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256" r:id="rId2"/>
    <p:sldId id="257" r:id="rId3"/>
    <p:sldId id="264" r:id="rId4"/>
    <p:sldId id="259" r:id="rId5"/>
    <p:sldId id="262" r:id="rId6"/>
    <p:sldId id="263" r:id="rId7"/>
    <p:sldId id="261" r:id="rId8"/>
  </p:sldIdLst>
  <p:sldSz cx="9144000" cy="5143500" type="screen16x9"/>
  <p:notesSz cx="6858000" cy="9144000"/>
  <p:defaultTextStyle>
    <a:defPPr>
      <a:defRPr lang="nl-NL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  <p15:guide id="3" pos="5507">
          <p15:clr>
            <a:srgbClr val="A4A3A4"/>
          </p15:clr>
        </p15:guide>
        <p15:guide id="4" pos="27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 snapToObjects="1">
      <p:cViewPr varScale="1">
        <p:scale>
          <a:sx n="91" d="100"/>
          <a:sy n="91" d="100"/>
        </p:scale>
        <p:origin x="726" y="78"/>
      </p:cViewPr>
      <p:guideLst>
        <p:guide orient="horz" pos="1620"/>
        <p:guide pos="2880"/>
        <p:guide pos="5507"/>
        <p:guide pos="27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/>
              <a:t>Open-source inspired workflow for JEM maintenance</a:t>
            </a:r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nl-NL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nl-NL"/>
              <a:t>Emmanuel Thomas</a:t>
            </a:r>
          </a:p>
        </p:txBody>
      </p:sp>
      <p:sp>
        <p:nvSpPr>
          <p:cNvPr id="5" name="Tijdelijke aanduiding voor dianummer 4" hidden="1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23F07F6-6E14-D248-825A-817D385E6DD2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60798169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/>
              <a:t>Open-source inspired workflow for JEM maintenance</a:t>
            </a:r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D70DFCB-F95E-074F-A87F-3B454C487C1D}" type="datetimeFigureOut">
              <a:rPr lang="nl-NL" smtClean="0"/>
              <a:t>28-5-2016</a:t>
            </a:fld>
            <a:endParaRPr lang="nl-NL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NL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l-NL"/>
              <a:t>Klik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nl-NL"/>
              <a:t>Emmanuel Thomas</a:t>
            </a:r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8E4D591-63B3-884E-AA10-ECC4233D929E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264324020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5.png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0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2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4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"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ep 8"/>
          <p:cNvGrpSpPr/>
          <p:nvPr userDrawn="1"/>
        </p:nvGrpSpPr>
        <p:grpSpPr>
          <a:xfrm>
            <a:off x="713399" y="1344920"/>
            <a:ext cx="58382" cy="2033280"/>
            <a:chOff x="713399" y="1344920"/>
            <a:chExt cx="58382" cy="2033280"/>
          </a:xfrm>
        </p:grpSpPr>
        <p:pic>
          <p:nvPicPr>
            <p:cNvPr id="5" name="Afbeelding 4" descr="timeline_pijl_wit.png"/>
            <p:cNvPicPr>
              <a:picLocks noChangeAspect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13399" y="1344920"/>
              <a:ext cx="58382" cy="213591"/>
            </a:xfrm>
            <a:prstGeom prst="rect">
              <a:avLst/>
            </a:prstGeom>
          </p:spPr>
        </p:pic>
        <p:cxnSp>
          <p:nvCxnSpPr>
            <p:cNvPr id="6" name="Rechte verbindingslijn 5"/>
            <p:cNvCxnSpPr/>
            <p:nvPr/>
          </p:nvCxnSpPr>
          <p:spPr>
            <a:xfrm flipV="1">
              <a:off x="728639" y="1651000"/>
              <a:ext cx="0" cy="1727200"/>
            </a:xfrm>
            <a:prstGeom prst="line">
              <a:avLst/>
            </a:prstGeom>
            <a:ln w="635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el 1"/>
          <p:cNvSpPr>
            <a:spLocks noGrp="1"/>
          </p:cNvSpPr>
          <p:nvPr userDrawn="1">
            <p:ph type="ctrTitle"/>
          </p:nvPr>
        </p:nvSpPr>
        <p:spPr>
          <a:xfrm>
            <a:off x="905741" y="1212851"/>
            <a:ext cx="7065818" cy="1316038"/>
          </a:xfrm>
          <a:prstGeom prst="rect">
            <a:avLst/>
          </a:prstGeom>
        </p:spPr>
        <p:txBody>
          <a:bodyPr/>
          <a:lstStyle>
            <a:lvl1pPr>
              <a:defRPr sz="3000" b="0" spc="0" baseline="0">
                <a:solidFill>
                  <a:schemeClr val="bg1"/>
                </a:solidFill>
                <a:latin typeface="Arial Black"/>
                <a:cs typeface="Arial Black"/>
              </a:defRPr>
            </a:lvl1pPr>
          </a:lstStyle>
          <a:p>
            <a:r>
              <a:rPr lang="en-GB" dirty="0"/>
              <a:t>Click to edit Master title style</a:t>
            </a:r>
          </a:p>
        </p:txBody>
      </p:sp>
      <p:sp>
        <p:nvSpPr>
          <p:cNvPr id="7" name="Rechthoek 6"/>
          <p:cNvSpPr/>
          <p:nvPr userDrawn="1"/>
        </p:nvSpPr>
        <p:spPr>
          <a:xfrm>
            <a:off x="0" y="0"/>
            <a:ext cx="9144000" cy="540000"/>
          </a:xfrm>
          <a:prstGeom prst="rect">
            <a:avLst/>
          </a:prstGeom>
          <a:solidFill>
            <a:srgbClr val="000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8" name="Rechthoek 7"/>
          <p:cNvSpPr/>
          <p:nvPr userDrawn="1"/>
        </p:nvSpPr>
        <p:spPr>
          <a:xfrm>
            <a:off x="0" y="4604400"/>
            <a:ext cx="9144000" cy="540000"/>
          </a:xfrm>
          <a:prstGeom prst="rect">
            <a:avLst/>
          </a:prstGeom>
          <a:solidFill>
            <a:srgbClr val="000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4" name="Afbeelding 3"/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3212545"/>
            <a:ext cx="9144000" cy="3862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61279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  <p:hf sldNum="0" hd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owcase_black"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3666" y="1344920"/>
            <a:ext cx="57847" cy="213591"/>
          </a:xfrm>
          <a:prstGeom prst="rect">
            <a:avLst/>
          </a:prstGeom>
        </p:spPr>
      </p:pic>
      <p:cxnSp>
        <p:nvCxnSpPr>
          <p:cNvPr id="5" name="Rechte verbindingslijn 4"/>
          <p:cNvCxnSpPr/>
          <p:nvPr userDrawn="1"/>
        </p:nvCxnSpPr>
        <p:spPr>
          <a:xfrm flipV="1">
            <a:off x="728639" y="1651000"/>
            <a:ext cx="0" cy="1727200"/>
          </a:xfrm>
          <a:prstGeom prst="line">
            <a:avLst/>
          </a:prstGeom>
          <a:ln w="6350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905741" y="1212851"/>
            <a:ext cx="7065818" cy="1316038"/>
          </a:xfrm>
          <a:prstGeom prst="rect">
            <a:avLst/>
          </a:prstGeom>
        </p:spPr>
        <p:txBody>
          <a:bodyPr/>
          <a:lstStyle>
            <a:lvl1pPr>
              <a:defRPr sz="3000" b="0" spc="0" baseline="0">
                <a:solidFill>
                  <a:schemeClr val="tx1"/>
                </a:solidFill>
                <a:latin typeface="Arial Black"/>
                <a:cs typeface="Arial Black"/>
              </a:defRPr>
            </a:lvl1pPr>
          </a:lstStyle>
          <a:p>
            <a:r>
              <a:rPr lang="en-GB" dirty="0"/>
              <a:t>Click to edit Master title style</a:t>
            </a:r>
          </a:p>
        </p:txBody>
      </p:sp>
      <p:sp>
        <p:nvSpPr>
          <p:cNvPr id="6" name="Rechthoek 5"/>
          <p:cNvSpPr/>
          <p:nvPr userDrawn="1"/>
        </p:nvSpPr>
        <p:spPr>
          <a:xfrm>
            <a:off x="0" y="0"/>
            <a:ext cx="9144000" cy="540000"/>
          </a:xfrm>
          <a:prstGeom prst="rect">
            <a:avLst/>
          </a:prstGeom>
          <a:solidFill>
            <a:srgbClr val="000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7" name="Rechthoek 6"/>
          <p:cNvSpPr/>
          <p:nvPr userDrawn="1"/>
        </p:nvSpPr>
        <p:spPr>
          <a:xfrm>
            <a:off x="0" y="4604400"/>
            <a:ext cx="9144000" cy="540000"/>
          </a:xfrm>
          <a:prstGeom prst="rect">
            <a:avLst/>
          </a:prstGeom>
          <a:solidFill>
            <a:srgbClr val="000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8" name="Afbeelding 7"/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" y="3479395"/>
            <a:ext cx="9143993" cy="115869"/>
          </a:xfrm>
          <a:prstGeom prst="rect">
            <a:avLst/>
          </a:prstGeom>
        </p:spPr>
      </p:pic>
      <p:sp>
        <p:nvSpPr>
          <p:cNvPr id="9" name="Tijdelijke aanduiding voor afbeelding 8"/>
          <p:cNvSpPr>
            <a:spLocks noGrp="1"/>
          </p:cNvSpPr>
          <p:nvPr>
            <p:ph type="pic" sz="quarter" idx="10"/>
          </p:nvPr>
        </p:nvSpPr>
        <p:spPr>
          <a:xfrm>
            <a:off x="8676000" y="4932001"/>
            <a:ext cx="69230" cy="143998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GB" dirty="0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37074965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owcase_Target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hthoek 11"/>
          <p:cNvSpPr/>
          <p:nvPr userDrawn="1"/>
        </p:nvSpPr>
        <p:spPr>
          <a:xfrm>
            <a:off x="0" y="4873481"/>
            <a:ext cx="9144000" cy="27091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6" name="Afbeelding 5"/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-3117"/>
            <a:ext cx="9144000" cy="1685868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24800" y="900000"/>
            <a:ext cx="8229600" cy="720000"/>
          </a:xfrm>
          <a:prstGeom prst="rect">
            <a:avLst/>
          </a:prstGeom>
        </p:spPr>
        <p:txBody>
          <a:bodyPr/>
          <a:lstStyle/>
          <a:p>
            <a:r>
              <a:rPr lang="en-GB" dirty="0"/>
              <a:t>Click to edit Master title style</a:t>
            </a:r>
          </a:p>
        </p:txBody>
      </p:sp>
      <p:sp>
        <p:nvSpPr>
          <p:cNvPr id="7" name="Tijdelijke aanduiding voo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C9501B-970B-4D5B-8A94-9A87DC4C88AA}" type="datetimeFigureOut">
              <a:rPr lang="en-GB" smtClean="0"/>
              <a:pPr/>
              <a:t>28/05/2016</a:t>
            </a:fld>
            <a:endParaRPr lang="en-GB" dirty="0"/>
          </a:p>
        </p:txBody>
      </p:sp>
      <p:sp>
        <p:nvSpPr>
          <p:cNvPr id="9" name="Tijdelijke aanduiding voor voettekst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fld id="{30311FB1-4F93-4924-82DF-E4143ED6C173}" type="slidenum">
              <a:rPr lang="en-GB" smtClean="0"/>
              <a:pPr/>
              <a:t>‹#›</a:t>
            </a:fld>
            <a:r>
              <a:rPr lang="en-GB" dirty="0"/>
              <a:t> | Open-source inspired workflow for JEM maintenance</a:t>
            </a:r>
          </a:p>
        </p:txBody>
      </p:sp>
      <p:sp>
        <p:nvSpPr>
          <p:cNvPr id="10" name="Tijdelijke aanduiding voor dianumm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A1B602-CD3E-AC41-8242-DD367490E7D3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5" name="Tijdelijke aanduiding voor inhoud 4"/>
          <p:cNvSpPr>
            <a:spLocks noGrp="1"/>
          </p:cNvSpPr>
          <p:nvPr>
            <p:ph sz="quarter" idx="13"/>
          </p:nvPr>
        </p:nvSpPr>
        <p:spPr>
          <a:xfrm>
            <a:off x="423863" y="1682750"/>
            <a:ext cx="8301037" cy="3184525"/>
          </a:xfrm>
          <a:solidFill>
            <a:schemeClr val="bg1"/>
          </a:solidFill>
        </p:spPr>
        <p:txBody>
          <a:bodyPr/>
          <a:lstStyle/>
          <a:p>
            <a:pPr lvl="0"/>
            <a:r>
              <a:rPr lang="en-GB" dirty="0"/>
              <a:t>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</p:txBody>
      </p:sp>
      <p:sp>
        <p:nvSpPr>
          <p:cNvPr id="11" name="Tijdelijke aanduiding voor afbeelding 8"/>
          <p:cNvSpPr>
            <a:spLocks noGrp="1"/>
          </p:cNvSpPr>
          <p:nvPr>
            <p:ph type="pic" sz="quarter" idx="14"/>
          </p:nvPr>
        </p:nvSpPr>
        <p:spPr>
          <a:xfrm>
            <a:off x="8778410" y="4910400"/>
            <a:ext cx="69230" cy="143998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GB" dirty="0"/>
              <a:t>Click icon to add picture</a:t>
            </a:r>
          </a:p>
        </p:txBody>
      </p:sp>
      <p:sp>
        <p:nvSpPr>
          <p:cNvPr id="3" name="Rechthoek 2"/>
          <p:cNvSpPr/>
          <p:nvPr userDrawn="1"/>
        </p:nvSpPr>
        <p:spPr>
          <a:xfrm>
            <a:off x="-7200" y="1682750"/>
            <a:ext cx="9158400" cy="3190731"/>
          </a:xfrm>
          <a:prstGeom prst="rect">
            <a:avLst/>
          </a:prstGeom>
          <a:noFill/>
          <a:ln w="0">
            <a:solidFill>
              <a:srgbClr val="FFFF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375307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FF"/>
                                      </p:to>
                                    </p:animClr>
                                    <p:set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>
        <p:tmplLst>
          <p:tmpl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5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  <p:hf sldNum="0" hd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owcase Navigation 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" name="Afbeelding 75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3118"/>
            <a:ext cx="9143999" cy="5149735"/>
          </a:xfrm>
          <a:prstGeom prst="rect">
            <a:avLst/>
          </a:prstGeom>
        </p:spPr>
      </p:pic>
      <p:sp>
        <p:nvSpPr>
          <p:cNvPr id="5" name="Rechthoek 4"/>
          <p:cNvSpPr/>
          <p:nvPr userDrawn="1"/>
        </p:nvSpPr>
        <p:spPr>
          <a:xfrm>
            <a:off x="413305" y="819927"/>
            <a:ext cx="1194116" cy="1179760"/>
          </a:xfrm>
          <a:prstGeom prst="rect">
            <a:avLst/>
          </a:prstGeom>
          <a:noFill/>
          <a:ln w="3810">
            <a:solidFill>
              <a:schemeClr val="bg2">
                <a:lumMod val="60000"/>
                <a:lumOff val="4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7" name="Afbeelding 6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13723" y="896184"/>
            <a:ext cx="30314" cy="110356"/>
          </a:xfrm>
          <a:prstGeom prst="rect">
            <a:avLst/>
          </a:prstGeom>
        </p:spPr>
      </p:pic>
      <p:sp>
        <p:nvSpPr>
          <p:cNvPr id="155" name="Tijdelijke aanduiding voor dianummer 5"/>
          <p:cNvSpPr>
            <a:spLocks noGrp="1"/>
          </p:cNvSpPr>
          <p:nvPr userDrawn="1">
            <p:ph type="sldNum" sz="quarter" idx="4"/>
          </p:nvPr>
        </p:nvSpPr>
        <p:spPr>
          <a:xfrm>
            <a:off x="423136" y="4867994"/>
            <a:ext cx="271098" cy="168990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l">
              <a:defRPr sz="550" b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6CD44126-CD28-6A41-8849-1FDC38168F7B}" type="slidenum">
              <a:rPr lang="en-GB" smtClean="0"/>
              <a:t>‹#›</a:t>
            </a:fld>
            <a:endParaRPr lang="en-GB" dirty="0"/>
          </a:p>
        </p:txBody>
      </p:sp>
      <p:sp>
        <p:nvSpPr>
          <p:cNvPr id="158" name="Tijdelijke aanduiding voor afbeelding 157"/>
          <p:cNvSpPr>
            <a:spLocks noGrp="1"/>
          </p:cNvSpPr>
          <p:nvPr>
            <p:ph type="pic" sz="quarter" idx="10"/>
          </p:nvPr>
        </p:nvSpPr>
        <p:spPr>
          <a:xfrm>
            <a:off x="491373" y="1365250"/>
            <a:ext cx="1040400" cy="563563"/>
          </a:xfrm>
        </p:spPr>
        <p:txBody>
          <a:bodyPr/>
          <a:lstStyle>
            <a:lvl1pPr marL="0" indent="0">
              <a:buFont typeface="Arial"/>
              <a:buNone/>
              <a:defRPr sz="550"/>
            </a:lvl1pPr>
          </a:lstStyle>
          <a:p>
            <a:r>
              <a:rPr lang="en-GB" dirty="0"/>
              <a:t>Click icon to add picture</a:t>
            </a:r>
          </a:p>
        </p:txBody>
      </p:sp>
      <p:sp>
        <p:nvSpPr>
          <p:cNvPr id="160" name="Tijdelijke aanduiding voor tekst 159"/>
          <p:cNvSpPr>
            <a:spLocks noGrp="1"/>
          </p:cNvSpPr>
          <p:nvPr>
            <p:ph type="body" sz="quarter" idx="11" hasCustomPrompt="1"/>
          </p:nvPr>
        </p:nvSpPr>
        <p:spPr>
          <a:xfrm>
            <a:off x="492125" y="877135"/>
            <a:ext cx="1000125" cy="456366"/>
          </a:xfrm>
        </p:spPr>
        <p:txBody>
          <a:bodyPr/>
          <a:lstStyle>
            <a:lvl1pPr marL="0" indent="0">
              <a:buFont typeface="Arial"/>
              <a:buNone/>
              <a:defRPr sz="900" b="1" cap="all">
                <a:solidFill>
                  <a:schemeClr val="tx2"/>
                </a:solidFill>
                <a:latin typeface="+mj-lt"/>
              </a:defRPr>
            </a:lvl1pPr>
            <a:lvl2pPr marL="361950" indent="0">
              <a:buFont typeface="Arial"/>
              <a:buNone/>
              <a:defRPr sz="900" b="1">
                <a:solidFill>
                  <a:schemeClr val="tx2"/>
                </a:solidFill>
              </a:defRPr>
            </a:lvl2pPr>
            <a:lvl3pPr marL="806450" indent="0">
              <a:buFont typeface="Arial"/>
              <a:buNone/>
              <a:defRPr sz="900" b="1">
                <a:solidFill>
                  <a:schemeClr val="tx2"/>
                </a:solidFill>
              </a:defRPr>
            </a:lvl3pPr>
            <a:lvl4pPr marL="1257300" indent="0">
              <a:buFont typeface="Arial"/>
              <a:buNone/>
              <a:defRPr sz="900" b="1">
                <a:solidFill>
                  <a:schemeClr val="tx2"/>
                </a:solidFill>
              </a:defRPr>
            </a:lvl4pPr>
            <a:lvl5pPr marL="1701800" indent="0">
              <a:buFont typeface="Arial"/>
              <a:buNone/>
              <a:defRPr sz="900" b="1">
                <a:solidFill>
                  <a:schemeClr val="tx2"/>
                </a:solidFill>
              </a:defRPr>
            </a:lvl5pPr>
          </a:lstStyle>
          <a:p>
            <a:pPr lvl="0"/>
            <a:r>
              <a:rPr lang="en-GB" dirty="0" err="1"/>
              <a:t>Klik</a:t>
            </a:r>
            <a:r>
              <a:rPr lang="en-GB" dirty="0"/>
              <a:t> om </a:t>
            </a:r>
            <a:r>
              <a:rPr lang="en-GB" dirty="0" err="1"/>
              <a:t>titel</a:t>
            </a:r>
            <a:r>
              <a:rPr lang="en-GB" dirty="0"/>
              <a:t> </a:t>
            </a:r>
            <a:r>
              <a:rPr lang="en-GB" dirty="0" err="1"/>
              <a:t>aan</a:t>
            </a:r>
            <a:r>
              <a:rPr lang="en-GB" dirty="0"/>
              <a:t> </a:t>
            </a:r>
            <a:r>
              <a:rPr lang="en-GB" dirty="0" err="1"/>
              <a:t>te</a:t>
            </a:r>
            <a:r>
              <a:rPr lang="en-GB" dirty="0"/>
              <a:t> </a:t>
            </a:r>
            <a:r>
              <a:rPr lang="en-GB" dirty="0" err="1"/>
              <a:t>passen</a:t>
            </a:r>
            <a:endParaRPr lang="en-GB" dirty="0"/>
          </a:p>
        </p:txBody>
      </p:sp>
      <p:sp>
        <p:nvSpPr>
          <p:cNvPr id="161" name="Rechthoek 160"/>
          <p:cNvSpPr/>
          <p:nvPr userDrawn="1"/>
        </p:nvSpPr>
        <p:spPr>
          <a:xfrm>
            <a:off x="7535465" y="819927"/>
            <a:ext cx="1194116" cy="1179760"/>
          </a:xfrm>
          <a:prstGeom prst="rect">
            <a:avLst/>
          </a:prstGeom>
          <a:noFill/>
          <a:ln w="3810">
            <a:solidFill>
              <a:schemeClr val="bg2">
                <a:lumMod val="60000"/>
                <a:lumOff val="4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62" name="Afbeelding 161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39058" y="896184"/>
            <a:ext cx="30314" cy="110356"/>
          </a:xfrm>
          <a:prstGeom prst="rect">
            <a:avLst/>
          </a:prstGeom>
        </p:spPr>
      </p:pic>
      <p:sp>
        <p:nvSpPr>
          <p:cNvPr id="163" name="Tijdelijke aanduiding voor afbeelding 157"/>
          <p:cNvSpPr>
            <a:spLocks noGrp="1"/>
          </p:cNvSpPr>
          <p:nvPr>
            <p:ph type="pic" sz="quarter" idx="12"/>
          </p:nvPr>
        </p:nvSpPr>
        <p:spPr>
          <a:xfrm>
            <a:off x="7616708" y="1365250"/>
            <a:ext cx="1040400" cy="563563"/>
          </a:xfrm>
        </p:spPr>
        <p:txBody>
          <a:bodyPr/>
          <a:lstStyle>
            <a:lvl1pPr marL="0" indent="0">
              <a:buFont typeface="Arial"/>
              <a:buNone/>
              <a:defRPr sz="550"/>
            </a:lvl1pPr>
          </a:lstStyle>
          <a:p>
            <a:r>
              <a:rPr lang="en-GB" dirty="0"/>
              <a:t>Click icon to add picture</a:t>
            </a:r>
          </a:p>
        </p:txBody>
      </p:sp>
      <p:sp>
        <p:nvSpPr>
          <p:cNvPr id="164" name="Tijdelijke aanduiding voor tekst 159"/>
          <p:cNvSpPr>
            <a:spLocks noGrp="1"/>
          </p:cNvSpPr>
          <p:nvPr>
            <p:ph type="body" sz="quarter" idx="13" hasCustomPrompt="1"/>
          </p:nvPr>
        </p:nvSpPr>
        <p:spPr>
          <a:xfrm>
            <a:off x="7617460" y="877135"/>
            <a:ext cx="1000125" cy="456366"/>
          </a:xfrm>
        </p:spPr>
        <p:txBody>
          <a:bodyPr/>
          <a:lstStyle>
            <a:lvl1pPr marL="0" indent="0">
              <a:buFont typeface="Arial"/>
              <a:buNone/>
              <a:defRPr sz="900" b="1" cap="all">
                <a:solidFill>
                  <a:schemeClr val="tx2"/>
                </a:solidFill>
                <a:latin typeface="+mj-lt"/>
              </a:defRPr>
            </a:lvl1pPr>
            <a:lvl2pPr marL="361950" indent="0">
              <a:buFont typeface="Arial"/>
              <a:buNone/>
              <a:defRPr sz="900" b="1">
                <a:solidFill>
                  <a:schemeClr val="tx2"/>
                </a:solidFill>
              </a:defRPr>
            </a:lvl2pPr>
            <a:lvl3pPr marL="806450" indent="0">
              <a:buFont typeface="Arial"/>
              <a:buNone/>
              <a:defRPr sz="900" b="1">
                <a:solidFill>
                  <a:schemeClr val="tx2"/>
                </a:solidFill>
              </a:defRPr>
            </a:lvl3pPr>
            <a:lvl4pPr marL="1257300" indent="0">
              <a:buFont typeface="Arial"/>
              <a:buNone/>
              <a:defRPr sz="900" b="1">
                <a:solidFill>
                  <a:schemeClr val="tx2"/>
                </a:solidFill>
              </a:defRPr>
            </a:lvl4pPr>
            <a:lvl5pPr marL="1701800" indent="0">
              <a:buFont typeface="Arial"/>
              <a:buNone/>
              <a:defRPr sz="900" b="1">
                <a:solidFill>
                  <a:schemeClr val="tx2"/>
                </a:solidFill>
              </a:defRPr>
            </a:lvl5pPr>
          </a:lstStyle>
          <a:p>
            <a:pPr lvl="0"/>
            <a:r>
              <a:rPr lang="en-GB" dirty="0" err="1"/>
              <a:t>Klik</a:t>
            </a:r>
            <a:r>
              <a:rPr lang="en-GB" dirty="0"/>
              <a:t> om </a:t>
            </a:r>
            <a:r>
              <a:rPr lang="en-GB" dirty="0" err="1"/>
              <a:t>titel</a:t>
            </a:r>
            <a:r>
              <a:rPr lang="en-GB" dirty="0"/>
              <a:t> </a:t>
            </a:r>
            <a:r>
              <a:rPr lang="en-GB" dirty="0" err="1"/>
              <a:t>aan</a:t>
            </a:r>
            <a:r>
              <a:rPr lang="en-GB" dirty="0"/>
              <a:t> </a:t>
            </a:r>
            <a:r>
              <a:rPr lang="en-GB" dirty="0" err="1"/>
              <a:t>te</a:t>
            </a:r>
            <a:r>
              <a:rPr lang="en-GB" dirty="0"/>
              <a:t> </a:t>
            </a:r>
            <a:r>
              <a:rPr lang="en-GB" dirty="0" err="1"/>
              <a:t>passen</a:t>
            </a:r>
            <a:endParaRPr lang="en-GB" dirty="0"/>
          </a:p>
        </p:txBody>
      </p:sp>
      <p:sp>
        <p:nvSpPr>
          <p:cNvPr id="165" name="Rechthoek 164"/>
          <p:cNvSpPr/>
          <p:nvPr userDrawn="1"/>
        </p:nvSpPr>
        <p:spPr>
          <a:xfrm>
            <a:off x="1837737" y="819927"/>
            <a:ext cx="1194116" cy="1179760"/>
          </a:xfrm>
          <a:prstGeom prst="rect">
            <a:avLst/>
          </a:prstGeom>
          <a:noFill/>
          <a:ln w="3810">
            <a:solidFill>
              <a:schemeClr val="bg2">
                <a:lumMod val="60000"/>
                <a:lumOff val="4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66" name="Afbeelding 165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36123" y="896184"/>
            <a:ext cx="30314" cy="110356"/>
          </a:xfrm>
          <a:prstGeom prst="rect">
            <a:avLst/>
          </a:prstGeom>
        </p:spPr>
      </p:pic>
      <p:sp>
        <p:nvSpPr>
          <p:cNvPr id="167" name="Tijdelijke aanduiding voor afbeelding 157"/>
          <p:cNvSpPr>
            <a:spLocks noGrp="1"/>
          </p:cNvSpPr>
          <p:nvPr>
            <p:ph type="pic" sz="quarter" idx="14"/>
          </p:nvPr>
        </p:nvSpPr>
        <p:spPr>
          <a:xfrm>
            <a:off x="1913773" y="1365250"/>
            <a:ext cx="1040400" cy="563563"/>
          </a:xfrm>
        </p:spPr>
        <p:txBody>
          <a:bodyPr/>
          <a:lstStyle>
            <a:lvl1pPr marL="0" indent="0">
              <a:buFont typeface="Arial"/>
              <a:buNone/>
              <a:defRPr sz="550"/>
            </a:lvl1pPr>
          </a:lstStyle>
          <a:p>
            <a:r>
              <a:rPr lang="en-GB" dirty="0"/>
              <a:t>Click icon to add picture</a:t>
            </a:r>
          </a:p>
        </p:txBody>
      </p:sp>
      <p:sp>
        <p:nvSpPr>
          <p:cNvPr id="168" name="Tijdelijke aanduiding voor tekst 159"/>
          <p:cNvSpPr>
            <a:spLocks noGrp="1"/>
          </p:cNvSpPr>
          <p:nvPr>
            <p:ph type="body" sz="quarter" idx="15" hasCustomPrompt="1"/>
          </p:nvPr>
        </p:nvSpPr>
        <p:spPr>
          <a:xfrm>
            <a:off x="1914525" y="877135"/>
            <a:ext cx="1000125" cy="456366"/>
          </a:xfrm>
        </p:spPr>
        <p:txBody>
          <a:bodyPr/>
          <a:lstStyle>
            <a:lvl1pPr marL="0" indent="0">
              <a:buFont typeface="Arial"/>
              <a:buNone/>
              <a:defRPr sz="900" b="1" cap="all">
                <a:solidFill>
                  <a:schemeClr val="tx2"/>
                </a:solidFill>
                <a:latin typeface="+mj-lt"/>
              </a:defRPr>
            </a:lvl1pPr>
            <a:lvl2pPr marL="361950" indent="0">
              <a:buFont typeface="Arial"/>
              <a:buNone/>
              <a:defRPr sz="900" b="1">
                <a:solidFill>
                  <a:schemeClr val="tx2"/>
                </a:solidFill>
              </a:defRPr>
            </a:lvl2pPr>
            <a:lvl3pPr marL="806450" indent="0">
              <a:buFont typeface="Arial"/>
              <a:buNone/>
              <a:defRPr sz="900" b="1">
                <a:solidFill>
                  <a:schemeClr val="tx2"/>
                </a:solidFill>
              </a:defRPr>
            </a:lvl3pPr>
            <a:lvl4pPr marL="1257300" indent="0">
              <a:buFont typeface="Arial"/>
              <a:buNone/>
              <a:defRPr sz="900" b="1">
                <a:solidFill>
                  <a:schemeClr val="tx2"/>
                </a:solidFill>
              </a:defRPr>
            </a:lvl4pPr>
            <a:lvl5pPr marL="1701800" indent="0">
              <a:buFont typeface="Arial"/>
              <a:buNone/>
              <a:defRPr sz="900" b="1">
                <a:solidFill>
                  <a:schemeClr val="tx2"/>
                </a:solidFill>
              </a:defRPr>
            </a:lvl5pPr>
          </a:lstStyle>
          <a:p>
            <a:pPr lvl="0"/>
            <a:r>
              <a:rPr lang="en-GB" dirty="0" err="1"/>
              <a:t>Klik</a:t>
            </a:r>
            <a:r>
              <a:rPr lang="en-GB" dirty="0"/>
              <a:t> om </a:t>
            </a:r>
            <a:r>
              <a:rPr lang="en-GB" dirty="0" err="1"/>
              <a:t>titel</a:t>
            </a:r>
            <a:r>
              <a:rPr lang="en-GB" dirty="0"/>
              <a:t> </a:t>
            </a:r>
            <a:r>
              <a:rPr lang="en-GB" dirty="0" err="1"/>
              <a:t>aan</a:t>
            </a:r>
            <a:r>
              <a:rPr lang="en-GB" dirty="0"/>
              <a:t> </a:t>
            </a:r>
            <a:r>
              <a:rPr lang="en-GB" dirty="0" err="1"/>
              <a:t>te</a:t>
            </a:r>
            <a:r>
              <a:rPr lang="en-GB" dirty="0"/>
              <a:t> </a:t>
            </a:r>
            <a:r>
              <a:rPr lang="en-GB" dirty="0" err="1"/>
              <a:t>passen</a:t>
            </a:r>
            <a:endParaRPr lang="en-GB" dirty="0"/>
          </a:p>
        </p:txBody>
      </p:sp>
      <p:sp>
        <p:nvSpPr>
          <p:cNvPr id="169" name="Rechthoek 168"/>
          <p:cNvSpPr/>
          <p:nvPr userDrawn="1"/>
        </p:nvSpPr>
        <p:spPr>
          <a:xfrm>
            <a:off x="3262169" y="819927"/>
            <a:ext cx="1194116" cy="1179760"/>
          </a:xfrm>
          <a:prstGeom prst="rect">
            <a:avLst/>
          </a:prstGeom>
          <a:noFill/>
          <a:ln w="3810">
            <a:solidFill>
              <a:schemeClr val="bg2">
                <a:lumMod val="60000"/>
                <a:lumOff val="4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70" name="Afbeelding 169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58839" y="896184"/>
            <a:ext cx="30314" cy="110356"/>
          </a:xfrm>
          <a:prstGeom prst="rect">
            <a:avLst/>
          </a:prstGeom>
        </p:spPr>
      </p:pic>
      <p:sp>
        <p:nvSpPr>
          <p:cNvPr id="171" name="Tijdelijke aanduiding voor afbeelding 157"/>
          <p:cNvSpPr>
            <a:spLocks noGrp="1"/>
          </p:cNvSpPr>
          <p:nvPr>
            <p:ph type="pic" sz="quarter" idx="16"/>
          </p:nvPr>
        </p:nvSpPr>
        <p:spPr>
          <a:xfrm>
            <a:off x="3336489" y="1365250"/>
            <a:ext cx="1040400" cy="563563"/>
          </a:xfrm>
        </p:spPr>
        <p:txBody>
          <a:bodyPr/>
          <a:lstStyle>
            <a:lvl1pPr marL="0" indent="0">
              <a:buFont typeface="Arial"/>
              <a:buNone/>
              <a:defRPr sz="550"/>
            </a:lvl1pPr>
          </a:lstStyle>
          <a:p>
            <a:r>
              <a:rPr lang="en-GB" dirty="0"/>
              <a:t>Click icon to add picture</a:t>
            </a:r>
          </a:p>
        </p:txBody>
      </p:sp>
      <p:sp>
        <p:nvSpPr>
          <p:cNvPr id="172" name="Tijdelijke aanduiding voor tekst 159"/>
          <p:cNvSpPr>
            <a:spLocks noGrp="1"/>
          </p:cNvSpPr>
          <p:nvPr>
            <p:ph type="body" sz="quarter" idx="17" hasCustomPrompt="1"/>
          </p:nvPr>
        </p:nvSpPr>
        <p:spPr>
          <a:xfrm>
            <a:off x="3337241" y="877135"/>
            <a:ext cx="1000125" cy="456366"/>
          </a:xfrm>
        </p:spPr>
        <p:txBody>
          <a:bodyPr/>
          <a:lstStyle>
            <a:lvl1pPr marL="0" indent="0">
              <a:buFont typeface="Arial"/>
              <a:buNone/>
              <a:defRPr sz="900" b="1" cap="all">
                <a:solidFill>
                  <a:schemeClr val="tx2"/>
                </a:solidFill>
                <a:latin typeface="+mj-lt"/>
              </a:defRPr>
            </a:lvl1pPr>
            <a:lvl2pPr marL="361950" indent="0">
              <a:buFont typeface="Arial"/>
              <a:buNone/>
              <a:defRPr sz="900" b="1">
                <a:solidFill>
                  <a:schemeClr val="tx2"/>
                </a:solidFill>
              </a:defRPr>
            </a:lvl2pPr>
            <a:lvl3pPr marL="806450" indent="0">
              <a:buFont typeface="Arial"/>
              <a:buNone/>
              <a:defRPr sz="900" b="1">
                <a:solidFill>
                  <a:schemeClr val="tx2"/>
                </a:solidFill>
              </a:defRPr>
            </a:lvl3pPr>
            <a:lvl4pPr marL="1257300" indent="0">
              <a:buFont typeface="Arial"/>
              <a:buNone/>
              <a:defRPr sz="900" b="1">
                <a:solidFill>
                  <a:schemeClr val="tx2"/>
                </a:solidFill>
              </a:defRPr>
            </a:lvl4pPr>
            <a:lvl5pPr marL="1701800" indent="0">
              <a:buFont typeface="Arial"/>
              <a:buNone/>
              <a:defRPr sz="900" b="1">
                <a:solidFill>
                  <a:schemeClr val="tx2"/>
                </a:solidFill>
              </a:defRPr>
            </a:lvl5pPr>
          </a:lstStyle>
          <a:p>
            <a:pPr lvl="0"/>
            <a:r>
              <a:rPr lang="en-GB" dirty="0" err="1"/>
              <a:t>Klik</a:t>
            </a:r>
            <a:r>
              <a:rPr lang="en-GB" dirty="0"/>
              <a:t> om </a:t>
            </a:r>
            <a:r>
              <a:rPr lang="en-GB" dirty="0" err="1"/>
              <a:t>titel</a:t>
            </a:r>
            <a:r>
              <a:rPr lang="en-GB" dirty="0"/>
              <a:t> </a:t>
            </a:r>
            <a:r>
              <a:rPr lang="en-GB" dirty="0" err="1"/>
              <a:t>aan</a:t>
            </a:r>
            <a:r>
              <a:rPr lang="en-GB" dirty="0"/>
              <a:t> </a:t>
            </a:r>
            <a:r>
              <a:rPr lang="en-GB" dirty="0" err="1"/>
              <a:t>te</a:t>
            </a:r>
            <a:r>
              <a:rPr lang="en-GB" dirty="0"/>
              <a:t> </a:t>
            </a:r>
            <a:r>
              <a:rPr lang="en-GB" dirty="0" err="1"/>
              <a:t>passen</a:t>
            </a:r>
            <a:endParaRPr lang="en-GB" dirty="0"/>
          </a:p>
        </p:txBody>
      </p:sp>
      <p:sp>
        <p:nvSpPr>
          <p:cNvPr id="173" name="Rechthoek 172"/>
          <p:cNvSpPr/>
          <p:nvPr userDrawn="1"/>
        </p:nvSpPr>
        <p:spPr>
          <a:xfrm>
            <a:off x="4686601" y="819927"/>
            <a:ext cx="1194116" cy="1179760"/>
          </a:xfrm>
          <a:prstGeom prst="rect">
            <a:avLst/>
          </a:prstGeom>
          <a:noFill/>
          <a:ln w="3810">
            <a:solidFill>
              <a:schemeClr val="bg2">
                <a:lumMod val="60000"/>
                <a:lumOff val="4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74" name="Afbeelding 173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83463" y="896184"/>
            <a:ext cx="30314" cy="110356"/>
          </a:xfrm>
          <a:prstGeom prst="rect">
            <a:avLst/>
          </a:prstGeom>
        </p:spPr>
      </p:pic>
      <p:sp>
        <p:nvSpPr>
          <p:cNvPr id="175" name="Tijdelijke aanduiding voor afbeelding 157"/>
          <p:cNvSpPr>
            <a:spLocks noGrp="1"/>
          </p:cNvSpPr>
          <p:nvPr>
            <p:ph type="pic" sz="quarter" idx="18"/>
          </p:nvPr>
        </p:nvSpPr>
        <p:spPr>
          <a:xfrm>
            <a:off x="4761113" y="1365250"/>
            <a:ext cx="1040400" cy="563563"/>
          </a:xfrm>
        </p:spPr>
        <p:txBody>
          <a:bodyPr/>
          <a:lstStyle>
            <a:lvl1pPr marL="0" indent="0">
              <a:buFont typeface="Arial"/>
              <a:buNone/>
              <a:defRPr sz="550"/>
            </a:lvl1pPr>
          </a:lstStyle>
          <a:p>
            <a:r>
              <a:rPr lang="en-GB" dirty="0"/>
              <a:t>Click icon to add picture</a:t>
            </a:r>
          </a:p>
        </p:txBody>
      </p:sp>
      <p:sp>
        <p:nvSpPr>
          <p:cNvPr id="176" name="Tijdelijke aanduiding voor tekst 159"/>
          <p:cNvSpPr>
            <a:spLocks noGrp="1"/>
          </p:cNvSpPr>
          <p:nvPr>
            <p:ph type="body" sz="quarter" idx="19" hasCustomPrompt="1"/>
          </p:nvPr>
        </p:nvSpPr>
        <p:spPr>
          <a:xfrm>
            <a:off x="4761865" y="877135"/>
            <a:ext cx="1000125" cy="456366"/>
          </a:xfrm>
        </p:spPr>
        <p:txBody>
          <a:bodyPr/>
          <a:lstStyle>
            <a:lvl1pPr marL="0" indent="0">
              <a:buFont typeface="Arial"/>
              <a:buNone/>
              <a:defRPr sz="900" b="1" cap="all">
                <a:solidFill>
                  <a:schemeClr val="tx2"/>
                </a:solidFill>
                <a:latin typeface="+mj-lt"/>
              </a:defRPr>
            </a:lvl1pPr>
            <a:lvl2pPr marL="361950" indent="0">
              <a:buFont typeface="Arial"/>
              <a:buNone/>
              <a:defRPr sz="900" b="1">
                <a:solidFill>
                  <a:schemeClr val="tx2"/>
                </a:solidFill>
              </a:defRPr>
            </a:lvl2pPr>
            <a:lvl3pPr marL="806450" indent="0">
              <a:buFont typeface="Arial"/>
              <a:buNone/>
              <a:defRPr sz="900" b="1">
                <a:solidFill>
                  <a:schemeClr val="tx2"/>
                </a:solidFill>
              </a:defRPr>
            </a:lvl3pPr>
            <a:lvl4pPr marL="1257300" indent="0">
              <a:buFont typeface="Arial"/>
              <a:buNone/>
              <a:defRPr sz="900" b="1">
                <a:solidFill>
                  <a:schemeClr val="tx2"/>
                </a:solidFill>
              </a:defRPr>
            </a:lvl4pPr>
            <a:lvl5pPr marL="1701800" indent="0">
              <a:buFont typeface="Arial"/>
              <a:buNone/>
              <a:defRPr sz="900" b="1">
                <a:solidFill>
                  <a:schemeClr val="tx2"/>
                </a:solidFill>
              </a:defRPr>
            </a:lvl5pPr>
          </a:lstStyle>
          <a:p>
            <a:pPr lvl="0"/>
            <a:r>
              <a:rPr lang="en-GB" dirty="0" err="1"/>
              <a:t>Klik</a:t>
            </a:r>
            <a:r>
              <a:rPr lang="en-GB" dirty="0"/>
              <a:t> om </a:t>
            </a:r>
            <a:r>
              <a:rPr lang="en-GB" dirty="0" err="1"/>
              <a:t>titel</a:t>
            </a:r>
            <a:r>
              <a:rPr lang="en-GB" dirty="0"/>
              <a:t> </a:t>
            </a:r>
            <a:r>
              <a:rPr lang="en-GB" dirty="0" err="1"/>
              <a:t>aan</a:t>
            </a:r>
            <a:r>
              <a:rPr lang="en-GB" dirty="0"/>
              <a:t> </a:t>
            </a:r>
            <a:r>
              <a:rPr lang="en-GB" dirty="0" err="1"/>
              <a:t>te</a:t>
            </a:r>
            <a:r>
              <a:rPr lang="en-GB" dirty="0"/>
              <a:t> </a:t>
            </a:r>
            <a:r>
              <a:rPr lang="en-GB" dirty="0" err="1"/>
              <a:t>passen</a:t>
            </a:r>
            <a:endParaRPr lang="en-GB" dirty="0"/>
          </a:p>
        </p:txBody>
      </p:sp>
      <p:sp>
        <p:nvSpPr>
          <p:cNvPr id="177" name="Rechthoek 176"/>
          <p:cNvSpPr/>
          <p:nvPr userDrawn="1"/>
        </p:nvSpPr>
        <p:spPr>
          <a:xfrm>
            <a:off x="6111033" y="819927"/>
            <a:ext cx="1194116" cy="1179760"/>
          </a:xfrm>
          <a:prstGeom prst="rect">
            <a:avLst/>
          </a:prstGeom>
          <a:noFill/>
          <a:ln w="3810">
            <a:solidFill>
              <a:schemeClr val="bg2">
                <a:lumMod val="60000"/>
                <a:lumOff val="4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78" name="Afbeelding 177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07133" y="896184"/>
            <a:ext cx="30314" cy="110356"/>
          </a:xfrm>
          <a:prstGeom prst="rect">
            <a:avLst/>
          </a:prstGeom>
        </p:spPr>
      </p:pic>
      <p:sp>
        <p:nvSpPr>
          <p:cNvPr id="179" name="Tijdelijke aanduiding voor afbeelding 157"/>
          <p:cNvSpPr>
            <a:spLocks noGrp="1"/>
          </p:cNvSpPr>
          <p:nvPr>
            <p:ph type="pic" sz="quarter" idx="20"/>
          </p:nvPr>
        </p:nvSpPr>
        <p:spPr>
          <a:xfrm>
            <a:off x="6184783" y="1365250"/>
            <a:ext cx="1040400" cy="563563"/>
          </a:xfrm>
        </p:spPr>
        <p:txBody>
          <a:bodyPr/>
          <a:lstStyle>
            <a:lvl1pPr marL="0" indent="0">
              <a:buFont typeface="Arial"/>
              <a:buNone/>
              <a:defRPr sz="550"/>
            </a:lvl1pPr>
          </a:lstStyle>
          <a:p>
            <a:r>
              <a:rPr lang="en-GB" dirty="0"/>
              <a:t>Click icon to add picture</a:t>
            </a:r>
          </a:p>
        </p:txBody>
      </p:sp>
      <p:sp>
        <p:nvSpPr>
          <p:cNvPr id="180" name="Tijdelijke aanduiding voor tekst 159"/>
          <p:cNvSpPr>
            <a:spLocks noGrp="1"/>
          </p:cNvSpPr>
          <p:nvPr>
            <p:ph type="body" sz="quarter" idx="21" hasCustomPrompt="1"/>
          </p:nvPr>
        </p:nvSpPr>
        <p:spPr>
          <a:xfrm>
            <a:off x="6185535" y="877135"/>
            <a:ext cx="1000125" cy="456366"/>
          </a:xfrm>
        </p:spPr>
        <p:txBody>
          <a:bodyPr/>
          <a:lstStyle>
            <a:lvl1pPr marL="0" indent="0">
              <a:buFont typeface="Arial"/>
              <a:buNone/>
              <a:defRPr sz="900" b="1" cap="all">
                <a:solidFill>
                  <a:schemeClr val="tx2"/>
                </a:solidFill>
                <a:latin typeface="+mj-lt"/>
              </a:defRPr>
            </a:lvl1pPr>
            <a:lvl2pPr marL="361950" indent="0">
              <a:buFont typeface="Arial"/>
              <a:buNone/>
              <a:defRPr sz="900" b="1">
                <a:solidFill>
                  <a:schemeClr val="tx2"/>
                </a:solidFill>
              </a:defRPr>
            </a:lvl2pPr>
            <a:lvl3pPr marL="806450" indent="0">
              <a:buFont typeface="Arial"/>
              <a:buNone/>
              <a:defRPr sz="900" b="1">
                <a:solidFill>
                  <a:schemeClr val="tx2"/>
                </a:solidFill>
              </a:defRPr>
            </a:lvl3pPr>
            <a:lvl4pPr marL="1257300" indent="0">
              <a:buFont typeface="Arial"/>
              <a:buNone/>
              <a:defRPr sz="900" b="1">
                <a:solidFill>
                  <a:schemeClr val="tx2"/>
                </a:solidFill>
              </a:defRPr>
            </a:lvl4pPr>
            <a:lvl5pPr marL="1701800" indent="0">
              <a:buFont typeface="Arial"/>
              <a:buNone/>
              <a:defRPr sz="900" b="1">
                <a:solidFill>
                  <a:schemeClr val="tx2"/>
                </a:solidFill>
              </a:defRPr>
            </a:lvl5pPr>
          </a:lstStyle>
          <a:p>
            <a:pPr lvl="0"/>
            <a:r>
              <a:rPr lang="en-GB" dirty="0" err="1"/>
              <a:t>Klik</a:t>
            </a:r>
            <a:r>
              <a:rPr lang="en-GB" dirty="0"/>
              <a:t> om </a:t>
            </a:r>
            <a:r>
              <a:rPr lang="en-GB" dirty="0" err="1"/>
              <a:t>titel</a:t>
            </a:r>
            <a:r>
              <a:rPr lang="en-GB" dirty="0"/>
              <a:t> </a:t>
            </a:r>
            <a:r>
              <a:rPr lang="en-GB" dirty="0" err="1"/>
              <a:t>aan</a:t>
            </a:r>
            <a:r>
              <a:rPr lang="en-GB" dirty="0"/>
              <a:t> </a:t>
            </a:r>
            <a:r>
              <a:rPr lang="en-GB" dirty="0" err="1"/>
              <a:t>te</a:t>
            </a:r>
            <a:r>
              <a:rPr lang="en-GB" dirty="0"/>
              <a:t> </a:t>
            </a:r>
            <a:r>
              <a:rPr lang="en-GB" dirty="0" err="1"/>
              <a:t>passen</a:t>
            </a:r>
            <a:endParaRPr lang="en-GB" dirty="0"/>
          </a:p>
        </p:txBody>
      </p:sp>
      <p:sp>
        <p:nvSpPr>
          <p:cNvPr id="181" name="Rechthoek 180"/>
          <p:cNvSpPr/>
          <p:nvPr userDrawn="1"/>
        </p:nvSpPr>
        <p:spPr>
          <a:xfrm>
            <a:off x="413305" y="2182813"/>
            <a:ext cx="1194116" cy="1179760"/>
          </a:xfrm>
          <a:prstGeom prst="rect">
            <a:avLst/>
          </a:prstGeom>
          <a:noFill/>
          <a:ln w="3810">
            <a:solidFill>
              <a:schemeClr val="bg2">
                <a:lumMod val="60000"/>
                <a:lumOff val="4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82" name="Afbeelding 181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13723" y="2259070"/>
            <a:ext cx="30314" cy="110356"/>
          </a:xfrm>
          <a:prstGeom prst="rect">
            <a:avLst/>
          </a:prstGeom>
        </p:spPr>
      </p:pic>
      <p:sp>
        <p:nvSpPr>
          <p:cNvPr id="183" name="Tijdelijke aanduiding voor afbeelding 157"/>
          <p:cNvSpPr>
            <a:spLocks noGrp="1"/>
          </p:cNvSpPr>
          <p:nvPr>
            <p:ph type="pic" sz="quarter" idx="22"/>
          </p:nvPr>
        </p:nvSpPr>
        <p:spPr>
          <a:xfrm>
            <a:off x="491373" y="2728136"/>
            <a:ext cx="1040400" cy="563563"/>
          </a:xfrm>
        </p:spPr>
        <p:txBody>
          <a:bodyPr/>
          <a:lstStyle>
            <a:lvl1pPr marL="0" indent="0">
              <a:buFont typeface="Arial"/>
              <a:buNone/>
              <a:defRPr sz="550"/>
            </a:lvl1pPr>
          </a:lstStyle>
          <a:p>
            <a:r>
              <a:rPr lang="en-GB" dirty="0"/>
              <a:t>Click icon to add picture</a:t>
            </a:r>
          </a:p>
        </p:txBody>
      </p:sp>
      <p:sp>
        <p:nvSpPr>
          <p:cNvPr id="184" name="Tijdelijke aanduiding voor tekst 159"/>
          <p:cNvSpPr>
            <a:spLocks noGrp="1"/>
          </p:cNvSpPr>
          <p:nvPr>
            <p:ph type="body" sz="quarter" idx="23" hasCustomPrompt="1"/>
          </p:nvPr>
        </p:nvSpPr>
        <p:spPr>
          <a:xfrm>
            <a:off x="492125" y="2240021"/>
            <a:ext cx="1000125" cy="456366"/>
          </a:xfrm>
        </p:spPr>
        <p:txBody>
          <a:bodyPr/>
          <a:lstStyle>
            <a:lvl1pPr marL="0" indent="0">
              <a:buFont typeface="Arial"/>
              <a:buNone/>
              <a:defRPr sz="900" b="1" cap="all">
                <a:solidFill>
                  <a:schemeClr val="tx2"/>
                </a:solidFill>
                <a:latin typeface="+mj-lt"/>
              </a:defRPr>
            </a:lvl1pPr>
            <a:lvl2pPr marL="361950" indent="0">
              <a:buFont typeface="Arial"/>
              <a:buNone/>
              <a:defRPr sz="900" b="1">
                <a:solidFill>
                  <a:schemeClr val="tx2"/>
                </a:solidFill>
              </a:defRPr>
            </a:lvl2pPr>
            <a:lvl3pPr marL="806450" indent="0">
              <a:buFont typeface="Arial"/>
              <a:buNone/>
              <a:defRPr sz="900" b="1">
                <a:solidFill>
                  <a:schemeClr val="tx2"/>
                </a:solidFill>
              </a:defRPr>
            </a:lvl3pPr>
            <a:lvl4pPr marL="1257300" indent="0">
              <a:buFont typeface="Arial"/>
              <a:buNone/>
              <a:defRPr sz="900" b="1">
                <a:solidFill>
                  <a:schemeClr val="tx2"/>
                </a:solidFill>
              </a:defRPr>
            </a:lvl4pPr>
            <a:lvl5pPr marL="1701800" indent="0">
              <a:buFont typeface="Arial"/>
              <a:buNone/>
              <a:defRPr sz="900" b="1">
                <a:solidFill>
                  <a:schemeClr val="tx2"/>
                </a:solidFill>
              </a:defRPr>
            </a:lvl5pPr>
          </a:lstStyle>
          <a:p>
            <a:pPr lvl="0"/>
            <a:r>
              <a:rPr lang="en-GB" dirty="0" err="1"/>
              <a:t>Klik</a:t>
            </a:r>
            <a:r>
              <a:rPr lang="en-GB" dirty="0"/>
              <a:t> om </a:t>
            </a:r>
            <a:r>
              <a:rPr lang="en-GB" dirty="0" err="1"/>
              <a:t>titel</a:t>
            </a:r>
            <a:r>
              <a:rPr lang="en-GB" dirty="0"/>
              <a:t> </a:t>
            </a:r>
            <a:r>
              <a:rPr lang="en-GB" dirty="0" err="1"/>
              <a:t>aan</a:t>
            </a:r>
            <a:r>
              <a:rPr lang="en-GB" dirty="0"/>
              <a:t> </a:t>
            </a:r>
            <a:r>
              <a:rPr lang="en-GB" dirty="0" err="1"/>
              <a:t>te</a:t>
            </a:r>
            <a:r>
              <a:rPr lang="en-GB" dirty="0"/>
              <a:t> </a:t>
            </a:r>
            <a:r>
              <a:rPr lang="en-GB" dirty="0" err="1"/>
              <a:t>passen</a:t>
            </a:r>
            <a:endParaRPr lang="en-GB" dirty="0"/>
          </a:p>
        </p:txBody>
      </p:sp>
      <p:sp>
        <p:nvSpPr>
          <p:cNvPr id="185" name="Rechthoek 184"/>
          <p:cNvSpPr/>
          <p:nvPr userDrawn="1"/>
        </p:nvSpPr>
        <p:spPr>
          <a:xfrm>
            <a:off x="7535465" y="2182813"/>
            <a:ext cx="1194116" cy="1179760"/>
          </a:xfrm>
          <a:prstGeom prst="rect">
            <a:avLst/>
          </a:prstGeom>
          <a:noFill/>
          <a:ln w="3810">
            <a:solidFill>
              <a:schemeClr val="bg2">
                <a:lumMod val="60000"/>
                <a:lumOff val="4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86" name="Afbeelding 185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39058" y="2259070"/>
            <a:ext cx="30314" cy="110356"/>
          </a:xfrm>
          <a:prstGeom prst="rect">
            <a:avLst/>
          </a:prstGeom>
        </p:spPr>
      </p:pic>
      <p:sp>
        <p:nvSpPr>
          <p:cNvPr id="187" name="Tijdelijke aanduiding voor afbeelding 157"/>
          <p:cNvSpPr>
            <a:spLocks noGrp="1"/>
          </p:cNvSpPr>
          <p:nvPr>
            <p:ph type="pic" sz="quarter" idx="24"/>
          </p:nvPr>
        </p:nvSpPr>
        <p:spPr>
          <a:xfrm>
            <a:off x="7616708" y="2728136"/>
            <a:ext cx="1040400" cy="563563"/>
          </a:xfrm>
        </p:spPr>
        <p:txBody>
          <a:bodyPr/>
          <a:lstStyle>
            <a:lvl1pPr marL="0" indent="0">
              <a:buFont typeface="Arial"/>
              <a:buNone/>
              <a:defRPr sz="550"/>
            </a:lvl1pPr>
          </a:lstStyle>
          <a:p>
            <a:r>
              <a:rPr lang="en-GB" dirty="0"/>
              <a:t>Click icon to add picture</a:t>
            </a:r>
          </a:p>
        </p:txBody>
      </p:sp>
      <p:sp>
        <p:nvSpPr>
          <p:cNvPr id="188" name="Tijdelijke aanduiding voor tekst 159"/>
          <p:cNvSpPr>
            <a:spLocks noGrp="1"/>
          </p:cNvSpPr>
          <p:nvPr>
            <p:ph type="body" sz="quarter" idx="25" hasCustomPrompt="1"/>
          </p:nvPr>
        </p:nvSpPr>
        <p:spPr>
          <a:xfrm>
            <a:off x="7617460" y="2240021"/>
            <a:ext cx="1000125" cy="456366"/>
          </a:xfrm>
        </p:spPr>
        <p:txBody>
          <a:bodyPr/>
          <a:lstStyle>
            <a:lvl1pPr marL="0" indent="0">
              <a:buFont typeface="Arial"/>
              <a:buNone/>
              <a:defRPr sz="900" b="1" cap="all">
                <a:solidFill>
                  <a:schemeClr val="tx2"/>
                </a:solidFill>
                <a:latin typeface="+mj-lt"/>
              </a:defRPr>
            </a:lvl1pPr>
            <a:lvl2pPr marL="361950" indent="0">
              <a:buFont typeface="Arial"/>
              <a:buNone/>
              <a:defRPr sz="900" b="1">
                <a:solidFill>
                  <a:schemeClr val="tx2"/>
                </a:solidFill>
              </a:defRPr>
            </a:lvl2pPr>
            <a:lvl3pPr marL="806450" indent="0">
              <a:buFont typeface="Arial"/>
              <a:buNone/>
              <a:defRPr sz="900" b="1">
                <a:solidFill>
                  <a:schemeClr val="tx2"/>
                </a:solidFill>
              </a:defRPr>
            </a:lvl3pPr>
            <a:lvl4pPr marL="1257300" indent="0">
              <a:buFont typeface="Arial"/>
              <a:buNone/>
              <a:defRPr sz="900" b="1">
                <a:solidFill>
                  <a:schemeClr val="tx2"/>
                </a:solidFill>
              </a:defRPr>
            </a:lvl4pPr>
            <a:lvl5pPr marL="1701800" indent="0">
              <a:buFont typeface="Arial"/>
              <a:buNone/>
              <a:defRPr sz="900" b="1">
                <a:solidFill>
                  <a:schemeClr val="tx2"/>
                </a:solidFill>
              </a:defRPr>
            </a:lvl5pPr>
          </a:lstStyle>
          <a:p>
            <a:pPr lvl="0"/>
            <a:r>
              <a:rPr lang="en-GB" dirty="0" err="1"/>
              <a:t>Klik</a:t>
            </a:r>
            <a:r>
              <a:rPr lang="en-GB" dirty="0"/>
              <a:t> om </a:t>
            </a:r>
            <a:r>
              <a:rPr lang="en-GB" dirty="0" err="1"/>
              <a:t>titel</a:t>
            </a:r>
            <a:r>
              <a:rPr lang="en-GB" dirty="0"/>
              <a:t> </a:t>
            </a:r>
            <a:r>
              <a:rPr lang="en-GB" dirty="0" err="1"/>
              <a:t>aan</a:t>
            </a:r>
            <a:r>
              <a:rPr lang="en-GB" dirty="0"/>
              <a:t> </a:t>
            </a:r>
            <a:r>
              <a:rPr lang="en-GB" dirty="0" err="1"/>
              <a:t>te</a:t>
            </a:r>
            <a:r>
              <a:rPr lang="en-GB" dirty="0"/>
              <a:t> </a:t>
            </a:r>
            <a:r>
              <a:rPr lang="en-GB" dirty="0" err="1"/>
              <a:t>passen</a:t>
            </a:r>
            <a:endParaRPr lang="en-GB" dirty="0"/>
          </a:p>
        </p:txBody>
      </p:sp>
      <p:sp>
        <p:nvSpPr>
          <p:cNvPr id="189" name="Rechthoek 188"/>
          <p:cNvSpPr/>
          <p:nvPr userDrawn="1"/>
        </p:nvSpPr>
        <p:spPr>
          <a:xfrm>
            <a:off x="1837737" y="2182813"/>
            <a:ext cx="1194116" cy="1179760"/>
          </a:xfrm>
          <a:prstGeom prst="rect">
            <a:avLst/>
          </a:prstGeom>
          <a:noFill/>
          <a:ln w="3810">
            <a:solidFill>
              <a:schemeClr val="bg2">
                <a:lumMod val="60000"/>
                <a:lumOff val="4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90" name="Afbeelding 189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36123" y="2259070"/>
            <a:ext cx="30314" cy="110356"/>
          </a:xfrm>
          <a:prstGeom prst="rect">
            <a:avLst/>
          </a:prstGeom>
        </p:spPr>
      </p:pic>
      <p:sp>
        <p:nvSpPr>
          <p:cNvPr id="191" name="Tijdelijke aanduiding voor afbeelding 157"/>
          <p:cNvSpPr>
            <a:spLocks noGrp="1"/>
          </p:cNvSpPr>
          <p:nvPr>
            <p:ph type="pic" sz="quarter" idx="26"/>
          </p:nvPr>
        </p:nvSpPr>
        <p:spPr>
          <a:xfrm>
            <a:off x="1913773" y="2728136"/>
            <a:ext cx="1040400" cy="563563"/>
          </a:xfrm>
        </p:spPr>
        <p:txBody>
          <a:bodyPr/>
          <a:lstStyle>
            <a:lvl1pPr marL="0" indent="0">
              <a:buFont typeface="Arial"/>
              <a:buNone/>
              <a:defRPr sz="550"/>
            </a:lvl1pPr>
          </a:lstStyle>
          <a:p>
            <a:r>
              <a:rPr lang="en-GB" dirty="0"/>
              <a:t>Click icon to add picture</a:t>
            </a:r>
          </a:p>
        </p:txBody>
      </p:sp>
      <p:sp>
        <p:nvSpPr>
          <p:cNvPr id="192" name="Tijdelijke aanduiding voor tekst 159"/>
          <p:cNvSpPr>
            <a:spLocks noGrp="1"/>
          </p:cNvSpPr>
          <p:nvPr>
            <p:ph type="body" sz="quarter" idx="27" hasCustomPrompt="1"/>
          </p:nvPr>
        </p:nvSpPr>
        <p:spPr>
          <a:xfrm>
            <a:off x="1914525" y="2240021"/>
            <a:ext cx="1000125" cy="456366"/>
          </a:xfrm>
        </p:spPr>
        <p:txBody>
          <a:bodyPr/>
          <a:lstStyle>
            <a:lvl1pPr marL="0" indent="0">
              <a:buFont typeface="Arial"/>
              <a:buNone/>
              <a:defRPr sz="900" b="1" cap="all">
                <a:solidFill>
                  <a:schemeClr val="tx2"/>
                </a:solidFill>
                <a:latin typeface="+mj-lt"/>
              </a:defRPr>
            </a:lvl1pPr>
            <a:lvl2pPr marL="361950" indent="0">
              <a:buFont typeface="Arial"/>
              <a:buNone/>
              <a:defRPr sz="900" b="1">
                <a:solidFill>
                  <a:schemeClr val="tx2"/>
                </a:solidFill>
              </a:defRPr>
            </a:lvl2pPr>
            <a:lvl3pPr marL="806450" indent="0">
              <a:buFont typeface="Arial"/>
              <a:buNone/>
              <a:defRPr sz="900" b="1">
                <a:solidFill>
                  <a:schemeClr val="tx2"/>
                </a:solidFill>
              </a:defRPr>
            </a:lvl3pPr>
            <a:lvl4pPr marL="1257300" indent="0">
              <a:buFont typeface="Arial"/>
              <a:buNone/>
              <a:defRPr sz="900" b="1">
                <a:solidFill>
                  <a:schemeClr val="tx2"/>
                </a:solidFill>
              </a:defRPr>
            </a:lvl4pPr>
            <a:lvl5pPr marL="1701800" indent="0">
              <a:buFont typeface="Arial"/>
              <a:buNone/>
              <a:defRPr sz="900" b="1">
                <a:solidFill>
                  <a:schemeClr val="tx2"/>
                </a:solidFill>
              </a:defRPr>
            </a:lvl5pPr>
          </a:lstStyle>
          <a:p>
            <a:pPr lvl="0"/>
            <a:r>
              <a:rPr lang="en-GB" dirty="0" err="1"/>
              <a:t>Klik</a:t>
            </a:r>
            <a:r>
              <a:rPr lang="en-GB" dirty="0"/>
              <a:t> om </a:t>
            </a:r>
            <a:r>
              <a:rPr lang="en-GB" dirty="0" err="1"/>
              <a:t>titel</a:t>
            </a:r>
            <a:r>
              <a:rPr lang="en-GB" dirty="0"/>
              <a:t> </a:t>
            </a:r>
            <a:r>
              <a:rPr lang="en-GB" dirty="0" err="1"/>
              <a:t>aan</a:t>
            </a:r>
            <a:r>
              <a:rPr lang="en-GB" dirty="0"/>
              <a:t> </a:t>
            </a:r>
            <a:r>
              <a:rPr lang="en-GB" dirty="0" err="1"/>
              <a:t>te</a:t>
            </a:r>
            <a:r>
              <a:rPr lang="en-GB" dirty="0"/>
              <a:t> </a:t>
            </a:r>
            <a:r>
              <a:rPr lang="en-GB" dirty="0" err="1"/>
              <a:t>passen</a:t>
            </a:r>
            <a:endParaRPr lang="en-GB" dirty="0"/>
          </a:p>
        </p:txBody>
      </p:sp>
      <p:sp>
        <p:nvSpPr>
          <p:cNvPr id="193" name="Rechthoek 192"/>
          <p:cNvSpPr/>
          <p:nvPr userDrawn="1"/>
        </p:nvSpPr>
        <p:spPr>
          <a:xfrm>
            <a:off x="3262169" y="2182813"/>
            <a:ext cx="1194116" cy="1179760"/>
          </a:xfrm>
          <a:prstGeom prst="rect">
            <a:avLst/>
          </a:prstGeom>
          <a:noFill/>
          <a:ln w="3810">
            <a:solidFill>
              <a:schemeClr val="bg2">
                <a:lumMod val="60000"/>
                <a:lumOff val="4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94" name="Afbeelding 193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58839" y="2259070"/>
            <a:ext cx="30314" cy="110356"/>
          </a:xfrm>
          <a:prstGeom prst="rect">
            <a:avLst/>
          </a:prstGeom>
        </p:spPr>
      </p:pic>
      <p:sp>
        <p:nvSpPr>
          <p:cNvPr id="195" name="Tijdelijke aanduiding voor afbeelding 157"/>
          <p:cNvSpPr>
            <a:spLocks noGrp="1"/>
          </p:cNvSpPr>
          <p:nvPr>
            <p:ph type="pic" sz="quarter" idx="28"/>
          </p:nvPr>
        </p:nvSpPr>
        <p:spPr>
          <a:xfrm>
            <a:off x="3336489" y="2728136"/>
            <a:ext cx="1040400" cy="563563"/>
          </a:xfrm>
        </p:spPr>
        <p:txBody>
          <a:bodyPr/>
          <a:lstStyle>
            <a:lvl1pPr marL="0" indent="0">
              <a:buFont typeface="Arial"/>
              <a:buNone/>
              <a:defRPr sz="550"/>
            </a:lvl1pPr>
          </a:lstStyle>
          <a:p>
            <a:r>
              <a:rPr lang="en-GB" dirty="0"/>
              <a:t>Click icon to add picture</a:t>
            </a:r>
          </a:p>
        </p:txBody>
      </p:sp>
      <p:sp>
        <p:nvSpPr>
          <p:cNvPr id="196" name="Tijdelijke aanduiding voor tekst 159"/>
          <p:cNvSpPr>
            <a:spLocks noGrp="1"/>
          </p:cNvSpPr>
          <p:nvPr>
            <p:ph type="body" sz="quarter" idx="29" hasCustomPrompt="1"/>
          </p:nvPr>
        </p:nvSpPr>
        <p:spPr>
          <a:xfrm>
            <a:off x="3337241" y="2240021"/>
            <a:ext cx="1000125" cy="456366"/>
          </a:xfrm>
        </p:spPr>
        <p:txBody>
          <a:bodyPr/>
          <a:lstStyle>
            <a:lvl1pPr marL="0" indent="0">
              <a:buFont typeface="Arial"/>
              <a:buNone/>
              <a:defRPr sz="900" b="1" cap="all">
                <a:solidFill>
                  <a:schemeClr val="tx2"/>
                </a:solidFill>
                <a:latin typeface="+mj-lt"/>
              </a:defRPr>
            </a:lvl1pPr>
            <a:lvl2pPr marL="361950" indent="0">
              <a:buFont typeface="Arial"/>
              <a:buNone/>
              <a:defRPr sz="900" b="1">
                <a:solidFill>
                  <a:schemeClr val="tx2"/>
                </a:solidFill>
              </a:defRPr>
            </a:lvl2pPr>
            <a:lvl3pPr marL="806450" indent="0">
              <a:buFont typeface="Arial"/>
              <a:buNone/>
              <a:defRPr sz="900" b="1">
                <a:solidFill>
                  <a:schemeClr val="tx2"/>
                </a:solidFill>
              </a:defRPr>
            </a:lvl3pPr>
            <a:lvl4pPr marL="1257300" indent="0">
              <a:buFont typeface="Arial"/>
              <a:buNone/>
              <a:defRPr sz="900" b="1">
                <a:solidFill>
                  <a:schemeClr val="tx2"/>
                </a:solidFill>
              </a:defRPr>
            </a:lvl4pPr>
            <a:lvl5pPr marL="1701800" indent="0">
              <a:buFont typeface="Arial"/>
              <a:buNone/>
              <a:defRPr sz="900" b="1">
                <a:solidFill>
                  <a:schemeClr val="tx2"/>
                </a:solidFill>
              </a:defRPr>
            </a:lvl5pPr>
          </a:lstStyle>
          <a:p>
            <a:pPr lvl="0"/>
            <a:r>
              <a:rPr lang="en-GB" dirty="0" err="1"/>
              <a:t>Klik</a:t>
            </a:r>
            <a:r>
              <a:rPr lang="en-GB" dirty="0"/>
              <a:t> om </a:t>
            </a:r>
            <a:r>
              <a:rPr lang="en-GB" dirty="0" err="1"/>
              <a:t>titel</a:t>
            </a:r>
            <a:r>
              <a:rPr lang="en-GB" dirty="0"/>
              <a:t> </a:t>
            </a:r>
            <a:r>
              <a:rPr lang="en-GB" dirty="0" err="1"/>
              <a:t>aan</a:t>
            </a:r>
            <a:r>
              <a:rPr lang="en-GB" dirty="0"/>
              <a:t> </a:t>
            </a:r>
            <a:r>
              <a:rPr lang="en-GB" dirty="0" err="1"/>
              <a:t>te</a:t>
            </a:r>
            <a:r>
              <a:rPr lang="en-GB" dirty="0"/>
              <a:t> </a:t>
            </a:r>
            <a:r>
              <a:rPr lang="en-GB" dirty="0" err="1"/>
              <a:t>passen</a:t>
            </a:r>
            <a:endParaRPr lang="en-GB" dirty="0"/>
          </a:p>
        </p:txBody>
      </p:sp>
      <p:sp>
        <p:nvSpPr>
          <p:cNvPr id="197" name="Rechthoek 196"/>
          <p:cNvSpPr/>
          <p:nvPr userDrawn="1"/>
        </p:nvSpPr>
        <p:spPr>
          <a:xfrm>
            <a:off x="4686601" y="2182813"/>
            <a:ext cx="1194116" cy="1179760"/>
          </a:xfrm>
          <a:prstGeom prst="rect">
            <a:avLst/>
          </a:prstGeom>
          <a:noFill/>
          <a:ln w="3810">
            <a:solidFill>
              <a:schemeClr val="bg2">
                <a:lumMod val="60000"/>
                <a:lumOff val="4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98" name="Afbeelding 197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83463" y="2259070"/>
            <a:ext cx="30314" cy="110356"/>
          </a:xfrm>
          <a:prstGeom prst="rect">
            <a:avLst/>
          </a:prstGeom>
        </p:spPr>
      </p:pic>
      <p:sp>
        <p:nvSpPr>
          <p:cNvPr id="199" name="Tijdelijke aanduiding voor afbeelding 157"/>
          <p:cNvSpPr>
            <a:spLocks noGrp="1"/>
          </p:cNvSpPr>
          <p:nvPr>
            <p:ph type="pic" sz="quarter" idx="30"/>
          </p:nvPr>
        </p:nvSpPr>
        <p:spPr>
          <a:xfrm>
            <a:off x="4761113" y="2728136"/>
            <a:ext cx="1040400" cy="563563"/>
          </a:xfrm>
        </p:spPr>
        <p:txBody>
          <a:bodyPr/>
          <a:lstStyle>
            <a:lvl1pPr marL="0" indent="0">
              <a:buFont typeface="Arial"/>
              <a:buNone/>
              <a:defRPr sz="550"/>
            </a:lvl1pPr>
          </a:lstStyle>
          <a:p>
            <a:r>
              <a:rPr lang="en-GB" dirty="0"/>
              <a:t>Click icon to add picture</a:t>
            </a:r>
          </a:p>
        </p:txBody>
      </p:sp>
      <p:sp>
        <p:nvSpPr>
          <p:cNvPr id="200" name="Tijdelijke aanduiding voor tekst 159"/>
          <p:cNvSpPr>
            <a:spLocks noGrp="1"/>
          </p:cNvSpPr>
          <p:nvPr>
            <p:ph type="body" sz="quarter" idx="31" hasCustomPrompt="1"/>
          </p:nvPr>
        </p:nvSpPr>
        <p:spPr>
          <a:xfrm>
            <a:off x="4761865" y="2240021"/>
            <a:ext cx="1000125" cy="456366"/>
          </a:xfrm>
        </p:spPr>
        <p:txBody>
          <a:bodyPr/>
          <a:lstStyle>
            <a:lvl1pPr marL="0" indent="0">
              <a:buFont typeface="Arial"/>
              <a:buNone/>
              <a:defRPr sz="900" b="1" cap="all">
                <a:solidFill>
                  <a:schemeClr val="tx2"/>
                </a:solidFill>
                <a:latin typeface="+mj-lt"/>
              </a:defRPr>
            </a:lvl1pPr>
            <a:lvl2pPr marL="361950" indent="0">
              <a:buFont typeface="Arial"/>
              <a:buNone/>
              <a:defRPr sz="900" b="1">
                <a:solidFill>
                  <a:schemeClr val="tx2"/>
                </a:solidFill>
              </a:defRPr>
            </a:lvl2pPr>
            <a:lvl3pPr marL="806450" indent="0">
              <a:buFont typeface="Arial"/>
              <a:buNone/>
              <a:defRPr sz="900" b="1">
                <a:solidFill>
                  <a:schemeClr val="tx2"/>
                </a:solidFill>
              </a:defRPr>
            </a:lvl3pPr>
            <a:lvl4pPr marL="1257300" indent="0">
              <a:buFont typeface="Arial"/>
              <a:buNone/>
              <a:defRPr sz="900" b="1">
                <a:solidFill>
                  <a:schemeClr val="tx2"/>
                </a:solidFill>
              </a:defRPr>
            </a:lvl4pPr>
            <a:lvl5pPr marL="1701800" indent="0">
              <a:buFont typeface="Arial"/>
              <a:buNone/>
              <a:defRPr sz="900" b="1">
                <a:solidFill>
                  <a:schemeClr val="tx2"/>
                </a:solidFill>
              </a:defRPr>
            </a:lvl5pPr>
          </a:lstStyle>
          <a:p>
            <a:pPr lvl="0"/>
            <a:r>
              <a:rPr lang="en-GB" dirty="0" err="1"/>
              <a:t>Klik</a:t>
            </a:r>
            <a:r>
              <a:rPr lang="en-GB" dirty="0"/>
              <a:t> om </a:t>
            </a:r>
            <a:r>
              <a:rPr lang="en-GB" dirty="0" err="1"/>
              <a:t>titel</a:t>
            </a:r>
            <a:r>
              <a:rPr lang="en-GB" dirty="0"/>
              <a:t> </a:t>
            </a:r>
            <a:r>
              <a:rPr lang="en-GB" dirty="0" err="1"/>
              <a:t>aan</a:t>
            </a:r>
            <a:r>
              <a:rPr lang="en-GB" dirty="0"/>
              <a:t> </a:t>
            </a:r>
            <a:r>
              <a:rPr lang="en-GB" dirty="0" err="1"/>
              <a:t>te</a:t>
            </a:r>
            <a:r>
              <a:rPr lang="en-GB" dirty="0"/>
              <a:t> </a:t>
            </a:r>
            <a:r>
              <a:rPr lang="en-GB" dirty="0" err="1"/>
              <a:t>passen</a:t>
            </a:r>
            <a:endParaRPr lang="en-GB" dirty="0"/>
          </a:p>
        </p:txBody>
      </p:sp>
      <p:sp>
        <p:nvSpPr>
          <p:cNvPr id="201" name="Rechthoek 200"/>
          <p:cNvSpPr/>
          <p:nvPr userDrawn="1"/>
        </p:nvSpPr>
        <p:spPr>
          <a:xfrm>
            <a:off x="6111033" y="2182813"/>
            <a:ext cx="1194116" cy="1179760"/>
          </a:xfrm>
          <a:prstGeom prst="rect">
            <a:avLst/>
          </a:prstGeom>
          <a:noFill/>
          <a:ln w="3810">
            <a:solidFill>
              <a:schemeClr val="bg2">
                <a:lumMod val="60000"/>
                <a:lumOff val="4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202" name="Afbeelding 201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07133" y="2259070"/>
            <a:ext cx="30314" cy="110356"/>
          </a:xfrm>
          <a:prstGeom prst="rect">
            <a:avLst/>
          </a:prstGeom>
        </p:spPr>
      </p:pic>
      <p:sp>
        <p:nvSpPr>
          <p:cNvPr id="203" name="Tijdelijke aanduiding voor afbeelding 157"/>
          <p:cNvSpPr>
            <a:spLocks noGrp="1"/>
          </p:cNvSpPr>
          <p:nvPr>
            <p:ph type="pic" sz="quarter" idx="32"/>
          </p:nvPr>
        </p:nvSpPr>
        <p:spPr>
          <a:xfrm>
            <a:off x="6184783" y="2728136"/>
            <a:ext cx="1040400" cy="563563"/>
          </a:xfrm>
        </p:spPr>
        <p:txBody>
          <a:bodyPr/>
          <a:lstStyle>
            <a:lvl1pPr marL="0" indent="0">
              <a:buFont typeface="Arial"/>
              <a:buNone/>
              <a:defRPr sz="550"/>
            </a:lvl1pPr>
          </a:lstStyle>
          <a:p>
            <a:r>
              <a:rPr lang="en-GB" dirty="0"/>
              <a:t>Click icon to add picture</a:t>
            </a:r>
          </a:p>
        </p:txBody>
      </p:sp>
      <p:sp>
        <p:nvSpPr>
          <p:cNvPr id="204" name="Tijdelijke aanduiding voor tekst 159"/>
          <p:cNvSpPr>
            <a:spLocks noGrp="1"/>
          </p:cNvSpPr>
          <p:nvPr>
            <p:ph type="body" sz="quarter" idx="33" hasCustomPrompt="1"/>
          </p:nvPr>
        </p:nvSpPr>
        <p:spPr>
          <a:xfrm>
            <a:off x="6185535" y="2240021"/>
            <a:ext cx="1000125" cy="456366"/>
          </a:xfrm>
        </p:spPr>
        <p:txBody>
          <a:bodyPr/>
          <a:lstStyle>
            <a:lvl1pPr marL="0" indent="0">
              <a:buFont typeface="Arial"/>
              <a:buNone/>
              <a:defRPr sz="900" b="1" cap="all">
                <a:solidFill>
                  <a:schemeClr val="tx2"/>
                </a:solidFill>
                <a:latin typeface="+mj-lt"/>
              </a:defRPr>
            </a:lvl1pPr>
            <a:lvl2pPr marL="361950" indent="0">
              <a:buFont typeface="Arial"/>
              <a:buNone/>
              <a:defRPr sz="900" b="1">
                <a:solidFill>
                  <a:schemeClr val="tx2"/>
                </a:solidFill>
              </a:defRPr>
            </a:lvl2pPr>
            <a:lvl3pPr marL="806450" indent="0">
              <a:buFont typeface="Arial"/>
              <a:buNone/>
              <a:defRPr sz="900" b="1">
                <a:solidFill>
                  <a:schemeClr val="tx2"/>
                </a:solidFill>
              </a:defRPr>
            </a:lvl3pPr>
            <a:lvl4pPr marL="1257300" indent="0">
              <a:buFont typeface="Arial"/>
              <a:buNone/>
              <a:defRPr sz="900" b="1">
                <a:solidFill>
                  <a:schemeClr val="tx2"/>
                </a:solidFill>
              </a:defRPr>
            </a:lvl4pPr>
            <a:lvl5pPr marL="1701800" indent="0">
              <a:buFont typeface="Arial"/>
              <a:buNone/>
              <a:defRPr sz="900" b="1">
                <a:solidFill>
                  <a:schemeClr val="tx2"/>
                </a:solidFill>
              </a:defRPr>
            </a:lvl5pPr>
          </a:lstStyle>
          <a:p>
            <a:pPr lvl="0"/>
            <a:r>
              <a:rPr lang="en-GB" dirty="0" err="1"/>
              <a:t>Klik</a:t>
            </a:r>
            <a:r>
              <a:rPr lang="en-GB" dirty="0"/>
              <a:t> om </a:t>
            </a:r>
            <a:r>
              <a:rPr lang="en-GB" dirty="0" err="1"/>
              <a:t>titel</a:t>
            </a:r>
            <a:r>
              <a:rPr lang="en-GB" dirty="0"/>
              <a:t> </a:t>
            </a:r>
            <a:r>
              <a:rPr lang="en-GB" dirty="0" err="1"/>
              <a:t>aan</a:t>
            </a:r>
            <a:r>
              <a:rPr lang="en-GB" dirty="0"/>
              <a:t> </a:t>
            </a:r>
            <a:r>
              <a:rPr lang="en-GB" dirty="0" err="1"/>
              <a:t>te</a:t>
            </a:r>
            <a:r>
              <a:rPr lang="en-GB" dirty="0"/>
              <a:t> </a:t>
            </a:r>
            <a:r>
              <a:rPr lang="en-GB" dirty="0" err="1"/>
              <a:t>passen</a:t>
            </a:r>
            <a:endParaRPr lang="en-GB" dirty="0"/>
          </a:p>
        </p:txBody>
      </p:sp>
      <p:sp>
        <p:nvSpPr>
          <p:cNvPr id="205" name="Rechthoek 204"/>
          <p:cNvSpPr/>
          <p:nvPr userDrawn="1"/>
        </p:nvSpPr>
        <p:spPr>
          <a:xfrm>
            <a:off x="413305" y="3540373"/>
            <a:ext cx="1194116" cy="1179760"/>
          </a:xfrm>
          <a:prstGeom prst="rect">
            <a:avLst/>
          </a:prstGeom>
          <a:noFill/>
          <a:ln w="3810">
            <a:solidFill>
              <a:schemeClr val="bg2">
                <a:lumMod val="60000"/>
                <a:lumOff val="4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206" name="Afbeelding 205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13723" y="3616630"/>
            <a:ext cx="30314" cy="110356"/>
          </a:xfrm>
          <a:prstGeom prst="rect">
            <a:avLst/>
          </a:prstGeom>
        </p:spPr>
      </p:pic>
      <p:sp>
        <p:nvSpPr>
          <p:cNvPr id="207" name="Tijdelijke aanduiding voor afbeelding 157"/>
          <p:cNvSpPr>
            <a:spLocks noGrp="1"/>
          </p:cNvSpPr>
          <p:nvPr>
            <p:ph type="pic" sz="quarter" idx="34"/>
          </p:nvPr>
        </p:nvSpPr>
        <p:spPr>
          <a:xfrm>
            <a:off x="491373" y="4085696"/>
            <a:ext cx="1040400" cy="563563"/>
          </a:xfrm>
        </p:spPr>
        <p:txBody>
          <a:bodyPr/>
          <a:lstStyle>
            <a:lvl1pPr marL="0" indent="0">
              <a:buFont typeface="Arial"/>
              <a:buNone/>
              <a:defRPr sz="550"/>
            </a:lvl1pPr>
          </a:lstStyle>
          <a:p>
            <a:r>
              <a:rPr lang="en-GB" dirty="0"/>
              <a:t>Click icon to add picture</a:t>
            </a:r>
          </a:p>
        </p:txBody>
      </p:sp>
      <p:sp>
        <p:nvSpPr>
          <p:cNvPr id="208" name="Tijdelijke aanduiding voor tekst 159"/>
          <p:cNvSpPr>
            <a:spLocks noGrp="1"/>
          </p:cNvSpPr>
          <p:nvPr>
            <p:ph type="body" sz="quarter" idx="35" hasCustomPrompt="1"/>
          </p:nvPr>
        </p:nvSpPr>
        <p:spPr>
          <a:xfrm>
            <a:off x="492125" y="3597581"/>
            <a:ext cx="1000125" cy="456366"/>
          </a:xfrm>
        </p:spPr>
        <p:txBody>
          <a:bodyPr/>
          <a:lstStyle>
            <a:lvl1pPr marL="0" indent="0">
              <a:buFont typeface="Arial"/>
              <a:buNone/>
              <a:defRPr sz="900" b="1" cap="all">
                <a:solidFill>
                  <a:schemeClr val="tx2"/>
                </a:solidFill>
                <a:latin typeface="+mj-lt"/>
              </a:defRPr>
            </a:lvl1pPr>
            <a:lvl2pPr marL="361950" indent="0">
              <a:buFont typeface="Arial"/>
              <a:buNone/>
              <a:defRPr sz="900" b="1">
                <a:solidFill>
                  <a:schemeClr val="tx2"/>
                </a:solidFill>
              </a:defRPr>
            </a:lvl2pPr>
            <a:lvl3pPr marL="806450" indent="0">
              <a:buFont typeface="Arial"/>
              <a:buNone/>
              <a:defRPr sz="900" b="1">
                <a:solidFill>
                  <a:schemeClr val="tx2"/>
                </a:solidFill>
              </a:defRPr>
            </a:lvl3pPr>
            <a:lvl4pPr marL="1257300" indent="0">
              <a:buFont typeface="Arial"/>
              <a:buNone/>
              <a:defRPr sz="900" b="1">
                <a:solidFill>
                  <a:schemeClr val="tx2"/>
                </a:solidFill>
              </a:defRPr>
            </a:lvl4pPr>
            <a:lvl5pPr marL="1701800" indent="0">
              <a:buFont typeface="Arial"/>
              <a:buNone/>
              <a:defRPr sz="900" b="1">
                <a:solidFill>
                  <a:schemeClr val="tx2"/>
                </a:solidFill>
              </a:defRPr>
            </a:lvl5pPr>
          </a:lstStyle>
          <a:p>
            <a:pPr lvl="0"/>
            <a:r>
              <a:rPr lang="en-GB" dirty="0" err="1"/>
              <a:t>Klik</a:t>
            </a:r>
            <a:r>
              <a:rPr lang="en-GB" dirty="0"/>
              <a:t> om </a:t>
            </a:r>
            <a:r>
              <a:rPr lang="en-GB" dirty="0" err="1"/>
              <a:t>titel</a:t>
            </a:r>
            <a:r>
              <a:rPr lang="en-GB" dirty="0"/>
              <a:t> </a:t>
            </a:r>
            <a:r>
              <a:rPr lang="en-GB" dirty="0" err="1"/>
              <a:t>aan</a:t>
            </a:r>
            <a:r>
              <a:rPr lang="en-GB" dirty="0"/>
              <a:t> </a:t>
            </a:r>
            <a:r>
              <a:rPr lang="en-GB" dirty="0" err="1"/>
              <a:t>te</a:t>
            </a:r>
            <a:r>
              <a:rPr lang="en-GB" dirty="0"/>
              <a:t> </a:t>
            </a:r>
            <a:r>
              <a:rPr lang="en-GB" dirty="0" err="1"/>
              <a:t>passen</a:t>
            </a:r>
            <a:endParaRPr lang="en-GB" dirty="0"/>
          </a:p>
        </p:txBody>
      </p:sp>
      <p:sp>
        <p:nvSpPr>
          <p:cNvPr id="209" name="Rechthoek 208"/>
          <p:cNvSpPr/>
          <p:nvPr userDrawn="1"/>
        </p:nvSpPr>
        <p:spPr>
          <a:xfrm>
            <a:off x="7535465" y="3540373"/>
            <a:ext cx="1194116" cy="1179760"/>
          </a:xfrm>
          <a:prstGeom prst="rect">
            <a:avLst/>
          </a:prstGeom>
          <a:noFill/>
          <a:ln w="3810">
            <a:solidFill>
              <a:schemeClr val="bg2">
                <a:lumMod val="60000"/>
                <a:lumOff val="4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210" name="Afbeelding 209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39058" y="3616630"/>
            <a:ext cx="30314" cy="110356"/>
          </a:xfrm>
          <a:prstGeom prst="rect">
            <a:avLst/>
          </a:prstGeom>
        </p:spPr>
      </p:pic>
      <p:sp>
        <p:nvSpPr>
          <p:cNvPr id="211" name="Tijdelijke aanduiding voor afbeelding 157"/>
          <p:cNvSpPr>
            <a:spLocks noGrp="1"/>
          </p:cNvSpPr>
          <p:nvPr>
            <p:ph type="pic" sz="quarter" idx="36"/>
          </p:nvPr>
        </p:nvSpPr>
        <p:spPr>
          <a:xfrm>
            <a:off x="7616708" y="4085696"/>
            <a:ext cx="1040400" cy="563563"/>
          </a:xfrm>
        </p:spPr>
        <p:txBody>
          <a:bodyPr/>
          <a:lstStyle>
            <a:lvl1pPr marL="0" indent="0">
              <a:buFont typeface="Arial"/>
              <a:buNone/>
              <a:defRPr sz="550"/>
            </a:lvl1pPr>
          </a:lstStyle>
          <a:p>
            <a:r>
              <a:rPr lang="en-GB" dirty="0"/>
              <a:t>Click icon to add picture</a:t>
            </a:r>
          </a:p>
        </p:txBody>
      </p:sp>
      <p:sp>
        <p:nvSpPr>
          <p:cNvPr id="212" name="Tijdelijke aanduiding voor tekst 159"/>
          <p:cNvSpPr>
            <a:spLocks noGrp="1"/>
          </p:cNvSpPr>
          <p:nvPr>
            <p:ph type="body" sz="quarter" idx="37" hasCustomPrompt="1"/>
          </p:nvPr>
        </p:nvSpPr>
        <p:spPr>
          <a:xfrm>
            <a:off x="7617460" y="3597581"/>
            <a:ext cx="1000125" cy="456366"/>
          </a:xfrm>
        </p:spPr>
        <p:txBody>
          <a:bodyPr/>
          <a:lstStyle>
            <a:lvl1pPr marL="0" indent="0">
              <a:buFont typeface="Arial"/>
              <a:buNone/>
              <a:defRPr sz="900" b="1" cap="all">
                <a:solidFill>
                  <a:schemeClr val="tx2"/>
                </a:solidFill>
                <a:latin typeface="+mj-lt"/>
              </a:defRPr>
            </a:lvl1pPr>
            <a:lvl2pPr marL="361950" indent="0">
              <a:buFont typeface="Arial"/>
              <a:buNone/>
              <a:defRPr sz="900" b="1">
                <a:solidFill>
                  <a:schemeClr val="tx2"/>
                </a:solidFill>
              </a:defRPr>
            </a:lvl2pPr>
            <a:lvl3pPr marL="806450" indent="0">
              <a:buFont typeface="Arial"/>
              <a:buNone/>
              <a:defRPr sz="900" b="1">
                <a:solidFill>
                  <a:schemeClr val="tx2"/>
                </a:solidFill>
              </a:defRPr>
            </a:lvl3pPr>
            <a:lvl4pPr marL="1257300" indent="0">
              <a:buFont typeface="Arial"/>
              <a:buNone/>
              <a:defRPr sz="900" b="1">
                <a:solidFill>
                  <a:schemeClr val="tx2"/>
                </a:solidFill>
              </a:defRPr>
            </a:lvl4pPr>
            <a:lvl5pPr marL="1701800" indent="0">
              <a:buFont typeface="Arial"/>
              <a:buNone/>
              <a:defRPr sz="900" b="1">
                <a:solidFill>
                  <a:schemeClr val="tx2"/>
                </a:solidFill>
              </a:defRPr>
            </a:lvl5pPr>
          </a:lstStyle>
          <a:p>
            <a:pPr lvl="0"/>
            <a:r>
              <a:rPr lang="en-GB" dirty="0" err="1"/>
              <a:t>Klik</a:t>
            </a:r>
            <a:r>
              <a:rPr lang="en-GB" dirty="0"/>
              <a:t> om </a:t>
            </a:r>
            <a:r>
              <a:rPr lang="en-GB" dirty="0" err="1"/>
              <a:t>titel</a:t>
            </a:r>
            <a:r>
              <a:rPr lang="en-GB" dirty="0"/>
              <a:t> </a:t>
            </a:r>
            <a:r>
              <a:rPr lang="en-GB" dirty="0" err="1"/>
              <a:t>aan</a:t>
            </a:r>
            <a:r>
              <a:rPr lang="en-GB" dirty="0"/>
              <a:t> </a:t>
            </a:r>
            <a:r>
              <a:rPr lang="en-GB" dirty="0" err="1"/>
              <a:t>te</a:t>
            </a:r>
            <a:r>
              <a:rPr lang="en-GB" dirty="0"/>
              <a:t> </a:t>
            </a:r>
            <a:r>
              <a:rPr lang="en-GB" dirty="0" err="1"/>
              <a:t>passen</a:t>
            </a:r>
            <a:endParaRPr lang="en-GB" dirty="0"/>
          </a:p>
        </p:txBody>
      </p:sp>
      <p:sp>
        <p:nvSpPr>
          <p:cNvPr id="213" name="Rechthoek 212"/>
          <p:cNvSpPr/>
          <p:nvPr userDrawn="1"/>
        </p:nvSpPr>
        <p:spPr>
          <a:xfrm>
            <a:off x="1837737" y="3540373"/>
            <a:ext cx="1194116" cy="1179760"/>
          </a:xfrm>
          <a:prstGeom prst="rect">
            <a:avLst/>
          </a:prstGeom>
          <a:noFill/>
          <a:ln w="3810">
            <a:solidFill>
              <a:schemeClr val="bg2">
                <a:lumMod val="60000"/>
                <a:lumOff val="4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214" name="Afbeelding 213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36123" y="3616630"/>
            <a:ext cx="30314" cy="110356"/>
          </a:xfrm>
          <a:prstGeom prst="rect">
            <a:avLst/>
          </a:prstGeom>
        </p:spPr>
      </p:pic>
      <p:sp>
        <p:nvSpPr>
          <p:cNvPr id="215" name="Tijdelijke aanduiding voor afbeelding 157"/>
          <p:cNvSpPr>
            <a:spLocks noGrp="1"/>
          </p:cNvSpPr>
          <p:nvPr>
            <p:ph type="pic" sz="quarter" idx="38"/>
          </p:nvPr>
        </p:nvSpPr>
        <p:spPr>
          <a:xfrm>
            <a:off x="1913773" y="4085696"/>
            <a:ext cx="1040400" cy="563563"/>
          </a:xfrm>
        </p:spPr>
        <p:txBody>
          <a:bodyPr/>
          <a:lstStyle>
            <a:lvl1pPr marL="0" indent="0">
              <a:buFont typeface="Arial"/>
              <a:buNone/>
              <a:defRPr sz="550"/>
            </a:lvl1pPr>
          </a:lstStyle>
          <a:p>
            <a:r>
              <a:rPr lang="en-GB" dirty="0"/>
              <a:t>Click icon to add picture</a:t>
            </a:r>
          </a:p>
        </p:txBody>
      </p:sp>
      <p:sp>
        <p:nvSpPr>
          <p:cNvPr id="216" name="Tijdelijke aanduiding voor tekst 159"/>
          <p:cNvSpPr>
            <a:spLocks noGrp="1"/>
          </p:cNvSpPr>
          <p:nvPr>
            <p:ph type="body" sz="quarter" idx="39" hasCustomPrompt="1"/>
          </p:nvPr>
        </p:nvSpPr>
        <p:spPr>
          <a:xfrm>
            <a:off x="1914525" y="3597581"/>
            <a:ext cx="1000125" cy="456366"/>
          </a:xfrm>
        </p:spPr>
        <p:txBody>
          <a:bodyPr/>
          <a:lstStyle>
            <a:lvl1pPr marL="0" indent="0">
              <a:buFont typeface="Arial"/>
              <a:buNone/>
              <a:defRPr sz="900" b="1" cap="all">
                <a:solidFill>
                  <a:schemeClr val="tx2"/>
                </a:solidFill>
                <a:latin typeface="+mj-lt"/>
              </a:defRPr>
            </a:lvl1pPr>
            <a:lvl2pPr marL="361950" indent="0">
              <a:buFont typeface="Arial"/>
              <a:buNone/>
              <a:defRPr sz="900" b="1">
                <a:solidFill>
                  <a:schemeClr val="tx2"/>
                </a:solidFill>
              </a:defRPr>
            </a:lvl2pPr>
            <a:lvl3pPr marL="806450" indent="0">
              <a:buFont typeface="Arial"/>
              <a:buNone/>
              <a:defRPr sz="900" b="1">
                <a:solidFill>
                  <a:schemeClr val="tx2"/>
                </a:solidFill>
              </a:defRPr>
            </a:lvl3pPr>
            <a:lvl4pPr marL="1257300" indent="0">
              <a:buFont typeface="Arial"/>
              <a:buNone/>
              <a:defRPr sz="900" b="1">
                <a:solidFill>
                  <a:schemeClr val="tx2"/>
                </a:solidFill>
              </a:defRPr>
            </a:lvl4pPr>
            <a:lvl5pPr marL="1701800" indent="0">
              <a:buFont typeface="Arial"/>
              <a:buNone/>
              <a:defRPr sz="900" b="1">
                <a:solidFill>
                  <a:schemeClr val="tx2"/>
                </a:solidFill>
              </a:defRPr>
            </a:lvl5pPr>
          </a:lstStyle>
          <a:p>
            <a:pPr lvl="0"/>
            <a:r>
              <a:rPr lang="en-GB" dirty="0" err="1"/>
              <a:t>Klik</a:t>
            </a:r>
            <a:r>
              <a:rPr lang="en-GB" dirty="0"/>
              <a:t> om </a:t>
            </a:r>
            <a:r>
              <a:rPr lang="en-GB" dirty="0" err="1"/>
              <a:t>titel</a:t>
            </a:r>
            <a:r>
              <a:rPr lang="en-GB" dirty="0"/>
              <a:t> </a:t>
            </a:r>
            <a:r>
              <a:rPr lang="en-GB" dirty="0" err="1"/>
              <a:t>aan</a:t>
            </a:r>
            <a:r>
              <a:rPr lang="en-GB" dirty="0"/>
              <a:t> </a:t>
            </a:r>
            <a:r>
              <a:rPr lang="en-GB" dirty="0" err="1"/>
              <a:t>te</a:t>
            </a:r>
            <a:r>
              <a:rPr lang="en-GB" dirty="0"/>
              <a:t> </a:t>
            </a:r>
            <a:r>
              <a:rPr lang="en-GB" dirty="0" err="1"/>
              <a:t>passen</a:t>
            </a:r>
            <a:endParaRPr lang="en-GB" dirty="0"/>
          </a:p>
        </p:txBody>
      </p:sp>
      <p:sp>
        <p:nvSpPr>
          <p:cNvPr id="217" name="Rechthoek 216"/>
          <p:cNvSpPr/>
          <p:nvPr userDrawn="1"/>
        </p:nvSpPr>
        <p:spPr>
          <a:xfrm>
            <a:off x="3262169" y="3540373"/>
            <a:ext cx="1194116" cy="1179760"/>
          </a:xfrm>
          <a:prstGeom prst="rect">
            <a:avLst/>
          </a:prstGeom>
          <a:noFill/>
          <a:ln w="3810">
            <a:solidFill>
              <a:schemeClr val="bg2">
                <a:lumMod val="60000"/>
                <a:lumOff val="4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218" name="Afbeelding 217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58839" y="3616630"/>
            <a:ext cx="30314" cy="110356"/>
          </a:xfrm>
          <a:prstGeom prst="rect">
            <a:avLst/>
          </a:prstGeom>
        </p:spPr>
      </p:pic>
      <p:sp>
        <p:nvSpPr>
          <p:cNvPr id="219" name="Tijdelijke aanduiding voor afbeelding 157"/>
          <p:cNvSpPr>
            <a:spLocks noGrp="1"/>
          </p:cNvSpPr>
          <p:nvPr>
            <p:ph type="pic" sz="quarter" idx="40"/>
          </p:nvPr>
        </p:nvSpPr>
        <p:spPr>
          <a:xfrm>
            <a:off x="3336489" y="4085696"/>
            <a:ext cx="1040400" cy="563563"/>
          </a:xfrm>
        </p:spPr>
        <p:txBody>
          <a:bodyPr/>
          <a:lstStyle>
            <a:lvl1pPr marL="0" indent="0">
              <a:buFont typeface="Arial"/>
              <a:buNone/>
              <a:defRPr sz="550"/>
            </a:lvl1pPr>
          </a:lstStyle>
          <a:p>
            <a:r>
              <a:rPr lang="en-GB" dirty="0"/>
              <a:t>Click icon to add picture</a:t>
            </a:r>
          </a:p>
        </p:txBody>
      </p:sp>
      <p:sp>
        <p:nvSpPr>
          <p:cNvPr id="220" name="Tijdelijke aanduiding voor tekst 159"/>
          <p:cNvSpPr>
            <a:spLocks noGrp="1"/>
          </p:cNvSpPr>
          <p:nvPr>
            <p:ph type="body" sz="quarter" idx="41" hasCustomPrompt="1"/>
          </p:nvPr>
        </p:nvSpPr>
        <p:spPr>
          <a:xfrm>
            <a:off x="3337241" y="3597581"/>
            <a:ext cx="1000125" cy="456366"/>
          </a:xfrm>
        </p:spPr>
        <p:txBody>
          <a:bodyPr/>
          <a:lstStyle>
            <a:lvl1pPr marL="0" indent="0">
              <a:buFont typeface="Arial"/>
              <a:buNone/>
              <a:defRPr sz="900" b="1" cap="all">
                <a:solidFill>
                  <a:schemeClr val="tx2"/>
                </a:solidFill>
                <a:latin typeface="+mj-lt"/>
              </a:defRPr>
            </a:lvl1pPr>
            <a:lvl2pPr marL="361950" indent="0">
              <a:buFont typeface="Arial"/>
              <a:buNone/>
              <a:defRPr sz="900" b="1">
                <a:solidFill>
                  <a:schemeClr val="tx2"/>
                </a:solidFill>
              </a:defRPr>
            </a:lvl2pPr>
            <a:lvl3pPr marL="806450" indent="0">
              <a:buFont typeface="Arial"/>
              <a:buNone/>
              <a:defRPr sz="900" b="1">
                <a:solidFill>
                  <a:schemeClr val="tx2"/>
                </a:solidFill>
              </a:defRPr>
            </a:lvl3pPr>
            <a:lvl4pPr marL="1257300" indent="0">
              <a:buFont typeface="Arial"/>
              <a:buNone/>
              <a:defRPr sz="900" b="1">
                <a:solidFill>
                  <a:schemeClr val="tx2"/>
                </a:solidFill>
              </a:defRPr>
            </a:lvl4pPr>
            <a:lvl5pPr marL="1701800" indent="0">
              <a:buFont typeface="Arial"/>
              <a:buNone/>
              <a:defRPr sz="900" b="1">
                <a:solidFill>
                  <a:schemeClr val="tx2"/>
                </a:solidFill>
              </a:defRPr>
            </a:lvl5pPr>
          </a:lstStyle>
          <a:p>
            <a:pPr lvl="0"/>
            <a:r>
              <a:rPr lang="en-GB" dirty="0" err="1"/>
              <a:t>Klik</a:t>
            </a:r>
            <a:r>
              <a:rPr lang="en-GB" dirty="0"/>
              <a:t> om </a:t>
            </a:r>
            <a:r>
              <a:rPr lang="en-GB" dirty="0" err="1"/>
              <a:t>titel</a:t>
            </a:r>
            <a:r>
              <a:rPr lang="en-GB" dirty="0"/>
              <a:t> </a:t>
            </a:r>
            <a:r>
              <a:rPr lang="en-GB" dirty="0" err="1"/>
              <a:t>aan</a:t>
            </a:r>
            <a:r>
              <a:rPr lang="en-GB" dirty="0"/>
              <a:t> </a:t>
            </a:r>
            <a:r>
              <a:rPr lang="en-GB" dirty="0" err="1"/>
              <a:t>te</a:t>
            </a:r>
            <a:r>
              <a:rPr lang="en-GB" dirty="0"/>
              <a:t> </a:t>
            </a:r>
            <a:r>
              <a:rPr lang="en-GB" dirty="0" err="1"/>
              <a:t>passen</a:t>
            </a:r>
            <a:endParaRPr lang="en-GB" dirty="0"/>
          </a:p>
        </p:txBody>
      </p:sp>
      <p:sp>
        <p:nvSpPr>
          <p:cNvPr id="221" name="Rechthoek 220"/>
          <p:cNvSpPr/>
          <p:nvPr userDrawn="1"/>
        </p:nvSpPr>
        <p:spPr>
          <a:xfrm>
            <a:off x="4686601" y="3540373"/>
            <a:ext cx="1194116" cy="1179760"/>
          </a:xfrm>
          <a:prstGeom prst="rect">
            <a:avLst/>
          </a:prstGeom>
          <a:noFill/>
          <a:ln w="3810">
            <a:solidFill>
              <a:schemeClr val="bg2">
                <a:lumMod val="60000"/>
                <a:lumOff val="4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222" name="Afbeelding 221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83463" y="3616630"/>
            <a:ext cx="30314" cy="110356"/>
          </a:xfrm>
          <a:prstGeom prst="rect">
            <a:avLst/>
          </a:prstGeom>
        </p:spPr>
      </p:pic>
      <p:sp>
        <p:nvSpPr>
          <p:cNvPr id="223" name="Tijdelijke aanduiding voor afbeelding 157"/>
          <p:cNvSpPr>
            <a:spLocks noGrp="1"/>
          </p:cNvSpPr>
          <p:nvPr>
            <p:ph type="pic" sz="quarter" idx="42"/>
          </p:nvPr>
        </p:nvSpPr>
        <p:spPr>
          <a:xfrm>
            <a:off x="4761113" y="4085696"/>
            <a:ext cx="1040400" cy="563563"/>
          </a:xfrm>
        </p:spPr>
        <p:txBody>
          <a:bodyPr/>
          <a:lstStyle>
            <a:lvl1pPr marL="0" indent="0">
              <a:buFont typeface="Arial"/>
              <a:buNone/>
              <a:defRPr sz="550"/>
            </a:lvl1pPr>
          </a:lstStyle>
          <a:p>
            <a:r>
              <a:rPr lang="en-GB" dirty="0"/>
              <a:t>Click icon to add picture</a:t>
            </a:r>
          </a:p>
        </p:txBody>
      </p:sp>
      <p:sp>
        <p:nvSpPr>
          <p:cNvPr id="224" name="Tijdelijke aanduiding voor tekst 159"/>
          <p:cNvSpPr>
            <a:spLocks noGrp="1"/>
          </p:cNvSpPr>
          <p:nvPr>
            <p:ph type="body" sz="quarter" idx="43" hasCustomPrompt="1"/>
          </p:nvPr>
        </p:nvSpPr>
        <p:spPr>
          <a:xfrm>
            <a:off x="4761865" y="3597581"/>
            <a:ext cx="1000125" cy="456366"/>
          </a:xfrm>
        </p:spPr>
        <p:txBody>
          <a:bodyPr/>
          <a:lstStyle>
            <a:lvl1pPr marL="0" indent="0">
              <a:buFont typeface="Arial"/>
              <a:buNone/>
              <a:defRPr sz="900" b="1" cap="all">
                <a:solidFill>
                  <a:schemeClr val="tx2"/>
                </a:solidFill>
                <a:latin typeface="+mj-lt"/>
              </a:defRPr>
            </a:lvl1pPr>
            <a:lvl2pPr marL="361950" indent="0">
              <a:buFont typeface="Arial"/>
              <a:buNone/>
              <a:defRPr sz="900" b="1">
                <a:solidFill>
                  <a:schemeClr val="tx2"/>
                </a:solidFill>
              </a:defRPr>
            </a:lvl2pPr>
            <a:lvl3pPr marL="806450" indent="0">
              <a:buFont typeface="Arial"/>
              <a:buNone/>
              <a:defRPr sz="900" b="1">
                <a:solidFill>
                  <a:schemeClr val="tx2"/>
                </a:solidFill>
              </a:defRPr>
            </a:lvl3pPr>
            <a:lvl4pPr marL="1257300" indent="0">
              <a:buFont typeface="Arial"/>
              <a:buNone/>
              <a:defRPr sz="900" b="1">
                <a:solidFill>
                  <a:schemeClr val="tx2"/>
                </a:solidFill>
              </a:defRPr>
            </a:lvl4pPr>
            <a:lvl5pPr marL="1701800" indent="0">
              <a:buFont typeface="Arial"/>
              <a:buNone/>
              <a:defRPr sz="900" b="1">
                <a:solidFill>
                  <a:schemeClr val="tx2"/>
                </a:solidFill>
              </a:defRPr>
            </a:lvl5pPr>
          </a:lstStyle>
          <a:p>
            <a:pPr lvl="0"/>
            <a:r>
              <a:rPr lang="en-GB" dirty="0" err="1"/>
              <a:t>Klik</a:t>
            </a:r>
            <a:r>
              <a:rPr lang="en-GB" dirty="0"/>
              <a:t> om </a:t>
            </a:r>
            <a:r>
              <a:rPr lang="en-GB" dirty="0" err="1"/>
              <a:t>titel</a:t>
            </a:r>
            <a:r>
              <a:rPr lang="en-GB" dirty="0"/>
              <a:t> </a:t>
            </a:r>
            <a:r>
              <a:rPr lang="en-GB" dirty="0" err="1"/>
              <a:t>aan</a:t>
            </a:r>
            <a:r>
              <a:rPr lang="en-GB" dirty="0"/>
              <a:t> </a:t>
            </a:r>
            <a:r>
              <a:rPr lang="en-GB" dirty="0" err="1"/>
              <a:t>te</a:t>
            </a:r>
            <a:r>
              <a:rPr lang="en-GB" dirty="0"/>
              <a:t> </a:t>
            </a:r>
            <a:r>
              <a:rPr lang="en-GB" dirty="0" err="1"/>
              <a:t>passen</a:t>
            </a:r>
            <a:endParaRPr lang="en-GB" dirty="0"/>
          </a:p>
        </p:txBody>
      </p:sp>
      <p:sp>
        <p:nvSpPr>
          <p:cNvPr id="225" name="Rechthoek 224"/>
          <p:cNvSpPr/>
          <p:nvPr userDrawn="1"/>
        </p:nvSpPr>
        <p:spPr>
          <a:xfrm>
            <a:off x="6111033" y="3540373"/>
            <a:ext cx="1194116" cy="1179760"/>
          </a:xfrm>
          <a:prstGeom prst="rect">
            <a:avLst/>
          </a:prstGeom>
          <a:noFill/>
          <a:ln w="3810">
            <a:solidFill>
              <a:schemeClr val="bg2">
                <a:lumMod val="60000"/>
                <a:lumOff val="4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226" name="Afbeelding 225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07133" y="3616630"/>
            <a:ext cx="30314" cy="110356"/>
          </a:xfrm>
          <a:prstGeom prst="rect">
            <a:avLst/>
          </a:prstGeom>
        </p:spPr>
      </p:pic>
      <p:sp>
        <p:nvSpPr>
          <p:cNvPr id="227" name="Tijdelijke aanduiding voor afbeelding 157"/>
          <p:cNvSpPr>
            <a:spLocks noGrp="1"/>
          </p:cNvSpPr>
          <p:nvPr>
            <p:ph type="pic" sz="quarter" idx="44"/>
          </p:nvPr>
        </p:nvSpPr>
        <p:spPr>
          <a:xfrm>
            <a:off x="6184783" y="4085696"/>
            <a:ext cx="1040400" cy="563563"/>
          </a:xfrm>
        </p:spPr>
        <p:txBody>
          <a:bodyPr/>
          <a:lstStyle>
            <a:lvl1pPr marL="0" indent="0">
              <a:buFont typeface="Arial"/>
              <a:buNone/>
              <a:defRPr sz="550"/>
            </a:lvl1pPr>
          </a:lstStyle>
          <a:p>
            <a:r>
              <a:rPr lang="en-GB" dirty="0"/>
              <a:t>Click icon to add picture</a:t>
            </a:r>
          </a:p>
        </p:txBody>
      </p:sp>
      <p:sp>
        <p:nvSpPr>
          <p:cNvPr id="228" name="Tijdelijke aanduiding voor tekst 159"/>
          <p:cNvSpPr>
            <a:spLocks noGrp="1"/>
          </p:cNvSpPr>
          <p:nvPr>
            <p:ph type="body" sz="quarter" idx="45" hasCustomPrompt="1"/>
          </p:nvPr>
        </p:nvSpPr>
        <p:spPr>
          <a:xfrm>
            <a:off x="6185535" y="3597581"/>
            <a:ext cx="1000125" cy="456366"/>
          </a:xfrm>
        </p:spPr>
        <p:txBody>
          <a:bodyPr/>
          <a:lstStyle>
            <a:lvl1pPr marL="0" indent="0">
              <a:buFont typeface="Arial"/>
              <a:buNone/>
              <a:defRPr sz="900" b="1" cap="all">
                <a:solidFill>
                  <a:schemeClr val="tx2"/>
                </a:solidFill>
                <a:latin typeface="+mj-lt"/>
              </a:defRPr>
            </a:lvl1pPr>
            <a:lvl2pPr marL="361950" indent="0">
              <a:buFont typeface="Arial"/>
              <a:buNone/>
              <a:defRPr sz="900" b="1">
                <a:solidFill>
                  <a:schemeClr val="tx2"/>
                </a:solidFill>
              </a:defRPr>
            </a:lvl2pPr>
            <a:lvl3pPr marL="806450" indent="0">
              <a:buFont typeface="Arial"/>
              <a:buNone/>
              <a:defRPr sz="900" b="1">
                <a:solidFill>
                  <a:schemeClr val="tx2"/>
                </a:solidFill>
              </a:defRPr>
            </a:lvl3pPr>
            <a:lvl4pPr marL="1257300" indent="0">
              <a:buFont typeface="Arial"/>
              <a:buNone/>
              <a:defRPr sz="900" b="1">
                <a:solidFill>
                  <a:schemeClr val="tx2"/>
                </a:solidFill>
              </a:defRPr>
            </a:lvl4pPr>
            <a:lvl5pPr marL="1701800" indent="0">
              <a:buFont typeface="Arial"/>
              <a:buNone/>
              <a:defRPr sz="900" b="1">
                <a:solidFill>
                  <a:schemeClr val="tx2"/>
                </a:solidFill>
              </a:defRPr>
            </a:lvl5pPr>
          </a:lstStyle>
          <a:p>
            <a:pPr lvl="0"/>
            <a:r>
              <a:rPr lang="en-GB" dirty="0" err="1"/>
              <a:t>Klik</a:t>
            </a:r>
            <a:r>
              <a:rPr lang="en-GB" dirty="0"/>
              <a:t> om </a:t>
            </a:r>
            <a:r>
              <a:rPr lang="en-GB" dirty="0" err="1"/>
              <a:t>titel</a:t>
            </a:r>
            <a:r>
              <a:rPr lang="en-GB" dirty="0"/>
              <a:t> </a:t>
            </a:r>
            <a:r>
              <a:rPr lang="en-GB" dirty="0" err="1"/>
              <a:t>aan</a:t>
            </a:r>
            <a:r>
              <a:rPr lang="en-GB" dirty="0"/>
              <a:t> </a:t>
            </a:r>
            <a:r>
              <a:rPr lang="en-GB" dirty="0" err="1"/>
              <a:t>te</a:t>
            </a:r>
            <a:r>
              <a:rPr lang="en-GB" dirty="0"/>
              <a:t> </a:t>
            </a:r>
            <a:r>
              <a:rPr lang="en-GB" dirty="0" err="1"/>
              <a:t>passen</a:t>
            </a:r>
            <a:endParaRPr lang="en-GB" dirty="0"/>
          </a:p>
        </p:txBody>
      </p:sp>
      <p:sp>
        <p:nvSpPr>
          <p:cNvPr id="2" name="Tijdelijke aanduiding voor datum 1"/>
          <p:cNvSpPr>
            <a:spLocks noGrp="1"/>
          </p:cNvSpPr>
          <p:nvPr>
            <p:ph type="dt" sz="half" idx="46"/>
          </p:nvPr>
        </p:nvSpPr>
        <p:spPr/>
        <p:txBody>
          <a:bodyPr/>
          <a:lstStyle/>
          <a:p>
            <a:fld id="{15C9501B-970B-4D5B-8A94-9A87DC4C88AA}" type="datetimeFigureOut">
              <a:rPr lang="en-GB" smtClean="0"/>
              <a:pPr/>
              <a:t>28/05/2016</a:t>
            </a:fld>
            <a:endParaRPr lang="en-GB" dirty="0"/>
          </a:p>
        </p:txBody>
      </p:sp>
      <p:sp>
        <p:nvSpPr>
          <p:cNvPr id="3" name="Tijdelijke aanduiding voor voettekst 2"/>
          <p:cNvSpPr>
            <a:spLocks noGrp="1"/>
          </p:cNvSpPr>
          <p:nvPr>
            <p:ph type="ftr" sz="quarter" idx="47"/>
          </p:nvPr>
        </p:nvSpPr>
        <p:spPr/>
        <p:txBody>
          <a:bodyPr/>
          <a:lstStyle/>
          <a:p>
            <a:fld id="{30326262-ADB4-4755-BC31-6EC59D30EB51}" type="slidenum">
              <a:rPr lang="en-GB" smtClean="0"/>
              <a:pPr/>
              <a:t>‹#›</a:t>
            </a:fld>
            <a:r>
              <a:rPr lang="en-GB" dirty="0"/>
              <a:t> | Open-source inspired workflow for JEM maintenance</a:t>
            </a:r>
          </a:p>
        </p:txBody>
      </p:sp>
    </p:spTree>
    <p:extLst>
      <p:ext uri="{BB962C8B-B14F-4D97-AF65-F5344CB8AC3E}">
        <p14:creationId xmlns:p14="http://schemas.microsoft.com/office/powerpoint/2010/main" val="16988546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owcase navigation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Afbeelding 27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3118"/>
            <a:ext cx="9143999" cy="5149735"/>
          </a:xfrm>
          <a:prstGeom prst="rect">
            <a:avLst/>
          </a:prstGeom>
        </p:spPr>
      </p:pic>
      <p:sp>
        <p:nvSpPr>
          <p:cNvPr id="5" name="Rechthoek 4"/>
          <p:cNvSpPr/>
          <p:nvPr userDrawn="1"/>
        </p:nvSpPr>
        <p:spPr>
          <a:xfrm>
            <a:off x="413305" y="819927"/>
            <a:ext cx="2558496" cy="1675623"/>
          </a:xfrm>
          <a:prstGeom prst="rect">
            <a:avLst/>
          </a:prstGeom>
          <a:noFill/>
          <a:ln w="3810">
            <a:solidFill>
              <a:schemeClr val="bg2">
                <a:lumMod val="60000"/>
                <a:lumOff val="4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7" name="Afbeelding 6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59025" y="896184"/>
            <a:ext cx="30314" cy="110356"/>
          </a:xfrm>
          <a:prstGeom prst="rect">
            <a:avLst/>
          </a:prstGeom>
        </p:spPr>
      </p:pic>
      <p:sp>
        <p:nvSpPr>
          <p:cNvPr id="155" name="Tijdelijke aanduiding voor dianummer 5"/>
          <p:cNvSpPr>
            <a:spLocks noGrp="1"/>
          </p:cNvSpPr>
          <p:nvPr userDrawn="1">
            <p:ph type="sldNum" sz="quarter" idx="4"/>
          </p:nvPr>
        </p:nvSpPr>
        <p:spPr>
          <a:xfrm>
            <a:off x="423136" y="4867994"/>
            <a:ext cx="271098" cy="168990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l">
              <a:defRPr sz="550" b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6CD44126-CD28-6A41-8849-1FDC38168F7B}" type="slidenum">
              <a:rPr lang="en-GB" smtClean="0"/>
              <a:t>‹#›</a:t>
            </a:fld>
            <a:endParaRPr lang="en-GB" dirty="0"/>
          </a:p>
        </p:txBody>
      </p:sp>
      <p:sp>
        <p:nvSpPr>
          <p:cNvPr id="158" name="Tijdelijke aanduiding voor afbeelding 157"/>
          <p:cNvSpPr>
            <a:spLocks noGrp="1"/>
          </p:cNvSpPr>
          <p:nvPr>
            <p:ph type="pic" sz="quarter" idx="10"/>
          </p:nvPr>
        </p:nvSpPr>
        <p:spPr>
          <a:xfrm>
            <a:off x="491372" y="1365250"/>
            <a:ext cx="2397877" cy="1050925"/>
          </a:xfrm>
        </p:spPr>
        <p:txBody>
          <a:bodyPr/>
          <a:lstStyle>
            <a:lvl1pPr marL="0" indent="0">
              <a:buFont typeface="Arial"/>
              <a:buNone/>
              <a:defRPr sz="550"/>
            </a:lvl1pPr>
          </a:lstStyle>
          <a:p>
            <a:r>
              <a:rPr lang="en-GB" dirty="0"/>
              <a:t>Click icon to add picture</a:t>
            </a:r>
          </a:p>
        </p:txBody>
      </p:sp>
      <p:sp>
        <p:nvSpPr>
          <p:cNvPr id="160" name="Tijdelijke aanduiding voor tekst 159"/>
          <p:cNvSpPr>
            <a:spLocks noGrp="1"/>
          </p:cNvSpPr>
          <p:nvPr>
            <p:ph type="body" sz="quarter" idx="11" hasCustomPrompt="1"/>
          </p:nvPr>
        </p:nvSpPr>
        <p:spPr>
          <a:xfrm>
            <a:off x="492125" y="877135"/>
            <a:ext cx="2314575" cy="456366"/>
          </a:xfrm>
        </p:spPr>
        <p:txBody>
          <a:bodyPr/>
          <a:lstStyle>
            <a:lvl1pPr marL="0" indent="0">
              <a:buFont typeface="Arial"/>
              <a:buNone/>
              <a:defRPr sz="900" b="1" cap="all">
                <a:solidFill>
                  <a:schemeClr val="tx2"/>
                </a:solidFill>
                <a:latin typeface="+mj-lt"/>
              </a:defRPr>
            </a:lvl1pPr>
            <a:lvl2pPr marL="361950" indent="0">
              <a:buFont typeface="Arial"/>
              <a:buNone/>
              <a:defRPr sz="900" b="1">
                <a:solidFill>
                  <a:schemeClr val="tx2"/>
                </a:solidFill>
              </a:defRPr>
            </a:lvl2pPr>
            <a:lvl3pPr marL="806450" indent="0">
              <a:buFont typeface="Arial"/>
              <a:buNone/>
              <a:defRPr sz="900" b="1">
                <a:solidFill>
                  <a:schemeClr val="tx2"/>
                </a:solidFill>
              </a:defRPr>
            </a:lvl3pPr>
            <a:lvl4pPr marL="1257300" indent="0">
              <a:buFont typeface="Arial"/>
              <a:buNone/>
              <a:defRPr sz="900" b="1">
                <a:solidFill>
                  <a:schemeClr val="tx2"/>
                </a:solidFill>
              </a:defRPr>
            </a:lvl4pPr>
            <a:lvl5pPr marL="1701800" indent="0">
              <a:buFont typeface="Arial"/>
              <a:buNone/>
              <a:defRPr sz="900" b="1">
                <a:solidFill>
                  <a:schemeClr val="tx2"/>
                </a:solidFill>
              </a:defRPr>
            </a:lvl5pPr>
          </a:lstStyle>
          <a:p>
            <a:pPr lvl="0"/>
            <a:r>
              <a:rPr lang="en-GB" dirty="0" err="1"/>
              <a:t>Klik</a:t>
            </a:r>
            <a:r>
              <a:rPr lang="en-GB" dirty="0"/>
              <a:t> om </a:t>
            </a:r>
            <a:r>
              <a:rPr lang="en-GB" dirty="0" err="1"/>
              <a:t>titel</a:t>
            </a:r>
            <a:r>
              <a:rPr lang="en-GB" dirty="0"/>
              <a:t> </a:t>
            </a:r>
            <a:r>
              <a:rPr lang="en-GB" dirty="0" err="1"/>
              <a:t>aan</a:t>
            </a:r>
            <a:r>
              <a:rPr lang="en-GB" dirty="0"/>
              <a:t> </a:t>
            </a:r>
            <a:r>
              <a:rPr lang="en-GB" dirty="0" err="1"/>
              <a:t>te</a:t>
            </a:r>
            <a:r>
              <a:rPr lang="en-GB" dirty="0"/>
              <a:t> </a:t>
            </a:r>
            <a:r>
              <a:rPr lang="en-GB" dirty="0" err="1"/>
              <a:t>passen</a:t>
            </a:r>
            <a:endParaRPr lang="en-GB" dirty="0"/>
          </a:p>
        </p:txBody>
      </p:sp>
      <p:sp>
        <p:nvSpPr>
          <p:cNvPr id="99" name="Rechthoek 98"/>
          <p:cNvSpPr/>
          <p:nvPr userDrawn="1"/>
        </p:nvSpPr>
        <p:spPr>
          <a:xfrm>
            <a:off x="3283505" y="819927"/>
            <a:ext cx="2558496" cy="1675623"/>
          </a:xfrm>
          <a:prstGeom prst="rect">
            <a:avLst/>
          </a:prstGeom>
          <a:noFill/>
          <a:ln w="3810">
            <a:solidFill>
              <a:schemeClr val="bg2">
                <a:lumMod val="60000"/>
                <a:lumOff val="4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00" name="Afbeelding 99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29225" y="896184"/>
            <a:ext cx="30314" cy="110356"/>
          </a:xfrm>
          <a:prstGeom prst="rect">
            <a:avLst/>
          </a:prstGeom>
        </p:spPr>
      </p:pic>
      <p:sp>
        <p:nvSpPr>
          <p:cNvPr id="101" name="Tijdelijke aanduiding voor afbeelding 157"/>
          <p:cNvSpPr>
            <a:spLocks noGrp="1"/>
          </p:cNvSpPr>
          <p:nvPr>
            <p:ph type="pic" sz="quarter" idx="12"/>
          </p:nvPr>
        </p:nvSpPr>
        <p:spPr>
          <a:xfrm>
            <a:off x="3361572" y="1365250"/>
            <a:ext cx="2397877" cy="1050925"/>
          </a:xfrm>
        </p:spPr>
        <p:txBody>
          <a:bodyPr/>
          <a:lstStyle>
            <a:lvl1pPr marL="0" indent="0">
              <a:buFont typeface="Arial"/>
              <a:buNone/>
              <a:defRPr sz="550"/>
            </a:lvl1pPr>
          </a:lstStyle>
          <a:p>
            <a:r>
              <a:rPr lang="en-GB" dirty="0"/>
              <a:t>Click icon to add picture</a:t>
            </a:r>
          </a:p>
        </p:txBody>
      </p:sp>
      <p:sp>
        <p:nvSpPr>
          <p:cNvPr id="102" name="Tijdelijke aanduiding voor tekst 159"/>
          <p:cNvSpPr>
            <a:spLocks noGrp="1"/>
          </p:cNvSpPr>
          <p:nvPr>
            <p:ph type="body" sz="quarter" idx="13" hasCustomPrompt="1"/>
          </p:nvPr>
        </p:nvSpPr>
        <p:spPr>
          <a:xfrm>
            <a:off x="3362325" y="877135"/>
            <a:ext cx="2314575" cy="456366"/>
          </a:xfrm>
        </p:spPr>
        <p:txBody>
          <a:bodyPr/>
          <a:lstStyle>
            <a:lvl1pPr marL="0" indent="0">
              <a:buFont typeface="Arial"/>
              <a:buNone/>
              <a:defRPr sz="900" b="1" cap="all">
                <a:solidFill>
                  <a:schemeClr val="tx2"/>
                </a:solidFill>
                <a:latin typeface="+mj-lt"/>
              </a:defRPr>
            </a:lvl1pPr>
            <a:lvl2pPr marL="361950" indent="0">
              <a:buFont typeface="Arial"/>
              <a:buNone/>
              <a:defRPr sz="900" b="1">
                <a:solidFill>
                  <a:schemeClr val="tx2"/>
                </a:solidFill>
              </a:defRPr>
            </a:lvl2pPr>
            <a:lvl3pPr marL="806450" indent="0">
              <a:buFont typeface="Arial"/>
              <a:buNone/>
              <a:defRPr sz="900" b="1">
                <a:solidFill>
                  <a:schemeClr val="tx2"/>
                </a:solidFill>
              </a:defRPr>
            </a:lvl3pPr>
            <a:lvl4pPr marL="1257300" indent="0">
              <a:buFont typeface="Arial"/>
              <a:buNone/>
              <a:defRPr sz="900" b="1">
                <a:solidFill>
                  <a:schemeClr val="tx2"/>
                </a:solidFill>
              </a:defRPr>
            </a:lvl4pPr>
            <a:lvl5pPr marL="1701800" indent="0">
              <a:buFont typeface="Arial"/>
              <a:buNone/>
              <a:defRPr sz="900" b="1">
                <a:solidFill>
                  <a:schemeClr val="tx2"/>
                </a:solidFill>
              </a:defRPr>
            </a:lvl5pPr>
          </a:lstStyle>
          <a:p>
            <a:pPr lvl="0"/>
            <a:r>
              <a:rPr lang="en-GB" dirty="0" err="1"/>
              <a:t>Klik</a:t>
            </a:r>
            <a:r>
              <a:rPr lang="en-GB" dirty="0"/>
              <a:t> om </a:t>
            </a:r>
            <a:r>
              <a:rPr lang="en-GB" dirty="0" err="1"/>
              <a:t>titel</a:t>
            </a:r>
            <a:r>
              <a:rPr lang="en-GB" dirty="0"/>
              <a:t> </a:t>
            </a:r>
            <a:r>
              <a:rPr lang="en-GB" dirty="0" err="1"/>
              <a:t>aan</a:t>
            </a:r>
            <a:r>
              <a:rPr lang="en-GB" dirty="0"/>
              <a:t> </a:t>
            </a:r>
            <a:r>
              <a:rPr lang="en-GB" dirty="0" err="1"/>
              <a:t>te</a:t>
            </a:r>
            <a:r>
              <a:rPr lang="en-GB" dirty="0"/>
              <a:t> </a:t>
            </a:r>
            <a:r>
              <a:rPr lang="en-GB" dirty="0" err="1"/>
              <a:t>passen</a:t>
            </a:r>
            <a:endParaRPr lang="en-GB" dirty="0"/>
          </a:p>
        </p:txBody>
      </p:sp>
      <p:sp>
        <p:nvSpPr>
          <p:cNvPr id="103" name="Rechthoek 102"/>
          <p:cNvSpPr/>
          <p:nvPr userDrawn="1"/>
        </p:nvSpPr>
        <p:spPr>
          <a:xfrm>
            <a:off x="6166405" y="819927"/>
            <a:ext cx="2558496" cy="1675623"/>
          </a:xfrm>
          <a:prstGeom prst="rect">
            <a:avLst/>
          </a:prstGeom>
          <a:noFill/>
          <a:ln w="3810">
            <a:solidFill>
              <a:schemeClr val="bg2">
                <a:lumMod val="60000"/>
                <a:lumOff val="4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04" name="Afbeelding 103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12125" y="896184"/>
            <a:ext cx="30314" cy="110356"/>
          </a:xfrm>
          <a:prstGeom prst="rect">
            <a:avLst/>
          </a:prstGeom>
        </p:spPr>
      </p:pic>
      <p:sp>
        <p:nvSpPr>
          <p:cNvPr id="105" name="Tijdelijke aanduiding voor afbeelding 157"/>
          <p:cNvSpPr>
            <a:spLocks noGrp="1"/>
          </p:cNvSpPr>
          <p:nvPr>
            <p:ph type="pic" sz="quarter" idx="14"/>
          </p:nvPr>
        </p:nvSpPr>
        <p:spPr>
          <a:xfrm>
            <a:off x="6244472" y="1365250"/>
            <a:ext cx="2397877" cy="1050925"/>
          </a:xfrm>
        </p:spPr>
        <p:txBody>
          <a:bodyPr/>
          <a:lstStyle>
            <a:lvl1pPr marL="0" indent="0">
              <a:buFont typeface="Arial"/>
              <a:buNone/>
              <a:defRPr sz="550"/>
            </a:lvl1pPr>
          </a:lstStyle>
          <a:p>
            <a:r>
              <a:rPr lang="en-GB" dirty="0"/>
              <a:t>Click icon to add picture</a:t>
            </a:r>
          </a:p>
        </p:txBody>
      </p:sp>
      <p:sp>
        <p:nvSpPr>
          <p:cNvPr id="106" name="Tijdelijke aanduiding voor tekst 159"/>
          <p:cNvSpPr>
            <a:spLocks noGrp="1"/>
          </p:cNvSpPr>
          <p:nvPr>
            <p:ph type="body" sz="quarter" idx="15" hasCustomPrompt="1"/>
          </p:nvPr>
        </p:nvSpPr>
        <p:spPr>
          <a:xfrm>
            <a:off x="6245225" y="877135"/>
            <a:ext cx="2314575" cy="456366"/>
          </a:xfrm>
        </p:spPr>
        <p:txBody>
          <a:bodyPr/>
          <a:lstStyle>
            <a:lvl1pPr marL="0" indent="0">
              <a:buFont typeface="Arial"/>
              <a:buNone/>
              <a:defRPr sz="900" b="1" cap="all">
                <a:solidFill>
                  <a:schemeClr val="tx2"/>
                </a:solidFill>
                <a:latin typeface="+mj-lt"/>
              </a:defRPr>
            </a:lvl1pPr>
            <a:lvl2pPr marL="361950" indent="0">
              <a:buFont typeface="Arial"/>
              <a:buNone/>
              <a:defRPr sz="900" b="1">
                <a:solidFill>
                  <a:schemeClr val="tx2"/>
                </a:solidFill>
              </a:defRPr>
            </a:lvl2pPr>
            <a:lvl3pPr marL="806450" indent="0">
              <a:buFont typeface="Arial"/>
              <a:buNone/>
              <a:defRPr sz="900" b="1">
                <a:solidFill>
                  <a:schemeClr val="tx2"/>
                </a:solidFill>
              </a:defRPr>
            </a:lvl3pPr>
            <a:lvl4pPr marL="1257300" indent="0">
              <a:buFont typeface="Arial"/>
              <a:buNone/>
              <a:defRPr sz="900" b="1">
                <a:solidFill>
                  <a:schemeClr val="tx2"/>
                </a:solidFill>
              </a:defRPr>
            </a:lvl4pPr>
            <a:lvl5pPr marL="1701800" indent="0">
              <a:buFont typeface="Arial"/>
              <a:buNone/>
              <a:defRPr sz="900" b="1">
                <a:solidFill>
                  <a:schemeClr val="tx2"/>
                </a:solidFill>
              </a:defRPr>
            </a:lvl5pPr>
          </a:lstStyle>
          <a:p>
            <a:pPr lvl="0"/>
            <a:r>
              <a:rPr lang="en-GB" dirty="0" err="1"/>
              <a:t>Klik</a:t>
            </a:r>
            <a:r>
              <a:rPr lang="en-GB" dirty="0"/>
              <a:t> om </a:t>
            </a:r>
            <a:r>
              <a:rPr lang="en-GB" dirty="0" err="1"/>
              <a:t>titel</a:t>
            </a:r>
            <a:r>
              <a:rPr lang="en-GB" dirty="0"/>
              <a:t> </a:t>
            </a:r>
            <a:r>
              <a:rPr lang="en-GB" dirty="0" err="1"/>
              <a:t>aan</a:t>
            </a:r>
            <a:r>
              <a:rPr lang="en-GB" dirty="0"/>
              <a:t> </a:t>
            </a:r>
            <a:r>
              <a:rPr lang="en-GB" dirty="0" err="1"/>
              <a:t>te</a:t>
            </a:r>
            <a:r>
              <a:rPr lang="en-GB" dirty="0"/>
              <a:t> </a:t>
            </a:r>
            <a:r>
              <a:rPr lang="en-GB" dirty="0" err="1"/>
              <a:t>passen</a:t>
            </a:r>
            <a:endParaRPr lang="en-GB" dirty="0"/>
          </a:p>
        </p:txBody>
      </p:sp>
      <p:sp>
        <p:nvSpPr>
          <p:cNvPr id="107" name="Rechthoek 106"/>
          <p:cNvSpPr/>
          <p:nvPr userDrawn="1"/>
        </p:nvSpPr>
        <p:spPr>
          <a:xfrm>
            <a:off x="413305" y="2790825"/>
            <a:ext cx="2558496" cy="1675623"/>
          </a:xfrm>
          <a:prstGeom prst="rect">
            <a:avLst/>
          </a:prstGeom>
          <a:noFill/>
          <a:ln w="3810">
            <a:solidFill>
              <a:schemeClr val="bg2">
                <a:lumMod val="60000"/>
                <a:lumOff val="4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08" name="Afbeelding 107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59025" y="2867082"/>
            <a:ext cx="30314" cy="110356"/>
          </a:xfrm>
          <a:prstGeom prst="rect">
            <a:avLst/>
          </a:prstGeom>
        </p:spPr>
      </p:pic>
      <p:sp>
        <p:nvSpPr>
          <p:cNvPr id="109" name="Tijdelijke aanduiding voor afbeelding 157"/>
          <p:cNvSpPr>
            <a:spLocks noGrp="1"/>
          </p:cNvSpPr>
          <p:nvPr>
            <p:ph type="pic" sz="quarter" idx="16"/>
          </p:nvPr>
        </p:nvSpPr>
        <p:spPr>
          <a:xfrm>
            <a:off x="491372" y="3336148"/>
            <a:ext cx="2397877" cy="1050925"/>
          </a:xfrm>
        </p:spPr>
        <p:txBody>
          <a:bodyPr/>
          <a:lstStyle>
            <a:lvl1pPr marL="0" indent="0">
              <a:buFont typeface="Arial"/>
              <a:buNone/>
              <a:defRPr sz="550"/>
            </a:lvl1pPr>
          </a:lstStyle>
          <a:p>
            <a:r>
              <a:rPr lang="en-GB" dirty="0"/>
              <a:t>Click icon to add picture</a:t>
            </a:r>
          </a:p>
        </p:txBody>
      </p:sp>
      <p:sp>
        <p:nvSpPr>
          <p:cNvPr id="110" name="Tijdelijke aanduiding voor tekst 159"/>
          <p:cNvSpPr>
            <a:spLocks noGrp="1"/>
          </p:cNvSpPr>
          <p:nvPr>
            <p:ph type="body" sz="quarter" idx="17" hasCustomPrompt="1"/>
          </p:nvPr>
        </p:nvSpPr>
        <p:spPr>
          <a:xfrm>
            <a:off x="492125" y="2848033"/>
            <a:ext cx="2314575" cy="456366"/>
          </a:xfrm>
        </p:spPr>
        <p:txBody>
          <a:bodyPr/>
          <a:lstStyle>
            <a:lvl1pPr marL="0" indent="0">
              <a:buFont typeface="Arial"/>
              <a:buNone/>
              <a:defRPr sz="900" b="1" cap="all">
                <a:solidFill>
                  <a:schemeClr val="tx2"/>
                </a:solidFill>
                <a:latin typeface="+mj-lt"/>
              </a:defRPr>
            </a:lvl1pPr>
            <a:lvl2pPr marL="361950" indent="0">
              <a:buFont typeface="Arial"/>
              <a:buNone/>
              <a:defRPr sz="900" b="1">
                <a:solidFill>
                  <a:schemeClr val="tx2"/>
                </a:solidFill>
              </a:defRPr>
            </a:lvl2pPr>
            <a:lvl3pPr marL="806450" indent="0">
              <a:buFont typeface="Arial"/>
              <a:buNone/>
              <a:defRPr sz="900" b="1">
                <a:solidFill>
                  <a:schemeClr val="tx2"/>
                </a:solidFill>
              </a:defRPr>
            </a:lvl3pPr>
            <a:lvl4pPr marL="1257300" indent="0">
              <a:buFont typeface="Arial"/>
              <a:buNone/>
              <a:defRPr sz="900" b="1">
                <a:solidFill>
                  <a:schemeClr val="tx2"/>
                </a:solidFill>
              </a:defRPr>
            </a:lvl4pPr>
            <a:lvl5pPr marL="1701800" indent="0">
              <a:buFont typeface="Arial"/>
              <a:buNone/>
              <a:defRPr sz="900" b="1">
                <a:solidFill>
                  <a:schemeClr val="tx2"/>
                </a:solidFill>
              </a:defRPr>
            </a:lvl5pPr>
          </a:lstStyle>
          <a:p>
            <a:pPr lvl="0"/>
            <a:r>
              <a:rPr lang="en-GB" dirty="0" err="1"/>
              <a:t>Klik</a:t>
            </a:r>
            <a:r>
              <a:rPr lang="en-GB" dirty="0"/>
              <a:t> om </a:t>
            </a:r>
            <a:r>
              <a:rPr lang="en-GB" dirty="0" err="1"/>
              <a:t>titel</a:t>
            </a:r>
            <a:r>
              <a:rPr lang="en-GB" dirty="0"/>
              <a:t> </a:t>
            </a:r>
            <a:r>
              <a:rPr lang="en-GB" dirty="0" err="1"/>
              <a:t>aan</a:t>
            </a:r>
            <a:r>
              <a:rPr lang="en-GB" dirty="0"/>
              <a:t> </a:t>
            </a:r>
            <a:r>
              <a:rPr lang="en-GB" dirty="0" err="1"/>
              <a:t>te</a:t>
            </a:r>
            <a:r>
              <a:rPr lang="en-GB" dirty="0"/>
              <a:t> </a:t>
            </a:r>
            <a:r>
              <a:rPr lang="en-GB" dirty="0" err="1"/>
              <a:t>passen</a:t>
            </a:r>
            <a:endParaRPr lang="en-GB" dirty="0"/>
          </a:p>
        </p:txBody>
      </p:sp>
      <p:sp>
        <p:nvSpPr>
          <p:cNvPr id="111" name="Rechthoek 110"/>
          <p:cNvSpPr/>
          <p:nvPr userDrawn="1"/>
        </p:nvSpPr>
        <p:spPr>
          <a:xfrm>
            <a:off x="3283505" y="2790825"/>
            <a:ext cx="2558496" cy="1675623"/>
          </a:xfrm>
          <a:prstGeom prst="rect">
            <a:avLst/>
          </a:prstGeom>
          <a:noFill/>
          <a:ln w="3810">
            <a:solidFill>
              <a:schemeClr val="bg2">
                <a:lumMod val="60000"/>
                <a:lumOff val="4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12" name="Afbeelding 111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29225" y="2867082"/>
            <a:ext cx="30314" cy="110356"/>
          </a:xfrm>
          <a:prstGeom prst="rect">
            <a:avLst/>
          </a:prstGeom>
        </p:spPr>
      </p:pic>
      <p:sp>
        <p:nvSpPr>
          <p:cNvPr id="113" name="Tijdelijke aanduiding voor afbeelding 157"/>
          <p:cNvSpPr>
            <a:spLocks noGrp="1"/>
          </p:cNvSpPr>
          <p:nvPr>
            <p:ph type="pic" sz="quarter" idx="18"/>
          </p:nvPr>
        </p:nvSpPr>
        <p:spPr>
          <a:xfrm>
            <a:off x="3361572" y="3336148"/>
            <a:ext cx="2397877" cy="1050925"/>
          </a:xfrm>
        </p:spPr>
        <p:txBody>
          <a:bodyPr/>
          <a:lstStyle>
            <a:lvl1pPr marL="0" indent="0">
              <a:buFont typeface="Arial"/>
              <a:buNone/>
              <a:defRPr sz="550"/>
            </a:lvl1pPr>
          </a:lstStyle>
          <a:p>
            <a:r>
              <a:rPr lang="en-GB" dirty="0"/>
              <a:t>Click icon to add picture</a:t>
            </a:r>
          </a:p>
        </p:txBody>
      </p:sp>
      <p:sp>
        <p:nvSpPr>
          <p:cNvPr id="114" name="Tijdelijke aanduiding voor tekst 159"/>
          <p:cNvSpPr>
            <a:spLocks noGrp="1"/>
          </p:cNvSpPr>
          <p:nvPr>
            <p:ph type="body" sz="quarter" idx="19" hasCustomPrompt="1"/>
          </p:nvPr>
        </p:nvSpPr>
        <p:spPr>
          <a:xfrm>
            <a:off x="3362325" y="2848033"/>
            <a:ext cx="2314575" cy="456366"/>
          </a:xfrm>
        </p:spPr>
        <p:txBody>
          <a:bodyPr/>
          <a:lstStyle>
            <a:lvl1pPr marL="0" indent="0">
              <a:buFont typeface="Arial"/>
              <a:buNone/>
              <a:defRPr sz="900" b="1" cap="all">
                <a:solidFill>
                  <a:schemeClr val="tx2"/>
                </a:solidFill>
                <a:latin typeface="+mj-lt"/>
              </a:defRPr>
            </a:lvl1pPr>
            <a:lvl2pPr marL="361950" indent="0">
              <a:buFont typeface="Arial"/>
              <a:buNone/>
              <a:defRPr sz="900" b="1">
                <a:solidFill>
                  <a:schemeClr val="tx2"/>
                </a:solidFill>
              </a:defRPr>
            </a:lvl2pPr>
            <a:lvl3pPr marL="806450" indent="0">
              <a:buFont typeface="Arial"/>
              <a:buNone/>
              <a:defRPr sz="900" b="1">
                <a:solidFill>
                  <a:schemeClr val="tx2"/>
                </a:solidFill>
              </a:defRPr>
            </a:lvl3pPr>
            <a:lvl4pPr marL="1257300" indent="0">
              <a:buFont typeface="Arial"/>
              <a:buNone/>
              <a:defRPr sz="900" b="1">
                <a:solidFill>
                  <a:schemeClr val="tx2"/>
                </a:solidFill>
              </a:defRPr>
            </a:lvl4pPr>
            <a:lvl5pPr marL="1701800" indent="0">
              <a:buFont typeface="Arial"/>
              <a:buNone/>
              <a:defRPr sz="900" b="1">
                <a:solidFill>
                  <a:schemeClr val="tx2"/>
                </a:solidFill>
              </a:defRPr>
            </a:lvl5pPr>
          </a:lstStyle>
          <a:p>
            <a:pPr lvl="0"/>
            <a:r>
              <a:rPr lang="en-GB" dirty="0" err="1"/>
              <a:t>Klik</a:t>
            </a:r>
            <a:r>
              <a:rPr lang="en-GB" dirty="0"/>
              <a:t> om </a:t>
            </a:r>
            <a:r>
              <a:rPr lang="en-GB" dirty="0" err="1"/>
              <a:t>titel</a:t>
            </a:r>
            <a:r>
              <a:rPr lang="en-GB" dirty="0"/>
              <a:t> </a:t>
            </a:r>
            <a:r>
              <a:rPr lang="en-GB" dirty="0" err="1"/>
              <a:t>aan</a:t>
            </a:r>
            <a:r>
              <a:rPr lang="en-GB" dirty="0"/>
              <a:t> </a:t>
            </a:r>
            <a:r>
              <a:rPr lang="en-GB" dirty="0" err="1"/>
              <a:t>te</a:t>
            </a:r>
            <a:r>
              <a:rPr lang="en-GB" dirty="0"/>
              <a:t> </a:t>
            </a:r>
            <a:r>
              <a:rPr lang="en-GB" dirty="0" err="1"/>
              <a:t>passen</a:t>
            </a:r>
            <a:endParaRPr lang="en-GB" dirty="0"/>
          </a:p>
        </p:txBody>
      </p:sp>
      <p:sp>
        <p:nvSpPr>
          <p:cNvPr id="115" name="Rechthoek 114"/>
          <p:cNvSpPr/>
          <p:nvPr userDrawn="1"/>
        </p:nvSpPr>
        <p:spPr>
          <a:xfrm>
            <a:off x="6166405" y="2790825"/>
            <a:ext cx="2558496" cy="1675623"/>
          </a:xfrm>
          <a:prstGeom prst="rect">
            <a:avLst/>
          </a:prstGeom>
          <a:noFill/>
          <a:ln w="3810">
            <a:solidFill>
              <a:schemeClr val="bg2">
                <a:lumMod val="60000"/>
                <a:lumOff val="4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16" name="Afbeelding 115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12125" y="2867082"/>
            <a:ext cx="30314" cy="110356"/>
          </a:xfrm>
          <a:prstGeom prst="rect">
            <a:avLst/>
          </a:prstGeom>
        </p:spPr>
      </p:pic>
      <p:sp>
        <p:nvSpPr>
          <p:cNvPr id="117" name="Tijdelijke aanduiding voor afbeelding 157"/>
          <p:cNvSpPr>
            <a:spLocks noGrp="1"/>
          </p:cNvSpPr>
          <p:nvPr>
            <p:ph type="pic" sz="quarter" idx="20"/>
          </p:nvPr>
        </p:nvSpPr>
        <p:spPr>
          <a:xfrm>
            <a:off x="6244472" y="3336148"/>
            <a:ext cx="2397877" cy="1050925"/>
          </a:xfrm>
        </p:spPr>
        <p:txBody>
          <a:bodyPr/>
          <a:lstStyle>
            <a:lvl1pPr marL="0" indent="0">
              <a:buFont typeface="Arial"/>
              <a:buNone/>
              <a:defRPr sz="550"/>
            </a:lvl1pPr>
          </a:lstStyle>
          <a:p>
            <a:r>
              <a:rPr lang="en-GB" dirty="0"/>
              <a:t>Click icon to add picture</a:t>
            </a:r>
          </a:p>
        </p:txBody>
      </p:sp>
      <p:sp>
        <p:nvSpPr>
          <p:cNvPr id="118" name="Tijdelijke aanduiding voor tekst 159"/>
          <p:cNvSpPr>
            <a:spLocks noGrp="1"/>
          </p:cNvSpPr>
          <p:nvPr>
            <p:ph type="body" sz="quarter" idx="21" hasCustomPrompt="1"/>
          </p:nvPr>
        </p:nvSpPr>
        <p:spPr>
          <a:xfrm>
            <a:off x="6245225" y="2848033"/>
            <a:ext cx="2314575" cy="456366"/>
          </a:xfrm>
        </p:spPr>
        <p:txBody>
          <a:bodyPr/>
          <a:lstStyle>
            <a:lvl1pPr marL="0" indent="0">
              <a:buFont typeface="Arial"/>
              <a:buNone/>
              <a:defRPr sz="900" b="1" cap="all">
                <a:solidFill>
                  <a:schemeClr val="tx2"/>
                </a:solidFill>
                <a:latin typeface="+mj-lt"/>
              </a:defRPr>
            </a:lvl1pPr>
            <a:lvl2pPr marL="361950" indent="0">
              <a:buFont typeface="Arial"/>
              <a:buNone/>
              <a:defRPr sz="900" b="1">
                <a:solidFill>
                  <a:schemeClr val="tx2"/>
                </a:solidFill>
              </a:defRPr>
            </a:lvl2pPr>
            <a:lvl3pPr marL="806450" indent="0">
              <a:buFont typeface="Arial"/>
              <a:buNone/>
              <a:defRPr sz="900" b="1">
                <a:solidFill>
                  <a:schemeClr val="tx2"/>
                </a:solidFill>
              </a:defRPr>
            </a:lvl3pPr>
            <a:lvl4pPr marL="1257300" indent="0">
              <a:buFont typeface="Arial"/>
              <a:buNone/>
              <a:defRPr sz="900" b="1">
                <a:solidFill>
                  <a:schemeClr val="tx2"/>
                </a:solidFill>
              </a:defRPr>
            </a:lvl4pPr>
            <a:lvl5pPr marL="1701800" indent="0">
              <a:buFont typeface="Arial"/>
              <a:buNone/>
              <a:defRPr sz="900" b="1">
                <a:solidFill>
                  <a:schemeClr val="tx2"/>
                </a:solidFill>
              </a:defRPr>
            </a:lvl5pPr>
          </a:lstStyle>
          <a:p>
            <a:pPr lvl="0"/>
            <a:r>
              <a:rPr lang="en-GB" dirty="0" err="1"/>
              <a:t>Klik</a:t>
            </a:r>
            <a:r>
              <a:rPr lang="en-GB" dirty="0"/>
              <a:t> om </a:t>
            </a:r>
            <a:r>
              <a:rPr lang="en-GB" dirty="0" err="1"/>
              <a:t>titel</a:t>
            </a:r>
            <a:r>
              <a:rPr lang="en-GB" dirty="0"/>
              <a:t> </a:t>
            </a:r>
            <a:r>
              <a:rPr lang="en-GB" dirty="0" err="1"/>
              <a:t>aan</a:t>
            </a:r>
            <a:r>
              <a:rPr lang="en-GB" dirty="0"/>
              <a:t> </a:t>
            </a:r>
            <a:r>
              <a:rPr lang="en-GB" dirty="0" err="1"/>
              <a:t>te</a:t>
            </a:r>
            <a:r>
              <a:rPr lang="en-GB" dirty="0"/>
              <a:t> </a:t>
            </a:r>
            <a:r>
              <a:rPr lang="en-GB" dirty="0" err="1"/>
              <a:t>passen</a:t>
            </a:r>
            <a:endParaRPr lang="en-GB" dirty="0"/>
          </a:p>
        </p:txBody>
      </p:sp>
      <p:sp>
        <p:nvSpPr>
          <p:cNvPr id="2" name="Tijdelijke aanduiding voor datum 1"/>
          <p:cNvSpPr>
            <a:spLocks noGrp="1"/>
          </p:cNvSpPr>
          <p:nvPr>
            <p:ph type="dt" sz="half" idx="22"/>
          </p:nvPr>
        </p:nvSpPr>
        <p:spPr/>
        <p:txBody>
          <a:bodyPr/>
          <a:lstStyle/>
          <a:p>
            <a:fld id="{15C9501B-970B-4D5B-8A94-9A87DC4C88AA}" type="datetimeFigureOut">
              <a:rPr lang="en-GB" smtClean="0"/>
              <a:pPr/>
              <a:t>28/05/2016</a:t>
            </a:fld>
            <a:endParaRPr lang="en-GB" dirty="0"/>
          </a:p>
        </p:txBody>
      </p:sp>
      <p:sp>
        <p:nvSpPr>
          <p:cNvPr id="3" name="Tijdelijke aanduiding voor voettekst 2"/>
          <p:cNvSpPr>
            <a:spLocks noGrp="1"/>
          </p:cNvSpPr>
          <p:nvPr>
            <p:ph type="ftr" sz="quarter" idx="23"/>
          </p:nvPr>
        </p:nvSpPr>
        <p:spPr/>
        <p:txBody>
          <a:bodyPr/>
          <a:lstStyle/>
          <a:p>
            <a:fld id="{07532F03-85CC-4F48-BFBB-B3EDEB9CCADB}" type="slidenum">
              <a:rPr lang="en-GB" smtClean="0"/>
              <a:pPr/>
              <a:t>‹#›</a:t>
            </a:fld>
            <a:r>
              <a:rPr lang="en-GB" dirty="0"/>
              <a:t> | Open-source inspired workflow for JEM maintenance</a:t>
            </a:r>
          </a:p>
        </p:txBody>
      </p:sp>
    </p:spTree>
    <p:extLst>
      <p:ext uri="{BB962C8B-B14F-4D97-AF65-F5344CB8AC3E}">
        <p14:creationId xmlns:p14="http://schemas.microsoft.com/office/powerpoint/2010/main" val="35910603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 you"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ep 8"/>
          <p:cNvGrpSpPr/>
          <p:nvPr userDrawn="1"/>
        </p:nvGrpSpPr>
        <p:grpSpPr>
          <a:xfrm>
            <a:off x="713399" y="1344920"/>
            <a:ext cx="58382" cy="2033280"/>
            <a:chOff x="713399" y="1344920"/>
            <a:chExt cx="58382" cy="2033280"/>
          </a:xfrm>
        </p:grpSpPr>
        <p:pic>
          <p:nvPicPr>
            <p:cNvPr id="5" name="Afbeelding 4" descr="timeline_pijl_wit.png"/>
            <p:cNvPicPr>
              <a:picLocks noChangeAspect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13399" y="1344920"/>
              <a:ext cx="58382" cy="213591"/>
            </a:xfrm>
            <a:prstGeom prst="rect">
              <a:avLst/>
            </a:prstGeom>
          </p:spPr>
        </p:pic>
        <p:cxnSp>
          <p:nvCxnSpPr>
            <p:cNvPr id="6" name="Rechte verbindingslijn 5"/>
            <p:cNvCxnSpPr/>
            <p:nvPr/>
          </p:nvCxnSpPr>
          <p:spPr>
            <a:xfrm flipV="1">
              <a:off x="728639" y="1651000"/>
              <a:ext cx="0" cy="1727200"/>
            </a:xfrm>
            <a:prstGeom prst="line">
              <a:avLst/>
            </a:prstGeom>
            <a:ln w="635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el 1"/>
          <p:cNvSpPr>
            <a:spLocks noGrp="1"/>
          </p:cNvSpPr>
          <p:nvPr userDrawn="1">
            <p:ph type="ctrTitle"/>
          </p:nvPr>
        </p:nvSpPr>
        <p:spPr>
          <a:xfrm>
            <a:off x="905741" y="1212851"/>
            <a:ext cx="7065818" cy="1316038"/>
          </a:xfrm>
          <a:prstGeom prst="rect">
            <a:avLst/>
          </a:prstGeom>
        </p:spPr>
        <p:txBody>
          <a:bodyPr/>
          <a:lstStyle>
            <a:lvl1pPr>
              <a:defRPr sz="3000" b="0" spc="0">
                <a:solidFill>
                  <a:schemeClr val="bg1"/>
                </a:solidFill>
                <a:latin typeface="Arial Black"/>
                <a:cs typeface="Arial Black"/>
              </a:defRPr>
            </a:lvl1pPr>
          </a:lstStyle>
          <a:p>
            <a:r>
              <a:rPr lang="en-GB" dirty="0"/>
              <a:t>Click to edit Master title style</a:t>
            </a:r>
          </a:p>
        </p:txBody>
      </p:sp>
      <p:sp>
        <p:nvSpPr>
          <p:cNvPr id="7" name="Rechthoek 6"/>
          <p:cNvSpPr/>
          <p:nvPr userDrawn="1"/>
        </p:nvSpPr>
        <p:spPr>
          <a:xfrm>
            <a:off x="0" y="0"/>
            <a:ext cx="9144000" cy="540000"/>
          </a:xfrm>
          <a:prstGeom prst="rect">
            <a:avLst/>
          </a:prstGeom>
          <a:solidFill>
            <a:srgbClr val="000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8" name="Rechthoek 7"/>
          <p:cNvSpPr/>
          <p:nvPr userDrawn="1"/>
        </p:nvSpPr>
        <p:spPr>
          <a:xfrm>
            <a:off x="0" y="4604400"/>
            <a:ext cx="9144000" cy="540000"/>
          </a:xfrm>
          <a:prstGeom prst="rect">
            <a:avLst/>
          </a:prstGeom>
          <a:solidFill>
            <a:srgbClr val="000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4" name="Afbeelding 3"/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3212545"/>
            <a:ext cx="9144000" cy="3862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33898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  <p:hf sldNum="0" hd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ank you_black"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ep 2"/>
          <p:cNvGrpSpPr/>
          <p:nvPr userDrawn="1"/>
        </p:nvGrpSpPr>
        <p:grpSpPr>
          <a:xfrm>
            <a:off x="713666" y="1344920"/>
            <a:ext cx="57847" cy="2033280"/>
            <a:chOff x="713666" y="1344920"/>
            <a:chExt cx="57847" cy="2033280"/>
          </a:xfrm>
        </p:grpSpPr>
        <p:pic>
          <p:nvPicPr>
            <p:cNvPr id="5" name="Afbeelding 4"/>
            <p:cNvPicPr>
              <a:picLocks noChangeAspect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13666" y="1344920"/>
              <a:ext cx="57847" cy="213591"/>
            </a:xfrm>
            <a:prstGeom prst="rect">
              <a:avLst/>
            </a:prstGeom>
          </p:spPr>
        </p:pic>
        <p:cxnSp>
          <p:nvCxnSpPr>
            <p:cNvPr id="6" name="Rechte verbindingslijn 5"/>
            <p:cNvCxnSpPr/>
            <p:nvPr/>
          </p:nvCxnSpPr>
          <p:spPr>
            <a:xfrm flipV="1">
              <a:off x="728639" y="1651000"/>
              <a:ext cx="0" cy="1727200"/>
            </a:xfrm>
            <a:prstGeom prst="line">
              <a:avLst/>
            </a:prstGeom>
            <a:ln w="6350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el 1"/>
          <p:cNvSpPr>
            <a:spLocks noGrp="1"/>
          </p:cNvSpPr>
          <p:nvPr userDrawn="1">
            <p:ph type="ctrTitle"/>
          </p:nvPr>
        </p:nvSpPr>
        <p:spPr>
          <a:xfrm>
            <a:off x="905741" y="1212851"/>
            <a:ext cx="7065818" cy="1316038"/>
          </a:xfrm>
          <a:prstGeom prst="rect">
            <a:avLst/>
          </a:prstGeom>
        </p:spPr>
        <p:txBody>
          <a:bodyPr/>
          <a:lstStyle>
            <a:lvl1pPr>
              <a:defRPr sz="3000" b="0" spc="0">
                <a:solidFill>
                  <a:schemeClr val="tx1"/>
                </a:solidFill>
                <a:latin typeface="Arial Black"/>
                <a:cs typeface="Arial Black"/>
              </a:defRPr>
            </a:lvl1pPr>
          </a:lstStyle>
          <a:p>
            <a:r>
              <a:rPr lang="en-GB" dirty="0"/>
              <a:t>Click to edit Master title style</a:t>
            </a:r>
          </a:p>
        </p:txBody>
      </p:sp>
      <p:sp>
        <p:nvSpPr>
          <p:cNvPr id="7" name="Rechthoek 6"/>
          <p:cNvSpPr/>
          <p:nvPr userDrawn="1"/>
        </p:nvSpPr>
        <p:spPr>
          <a:xfrm>
            <a:off x="0" y="0"/>
            <a:ext cx="9144000" cy="540000"/>
          </a:xfrm>
          <a:prstGeom prst="rect">
            <a:avLst/>
          </a:prstGeom>
          <a:solidFill>
            <a:srgbClr val="000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8" name="Rechthoek 7"/>
          <p:cNvSpPr/>
          <p:nvPr userDrawn="1"/>
        </p:nvSpPr>
        <p:spPr>
          <a:xfrm>
            <a:off x="0" y="4604400"/>
            <a:ext cx="9144000" cy="540000"/>
          </a:xfrm>
          <a:prstGeom prst="rect">
            <a:avLst/>
          </a:prstGeom>
          <a:solidFill>
            <a:srgbClr val="000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4" name="Afbeelding 3"/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" y="3212545"/>
            <a:ext cx="9143993" cy="3862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63229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  <p:hf sldNum="0" hd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_black"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ep 2"/>
          <p:cNvGrpSpPr/>
          <p:nvPr userDrawn="1"/>
        </p:nvGrpSpPr>
        <p:grpSpPr>
          <a:xfrm>
            <a:off x="713666" y="1344920"/>
            <a:ext cx="57847" cy="2033280"/>
            <a:chOff x="713666" y="1344920"/>
            <a:chExt cx="57847" cy="2033280"/>
          </a:xfrm>
        </p:grpSpPr>
        <p:pic>
          <p:nvPicPr>
            <p:cNvPr id="5" name="Afbeelding 4"/>
            <p:cNvPicPr>
              <a:picLocks noChangeAspect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13666" y="1344920"/>
              <a:ext cx="57847" cy="213591"/>
            </a:xfrm>
            <a:prstGeom prst="rect">
              <a:avLst/>
            </a:prstGeom>
          </p:spPr>
        </p:pic>
        <p:cxnSp>
          <p:nvCxnSpPr>
            <p:cNvPr id="6" name="Rechte verbindingslijn 5"/>
            <p:cNvCxnSpPr/>
            <p:nvPr/>
          </p:nvCxnSpPr>
          <p:spPr>
            <a:xfrm flipV="1">
              <a:off x="728639" y="1651000"/>
              <a:ext cx="0" cy="1727200"/>
            </a:xfrm>
            <a:prstGeom prst="line">
              <a:avLst/>
            </a:prstGeom>
            <a:ln w="6350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el 1"/>
          <p:cNvSpPr>
            <a:spLocks noGrp="1"/>
          </p:cNvSpPr>
          <p:nvPr userDrawn="1">
            <p:ph type="ctrTitle"/>
          </p:nvPr>
        </p:nvSpPr>
        <p:spPr>
          <a:xfrm>
            <a:off x="905741" y="1212851"/>
            <a:ext cx="7065818" cy="1316038"/>
          </a:xfrm>
          <a:prstGeom prst="rect">
            <a:avLst/>
          </a:prstGeom>
        </p:spPr>
        <p:txBody>
          <a:bodyPr/>
          <a:lstStyle>
            <a:lvl1pPr>
              <a:defRPr sz="3000" b="0" spc="0" baseline="0">
                <a:solidFill>
                  <a:schemeClr val="tx1"/>
                </a:solidFill>
                <a:latin typeface="Arial Black"/>
                <a:cs typeface="Arial Black"/>
              </a:defRPr>
            </a:lvl1pPr>
          </a:lstStyle>
          <a:p>
            <a:r>
              <a:rPr lang="en-GB" dirty="0"/>
              <a:t>Click to edit Master title style</a:t>
            </a:r>
          </a:p>
        </p:txBody>
      </p:sp>
      <p:sp>
        <p:nvSpPr>
          <p:cNvPr id="7" name="Rechthoek 6"/>
          <p:cNvSpPr/>
          <p:nvPr userDrawn="1"/>
        </p:nvSpPr>
        <p:spPr>
          <a:xfrm>
            <a:off x="0" y="0"/>
            <a:ext cx="9144000" cy="540000"/>
          </a:xfrm>
          <a:prstGeom prst="rect">
            <a:avLst/>
          </a:prstGeom>
          <a:solidFill>
            <a:srgbClr val="000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8" name="Rechthoek 7"/>
          <p:cNvSpPr/>
          <p:nvPr userDrawn="1"/>
        </p:nvSpPr>
        <p:spPr>
          <a:xfrm>
            <a:off x="0" y="4604400"/>
            <a:ext cx="9144000" cy="540000"/>
          </a:xfrm>
          <a:prstGeom prst="rect">
            <a:avLst/>
          </a:prstGeom>
          <a:solidFill>
            <a:srgbClr val="000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4" name="Afbeelding 3"/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" y="3212545"/>
            <a:ext cx="9143993" cy="3862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42282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  <p:hf sldNum="0" hd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_text_only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ep 2"/>
          <p:cNvGrpSpPr/>
          <p:nvPr userDrawn="1"/>
        </p:nvGrpSpPr>
        <p:grpSpPr>
          <a:xfrm>
            <a:off x="713666" y="1344920"/>
            <a:ext cx="57847" cy="2033280"/>
            <a:chOff x="713666" y="1344920"/>
            <a:chExt cx="57847" cy="2033280"/>
          </a:xfrm>
        </p:grpSpPr>
        <p:pic>
          <p:nvPicPr>
            <p:cNvPr id="5" name="Afbeelding 4"/>
            <p:cNvPicPr>
              <a:picLocks noChangeAspect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13666" y="1344920"/>
              <a:ext cx="57847" cy="213591"/>
            </a:xfrm>
            <a:prstGeom prst="rect">
              <a:avLst/>
            </a:prstGeom>
          </p:spPr>
        </p:pic>
        <p:cxnSp>
          <p:nvCxnSpPr>
            <p:cNvPr id="6" name="Rechte verbindingslijn 5"/>
            <p:cNvCxnSpPr/>
            <p:nvPr/>
          </p:nvCxnSpPr>
          <p:spPr>
            <a:xfrm flipV="1">
              <a:off x="728639" y="1651000"/>
              <a:ext cx="0" cy="1727200"/>
            </a:xfrm>
            <a:prstGeom prst="line">
              <a:avLst/>
            </a:prstGeom>
            <a:ln w="6350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el 1"/>
          <p:cNvSpPr>
            <a:spLocks noGrp="1"/>
          </p:cNvSpPr>
          <p:nvPr userDrawn="1">
            <p:ph type="ctrTitle"/>
          </p:nvPr>
        </p:nvSpPr>
        <p:spPr>
          <a:xfrm>
            <a:off x="905741" y="1212851"/>
            <a:ext cx="7065818" cy="1316038"/>
          </a:xfrm>
          <a:prstGeom prst="rect">
            <a:avLst/>
          </a:prstGeom>
        </p:spPr>
        <p:txBody>
          <a:bodyPr/>
          <a:lstStyle>
            <a:lvl1pPr>
              <a:defRPr sz="3000" b="0" spc="0" baseline="0">
                <a:solidFill>
                  <a:schemeClr val="tx1"/>
                </a:solidFill>
                <a:latin typeface="Arial Black"/>
                <a:cs typeface="Arial Black"/>
              </a:defRPr>
            </a:lvl1pPr>
          </a:lstStyle>
          <a:p>
            <a:r>
              <a:rPr lang="en-GB" dirty="0"/>
              <a:t>Click to edit Master title style</a:t>
            </a:r>
          </a:p>
        </p:txBody>
      </p:sp>
      <p:sp>
        <p:nvSpPr>
          <p:cNvPr id="7" name="Rechthoek 6"/>
          <p:cNvSpPr/>
          <p:nvPr userDrawn="1"/>
        </p:nvSpPr>
        <p:spPr>
          <a:xfrm>
            <a:off x="0" y="0"/>
            <a:ext cx="9144000" cy="540000"/>
          </a:xfrm>
          <a:prstGeom prst="rect">
            <a:avLst/>
          </a:prstGeom>
          <a:solidFill>
            <a:srgbClr val="000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8" name="Rechthoek 7"/>
          <p:cNvSpPr/>
          <p:nvPr userDrawn="1"/>
        </p:nvSpPr>
        <p:spPr>
          <a:xfrm>
            <a:off x="0" y="4604400"/>
            <a:ext cx="9144000" cy="540000"/>
          </a:xfrm>
          <a:prstGeom prst="rect">
            <a:avLst/>
          </a:prstGeom>
          <a:solidFill>
            <a:srgbClr val="000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4" name="Afbeelding 3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" y="3212545"/>
            <a:ext cx="9143993" cy="3862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90513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  <p:hf sldNum="0" hd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ontent Bull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Afbeelding 5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3118"/>
            <a:ext cx="9143999" cy="5149735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24800" y="900000"/>
            <a:ext cx="8301600" cy="720000"/>
          </a:xfrm>
          <a:prstGeom prst="rect">
            <a:avLst/>
          </a:prstGeom>
        </p:spPr>
        <p:txBody>
          <a:bodyPr/>
          <a:lstStyle/>
          <a:p>
            <a:r>
              <a:rPr lang="en-GB" dirty="0"/>
              <a:t>Click to edit Master title style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424800" y="1746000"/>
            <a:ext cx="8301600" cy="30212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 dirty="0"/>
              <a:t>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</p:txBody>
      </p:sp>
      <p:sp>
        <p:nvSpPr>
          <p:cNvPr id="8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423136" y="4867994"/>
            <a:ext cx="271098" cy="168990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l">
              <a:defRPr sz="550" b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6CD44126-CD28-6A41-8849-1FDC38168F7B}" type="slidenum">
              <a:rPr lang="en-GB" smtClean="0"/>
              <a:t>‹#›</a:t>
            </a:fld>
            <a:endParaRPr lang="en-GB" dirty="0"/>
          </a:p>
        </p:txBody>
      </p:sp>
      <p:sp>
        <p:nvSpPr>
          <p:cNvPr id="7" name="Tijdelijke aanduiding voo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C9501B-970B-4D5B-8A94-9A87DC4C88AA}" type="datetimeFigureOut">
              <a:rPr lang="en-GB" smtClean="0"/>
              <a:pPr/>
              <a:t>28/05/2016</a:t>
            </a:fld>
            <a:endParaRPr lang="en-GB" dirty="0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fld id="{92D93D0A-6071-4F0D-BA67-C7D7EBE0C8DB}" type="slidenum">
              <a:rPr lang="en-GB" smtClean="0"/>
              <a:pPr/>
              <a:t>‹#›</a:t>
            </a:fld>
            <a:r>
              <a:rPr lang="en-GB" dirty="0"/>
              <a:t> | Open-source inspired workflow for JEM maintenance</a:t>
            </a:r>
          </a:p>
        </p:txBody>
      </p:sp>
    </p:spTree>
    <p:extLst>
      <p:ext uri="{BB962C8B-B14F-4D97-AF65-F5344CB8AC3E}">
        <p14:creationId xmlns:p14="http://schemas.microsoft.com/office/powerpoint/2010/main" val="36084209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onten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Afbeelding 5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3118"/>
            <a:ext cx="9143999" cy="5149735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24800" y="900000"/>
            <a:ext cx="8229600" cy="720000"/>
          </a:xfrm>
          <a:prstGeom prst="rect">
            <a:avLst/>
          </a:prstGeom>
        </p:spPr>
        <p:txBody>
          <a:bodyPr/>
          <a:lstStyle/>
          <a:p>
            <a:r>
              <a:rPr lang="en-GB" dirty="0"/>
              <a:t>Click to edit Master title style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 hasCustomPrompt="1"/>
          </p:nvPr>
        </p:nvSpPr>
        <p:spPr>
          <a:xfrm>
            <a:off x="0" y="1682750"/>
            <a:ext cx="9144000" cy="318524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pPr lvl="0"/>
            <a:r>
              <a:rPr lang="en-GB" dirty="0"/>
              <a:t>Insert image here</a:t>
            </a:r>
          </a:p>
        </p:txBody>
      </p:sp>
      <p:sp>
        <p:nvSpPr>
          <p:cNvPr id="7" name="Tijdelijke aanduiding voo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C9501B-970B-4D5B-8A94-9A87DC4C88AA}" type="datetimeFigureOut">
              <a:rPr lang="en-GB" smtClean="0"/>
              <a:pPr/>
              <a:t>28/05/2016</a:t>
            </a:fld>
            <a:endParaRPr lang="en-GB" dirty="0"/>
          </a:p>
        </p:txBody>
      </p:sp>
      <p:sp>
        <p:nvSpPr>
          <p:cNvPr id="9" name="Tijdelijke aanduiding voor voettekst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fld id="{2B982E9E-E9A6-4334-BC99-3DB4F243AD5C}" type="slidenum">
              <a:rPr lang="en-GB" smtClean="0"/>
              <a:pPr/>
              <a:t>‹#›</a:t>
            </a:fld>
            <a:r>
              <a:rPr lang="en-GB" dirty="0"/>
              <a:t> | Open-source inspired workflow for JEM maintenance</a:t>
            </a:r>
          </a:p>
        </p:txBody>
      </p:sp>
      <p:sp>
        <p:nvSpPr>
          <p:cNvPr id="10" name="Tijdelijke aanduiding voor dianumm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A1B602-CD3E-AC41-8242-DD367490E7D3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944385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Bulle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Afbeelding 5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3118"/>
            <a:ext cx="9143999" cy="5149735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24800" y="900000"/>
            <a:ext cx="8301600" cy="720000"/>
          </a:xfrm>
          <a:prstGeom prst="rect">
            <a:avLst/>
          </a:prstGeom>
        </p:spPr>
        <p:txBody>
          <a:bodyPr/>
          <a:lstStyle/>
          <a:p>
            <a:r>
              <a:rPr lang="en-GB" dirty="0"/>
              <a:t>Click to edit Master title style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424800" y="1746000"/>
            <a:ext cx="3949200" cy="30212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GB" dirty="0"/>
              <a:t>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</p:txBody>
      </p:sp>
      <p:sp>
        <p:nvSpPr>
          <p:cNvPr id="8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423136" y="4867994"/>
            <a:ext cx="271098" cy="168990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l">
              <a:defRPr sz="550" b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6CD44126-CD28-6A41-8849-1FDC38168F7B}" type="slidenum">
              <a:rPr lang="en-GB" smtClean="0"/>
              <a:t>‹#›</a:t>
            </a:fld>
            <a:endParaRPr lang="en-GB" dirty="0"/>
          </a:p>
        </p:txBody>
      </p:sp>
      <p:sp>
        <p:nvSpPr>
          <p:cNvPr id="7" name="Tijdelijke aanduiding voo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C9501B-970B-4D5B-8A94-9A87DC4C88AA}" type="datetimeFigureOut">
              <a:rPr lang="en-GB" smtClean="0"/>
              <a:pPr/>
              <a:t>28/05/2016</a:t>
            </a:fld>
            <a:endParaRPr lang="en-GB" dirty="0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fld id="{67BC3927-C43D-4D23-91BB-655B734D7E38}" type="slidenum">
              <a:rPr lang="en-GB" smtClean="0"/>
              <a:pPr/>
              <a:t>‹#›</a:t>
            </a:fld>
            <a:r>
              <a:rPr lang="en-GB" dirty="0"/>
              <a:t> | Open-source inspired workflow for JEM maintenance</a:t>
            </a:r>
          </a:p>
        </p:txBody>
      </p:sp>
      <p:sp>
        <p:nvSpPr>
          <p:cNvPr id="9" name="Tijdelijke aanduiding voor inhoud 8"/>
          <p:cNvSpPr>
            <a:spLocks noGrp="1"/>
          </p:cNvSpPr>
          <p:nvPr>
            <p:ph sz="quarter" idx="12" hasCustomPrompt="1"/>
          </p:nvPr>
        </p:nvSpPr>
        <p:spPr>
          <a:xfrm>
            <a:off x="4773600" y="1746249"/>
            <a:ext cx="3949200" cy="3020400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en-GB" dirty="0"/>
              <a:t>Insert image here</a:t>
            </a:r>
          </a:p>
        </p:txBody>
      </p:sp>
    </p:spTree>
    <p:extLst>
      <p:ext uri="{BB962C8B-B14F-4D97-AF65-F5344CB8AC3E}">
        <p14:creationId xmlns:p14="http://schemas.microsoft.com/office/powerpoint/2010/main" val="42856659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"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Afbeelding 7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3118"/>
            <a:ext cx="9143999" cy="5149736"/>
          </a:xfrm>
          <a:prstGeom prst="rect">
            <a:avLst/>
          </a:prstGeom>
        </p:spPr>
      </p:pic>
      <p:grpSp>
        <p:nvGrpSpPr>
          <p:cNvPr id="3" name="Groep 2"/>
          <p:cNvGrpSpPr/>
          <p:nvPr userDrawn="1"/>
        </p:nvGrpSpPr>
        <p:grpSpPr>
          <a:xfrm>
            <a:off x="401387" y="678180"/>
            <a:ext cx="41656" cy="2134859"/>
            <a:chOff x="401387" y="678180"/>
            <a:chExt cx="41656" cy="2134859"/>
          </a:xfrm>
        </p:grpSpPr>
        <p:cxnSp>
          <p:nvCxnSpPr>
            <p:cNvPr id="6" name="Rechte verbindingslijn 5"/>
            <p:cNvCxnSpPr/>
            <p:nvPr userDrawn="1"/>
          </p:nvCxnSpPr>
          <p:spPr>
            <a:xfrm flipV="1">
              <a:off x="413679" y="678180"/>
              <a:ext cx="0" cy="1911600"/>
            </a:xfrm>
            <a:prstGeom prst="line">
              <a:avLst/>
            </a:prstGeom>
            <a:ln w="6350">
              <a:solidFill>
                <a:schemeClr val="bg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pic>
          <p:nvPicPr>
            <p:cNvPr id="7" name="Afbeelding 6" descr="timeline_pijl_wit.png"/>
            <p:cNvPicPr>
              <a:picLocks noChangeAspect="1"/>
            </p:cNvPicPr>
            <p:nvPr userDrawn="1"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01387" y="2660639"/>
              <a:ext cx="41656" cy="152400"/>
            </a:xfrm>
            <a:prstGeom prst="rect">
              <a:avLst/>
            </a:prstGeom>
          </p:spPr>
        </p:pic>
      </p:grp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75536" y="1035050"/>
            <a:ext cx="8301764" cy="1920240"/>
          </a:xfrm>
        </p:spPr>
        <p:txBody>
          <a:bodyPr anchor="b" anchorCtr="0"/>
          <a:lstStyle>
            <a:lvl1pPr>
              <a:defRPr sz="6000" spc="0" baseline="0">
                <a:solidFill>
                  <a:srgbClr val="FFFFFF"/>
                </a:solidFill>
              </a:defRPr>
            </a:lvl1pPr>
          </a:lstStyle>
          <a:p>
            <a:r>
              <a:rPr lang="en-GB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5229278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  <p:hf sldNum="0" hd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_black"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Afbeelding 7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391295"/>
            <a:ext cx="9143999" cy="205989"/>
          </a:xfrm>
          <a:prstGeom prst="rect">
            <a:avLst/>
          </a:prstGeom>
        </p:spPr>
      </p:pic>
      <p:grpSp>
        <p:nvGrpSpPr>
          <p:cNvPr id="9" name="Groep 8"/>
          <p:cNvGrpSpPr/>
          <p:nvPr userDrawn="1"/>
        </p:nvGrpSpPr>
        <p:grpSpPr>
          <a:xfrm>
            <a:off x="401578" y="678180"/>
            <a:ext cx="41274" cy="2134859"/>
            <a:chOff x="401578" y="678180"/>
            <a:chExt cx="41274" cy="2134859"/>
          </a:xfrm>
        </p:grpSpPr>
        <p:cxnSp>
          <p:nvCxnSpPr>
            <p:cNvPr id="6" name="Rechte verbindingslijn 5"/>
            <p:cNvCxnSpPr/>
            <p:nvPr userDrawn="1"/>
          </p:nvCxnSpPr>
          <p:spPr>
            <a:xfrm flipV="1">
              <a:off x="413679" y="678180"/>
              <a:ext cx="0" cy="1911600"/>
            </a:xfrm>
            <a:prstGeom prst="line">
              <a:avLst/>
            </a:prstGeom>
            <a:ln w="6350"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pic>
          <p:nvPicPr>
            <p:cNvPr id="7" name="Afbeelding 6"/>
            <p:cNvPicPr>
              <a:picLocks noChangeAspect="1"/>
            </p:cNvPicPr>
            <p:nvPr userDrawn="1"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01578" y="2660639"/>
              <a:ext cx="41274" cy="152400"/>
            </a:xfrm>
            <a:prstGeom prst="rect">
              <a:avLst/>
            </a:prstGeom>
          </p:spPr>
        </p:pic>
      </p:grpSp>
      <p:sp>
        <p:nvSpPr>
          <p:cNvPr id="2" name="Titel 1"/>
          <p:cNvSpPr>
            <a:spLocks noGrp="1"/>
          </p:cNvSpPr>
          <p:nvPr userDrawn="1">
            <p:ph type="title"/>
          </p:nvPr>
        </p:nvSpPr>
        <p:spPr>
          <a:xfrm>
            <a:off x="575536" y="1035050"/>
            <a:ext cx="8301764" cy="1920240"/>
          </a:xfrm>
        </p:spPr>
        <p:txBody>
          <a:bodyPr anchor="b" anchorCtr="0"/>
          <a:lstStyle>
            <a:lvl1pPr>
              <a:defRPr sz="6000" spc="0" baseline="0">
                <a:solidFill>
                  <a:schemeClr val="tx1"/>
                </a:solidFill>
              </a:defRPr>
            </a:lvl1pPr>
          </a:lstStyle>
          <a:p>
            <a:r>
              <a:rPr lang="en-GB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7763060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  <p:hf sldNum="0" hd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owcase"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hthoek 6"/>
          <p:cNvSpPr/>
          <p:nvPr userDrawn="1"/>
        </p:nvSpPr>
        <p:spPr>
          <a:xfrm>
            <a:off x="0" y="4604400"/>
            <a:ext cx="9144000" cy="540000"/>
          </a:xfrm>
          <a:prstGeom prst="rect">
            <a:avLst/>
          </a:prstGeom>
          <a:solidFill>
            <a:srgbClr val="000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4" name="Afbeelding 3" descr="timeline_pijl_wit.png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3399" y="1344920"/>
            <a:ext cx="58382" cy="213591"/>
          </a:xfrm>
          <a:prstGeom prst="rect">
            <a:avLst/>
          </a:prstGeom>
        </p:spPr>
      </p:pic>
      <p:cxnSp>
        <p:nvCxnSpPr>
          <p:cNvPr id="5" name="Rechte verbindingslijn 4"/>
          <p:cNvCxnSpPr/>
          <p:nvPr userDrawn="1"/>
        </p:nvCxnSpPr>
        <p:spPr>
          <a:xfrm flipV="1">
            <a:off x="728639" y="1651000"/>
            <a:ext cx="0" cy="1727200"/>
          </a:xfrm>
          <a:prstGeom prst="line">
            <a:avLst/>
          </a:prstGeom>
          <a:ln w="6350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905741" y="1212851"/>
            <a:ext cx="7065818" cy="1316038"/>
          </a:xfrm>
          <a:prstGeom prst="rect">
            <a:avLst/>
          </a:prstGeom>
        </p:spPr>
        <p:txBody>
          <a:bodyPr/>
          <a:lstStyle>
            <a:lvl1pPr>
              <a:defRPr sz="3000" b="0" spc="0" baseline="0">
                <a:solidFill>
                  <a:schemeClr val="bg1"/>
                </a:solidFill>
                <a:latin typeface="Arial Black"/>
                <a:cs typeface="Arial Black"/>
              </a:defRPr>
            </a:lvl1pPr>
          </a:lstStyle>
          <a:p>
            <a:r>
              <a:rPr lang="en-GB" dirty="0"/>
              <a:t>Click to edit Master title style</a:t>
            </a:r>
          </a:p>
        </p:txBody>
      </p:sp>
      <p:sp>
        <p:nvSpPr>
          <p:cNvPr id="6" name="Rechthoek 5"/>
          <p:cNvSpPr/>
          <p:nvPr userDrawn="1"/>
        </p:nvSpPr>
        <p:spPr>
          <a:xfrm>
            <a:off x="0" y="0"/>
            <a:ext cx="9144000" cy="540000"/>
          </a:xfrm>
          <a:prstGeom prst="rect">
            <a:avLst/>
          </a:prstGeom>
          <a:solidFill>
            <a:srgbClr val="000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8" name="Afbeelding 7"/>
          <p:cNvPicPr>
            <a:picLocks noChangeAspect="1"/>
          </p:cNvPicPr>
          <p:nvPr userDrawn="1"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3479395"/>
            <a:ext cx="9144000" cy="115869"/>
          </a:xfrm>
          <a:prstGeom prst="rect">
            <a:avLst/>
          </a:prstGeom>
        </p:spPr>
      </p:pic>
      <p:sp>
        <p:nvSpPr>
          <p:cNvPr id="9" name="Tijdelijke aanduiding voor afbeelding 8"/>
          <p:cNvSpPr>
            <a:spLocks noGrp="1"/>
          </p:cNvSpPr>
          <p:nvPr>
            <p:ph type="pic" sz="quarter" idx="10"/>
          </p:nvPr>
        </p:nvSpPr>
        <p:spPr>
          <a:xfrm>
            <a:off x="8676000" y="4932001"/>
            <a:ext cx="69230" cy="143998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GB" dirty="0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40075710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jp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voettekst 2"/>
          <p:cNvSpPr>
            <a:spLocks noGrp="1"/>
          </p:cNvSpPr>
          <p:nvPr>
            <p:ph type="ftr" sz="quarter" idx="3"/>
          </p:nvPr>
        </p:nvSpPr>
        <p:spPr>
          <a:xfrm>
            <a:off x="423136" y="4867994"/>
            <a:ext cx="4148864" cy="168406"/>
          </a:xfrm>
          <a:prstGeom prst="rect">
            <a:avLst/>
          </a:prstGeom>
        </p:spPr>
        <p:txBody>
          <a:bodyPr vert="horz" wrap="none" lIns="0" tIns="0" rIns="0" bIns="0" rtlCol="0" anchor="b" anchorCtr="0"/>
          <a:lstStyle>
            <a:lvl1pPr>
              <a:defRPr lang="nl-NL" sz="550" b="1">
                <a:latin typeface="Arial" pitchFamily="34" charset="0"/>
                <a:cs typeface="Arial" pitchFamily="34" charset="0"/>
              </a:defRPr>
            </a:lvl1pPr>
          </a:lstStyle>
          <a:p>
            <a:fld id="{D4655B73-FDD9-4C18-A235-87A6C241BD58}" type="slidenum">
              <a:rPr lang="en-GB" smtClean="0"/>
              <a:pPr/>
              <a:t>‹#›</a:t>
            </a:fld>
            <a:r>
              <a:rPr lang="en-GB" dirty="0"/>
              <a:t> | Open-source inspired workflow for JEM maintenance</a:t>
            </a:r>
          </a:p>
        </p:txBody>
      </p:sp>
      <p:sp>
        <p:nvSpPr>
          <p:cNvPr id="9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423136" y="4867994"/>
            <a:ext cx="4148864" cy="168406"/>
          </a:xfrm>
          <a:prstGeom prst="rect">
            <a:avLst/>
          </a:prstGeom>
        </p:spPr>
        <p:txBody>
          <a:bodyPr vert="horz" wrap="none" lIns="0" tIns="0" rIns="0" bIns="0" rtlCol="0" anchor="b" anchorCtr="0"/>
          <a:lstStyle>
            <a:lvl1pPr algn="l">
              <a:defRPr sz="550" b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60A1B602-CD3E-AC41-8242-DD367490E7D3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11" name="Tijdelijke aanduiding voor titel 1"/>
          <p:cNvSpPr>
            <a:spLocks noGrp="1"/>
          </p:cNvSpPr>
          <p:nvPr>
            <p:ph type="title"/>
          </p:nvPr>
        </p:nvSpPr>
        <p:spPr>
          <a:xfrm>
            <a:off x="423136" y="898300"/>
            <a:ext cx="8301600" cy="7200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GB" dirty="0" err="1"/>
              <a:t>Klik</a:t>
            </a:r>
            <a:r>
              <a:rPr lang="en-GB" dirty="0"/>
              <a:t> om de </a:t>
            </a:r>
            <a:r>
              <a:rPr lang="en-GB" dirty="0" err="1"/>
              <a:t>stijl</a:t>
            </a:r>
            <a:r>
              <a:rPr lang="en-GB" dirty="0"/>
              <a:t> </a:t>
            </a:r>
            <a:r>
              <a:rPr lang="en-GB" dirty="0" err="1"/>
              <a:t>te</a:t>
            </a:r>
            <a:r>
              <a:rPr lang="en-GB" dirty="0"/>
              <a:t> </a:t>
            </a:r>
            <a:r>
              <a:rPr lang="en-GB" dirty="0" err="1"/>
              <a:t>bewerken</a:t>
            </a:r>
            <a:endParaRPr lang="en-GB" dirty="0"/>
          </a:p>
        </p:txBody>
      </p:sp>
      <p:sp>
        <p:nvSpPr>
          <p:cNvPr id="12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423136" y="1746250"/>
            <a:ext cx="8301600" cy="30852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GB" dirty="0" err="1"/>
              <a:t>Klik</a:t>
            </a:r>
            <a:r>
              <a:rPr lang="en-GB" dirty="0"/>
              <a:t> om de </a:t>
            </a:r>
            <a:r>
              <a:rPr lang="en-GB" dirty="0" err="1"/>
              <a:t>modelstijlen</a:t>
            </a:r>
            <a:r>
              <a:rPr lang="en-GB" dirty="0"/>
              <a:t> </a:t>
            </a:r>
            <a:r>
              <a:rPr lang="en-GB" dirty="0" err="1"/>
              <a:t>te</a:t>
            </a:r>
            <a:r>
              <a:rPr lang="en-GB" dirty="0"/>
              <a:t> </a:t>
            </a:r>
            <a:r>
              <a:rPr lang="en-GB" dirty="0" err="1"/>
              <a:t>bewerken</a:t>
            </a:r>
            <a:endParaRPr lang="en-GB" dirty="0"/>
          </a:p>
          <a:p>
            <a:pPr lvl="1"/>
            <a:r>
              <a:rPr lang="en-GB" dirty="0" err="1"/>
              <a:t>Tweede</a:t>
            </a:r>
            <a:r>
              <a:rPr lang="en-GB" dirty="0"/>
              <a:t> </a:t>
            </a:r>
            <a:r>
              <a:rPr lang="en-GB" dirty="0" err="1"/>
              <a:t>niveau</a:t>
            </a:r>
            <a:endParaRPr lang="en-GB" dirty="0"/>
          </a:p>
          <a:p>
            <a:pPr lvl="2"/>
            <a:r>
              <a:rPr lang="en-GB" dirty="0" err="1"/>
              <a:t>Derde</a:t>
            </a:r>
            <a:r>
              <a:rPr lang="en-GB" dirty="0"/>
              <a:t> </a:t>
            </a:r>
            <a:r>
              <a:rPr lang="en-GB" dirty="0" err="1"/>
              <a:t>niveau</a:t>
            </a:r>
            <a:endParaRPr lang="en-GB" dirty="0"/>
          </a:p>
          <a:p>
            <a:pPr lvl="3"/>
            <a:r>
              <a:rPr lang="en-GB" dirty="0" err="1"/>
              <a:t>Vierde</a:t>
            </a:r>
            <a:r>
              <a:rPr lang="en-GB" dirty="0"/>
              <a:t> </a:t>
            </a:r>
            <a:r>
              <a:rPr lang="en-GB" dirty="0" err="1"/>
              <a:t>niveau</a:t>
            </a:r>
            <a:endParaRPr lang="en-GB" dirty="0"/>
          </a:p>
          <a:p>
            <a:pPr lvl="4"/>
            <a:r>
              <a:rPr lang="en-GB" dirty="0" err="1"/>
              <a:t>Vijfde</a:t>
            </a:r>
            <a:r>
              <a:rPr lang="en-GB" dirty="0"/>
              <a:t> </a:t>
            </a:r>
            <a:r>
              <a:rPr lang="en-GB" dirty="0" err="1"/>
              <a:t>niveau</a:t>
            </a:r>
            <a:endParaRPr lang="en-GB" dirty="0"/>
          </a:p>
        </p:txBody>
      </p:sp>
      <p:sp>
        <p:nvSpPr>
          <p:cNvPr id="2" name="Tijdelijke aanduiding voor datum 1"/>
          <p:cNvSpPr>
            <a:spLocks noGrp="1"/>
          </p:cNvSpPr>
          <p:nvPr>
            <p:ph type="dt" sz="half" idx="2"/>
          </p:nvPr>
        </p:nvSpPr>
        <p:spPr>
          <a:xfrm>
            <a:off x="7168896" y="4867200"/>
            <a:ext cx="1556004" cy="169200"/>
          </a:xfrm>
          <a:prstGeom prst="rect">
            <a:avLst/>
          </a:prstGeom>
        </p:spPr>
        <p:txBody>
          <a:bodyPr vert="horz" wrap="none" lIns="0" tIns="0" rIns="0" bIns="0" rtlCol="0" anchor="b" anchorCtr="0"/>
          <a:lstStyle>
            <a:lvl1pPr algn="r">
              <a:defRPr lang="nl-NL" sz="550" b="1" smtClean="0">
                <a:latin typeface="Arial" pitchFamily="34" charset="0"/>
                <a:cs typeface="Arial" pitchFamily="34" charset="0"/>
              </a:defRPr>
            </a:lvl1pPr>
          </a:lstStyle>
          <a:p>
            <a:fld id="{15C9501B-970B-4D5B-8A94-9A87DC4C88AA}" type="datetimeFigureOut">
              <a:rPr lang="en-GB" smtClean="0"/>
              <a:pPr/>
              <a:t>28/05/2016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365665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  <p:sldLayoutId id="2147483649" r:id="rId2"/>
    <p:sldLayoutId id="2147483663" r:id="rId3"/>
    <p:sldLayoutId id="2147483650" r:id="rId4"/>
    <p:sldLayoutId id="2147483652" r:id="rId5"/>
    <p:sldLayoutId id="2147483661" r:id="rId6"/>
    <p:sldLayoutId id="2147483658" r:id="rId7"/>
    <p:sldLayoutId id="2147483651" r:id="rId8"/>
    <p:sldLayoutId id="2147483653" r:id="rId9"/>
    <p:sldLayoutId id="2147483659" r:id="rId10"/>
    <p:sldLayoutId id="2147483662" r:id="rId11"/>
    <p:sldLayoutId id="2147483654" r:id="rId12"/>
    <p:sldLayoutId id="2147483655" r:id="rId13"/>
    <p:sldLayoutId id="2147483656" r:id="rId14"/>
    <p:sldLayoutId id="2147483660" r:id="rId15"/>
  </p:sldLayoutIdLst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2300" b="0" kern="1200" cap="all" spc="0" baseline="0">
          <a:solidFill>
            <a:schemeClr val="tx2"/>
          </a:solidFill>
          <a:latin typeface="Arial Black"/>
          <a:ea typeface="+mj-ea"/>
          <a:cs typeface="Arial Black"/>
        </a:defRPr>
      </a:lvl1pPr>
    </p:titleStyle>
    <p:bodyStyle>
      <a:lvl1pPr marL="177800" indent="-177800" algn="l" defTabSz="457200" rtl="0" eaLnBrk="1" latinLnBrk="0" hangingPunct="1">
        <a:spcBef>
          <a:spcPct val="20000"/>
        </a:spcBef>
        <a:buSzPct val="100000"/>
        <a:buFontTx/>
        <a:buBlip>
          <a:blip r:embed="rId17"/>
        </a:buBlip>
        <a:defRPr sz="1400" kern="1200">
          <a:solidFill>
            <a:schemeClr val="tx1"/>
          </a:solidFill>
          <a:latin typeface="Arial"/>
          <a:ea typeface="+mn-ea"/>
          <a:cs typeface="Arial"/>
        </a:defRPr>
      </a:lvl1pPr>
      <a:lvl2pPr marL="539750" indent="-177800" algn="l" defTabSz="457200" rtl="0" eaLnBrk="1" latinLnBrk="0" hangingPunct="1">
        <a:spcBef>
          <a:spcPct val="20000"/>
        </a:spcBef>
        <a:buSzPct val="100000"/>
        <a:buFontTx/>
        <a:buBlip>
          <a:blip r:embed="rId17"/>
        </a:buBlip>
        <a:defRPr sz="1400" kern="1200">
          <a:solidFill>
            <a:schemeClr val="tx1"/>
          </a:solidFill>
          <a:latin typeface="Arial"/>
          <a:ea typeface="+mn-ea"/>
          <a:cs typeface="Arial"/>
        </a:defRPr>
      </a:lvl2pPr>
      <a:lvl3pPr marL="984250" indent="-177800" algn="l" defTabSz="457200" rtl="0" eaLnBrk="1" latinLnBrk="0" hangingPunct="1">
        <a:spcBef>
          <a:spcPct val="20000"/>
        </a:spcBef>
        <a:buSzPct val="100000"/>
        <a:buFontTx/>
        <a:buBlip>
          <a:blip r:embed="rId17"/>
        </a:buBlip>
        <a:defRPr sz="1400" kern="1200">
          <a:solidFill>
            <a:schemeClr val="tx1"/>
          </a:solidFill>
          <a:latin typeface="Arial"/>
          <a:ea typeface="+mn-ea"/>
          <a:cs typeface="Arial"/>
        </a:defRPr>
      </a:lvl3pPr>
      <a:lvl4pPr marL="1435100" indent="-177800" algn="l" defTabSz="457200" rtl="0" eaLnBrk="1" latinLnBrk="0" hangingPunct="1">
        <a:spcBef>
          <a:spcPct val="20000"/>
        </a:spcBef>
        <a:buSzPct val="100000"/>
        <a:buFontTx/>
        <a:buBlip>
          <a:blip r:embed="rId17"/>
        </a:buBlip>
        <a:defRPr sz="1400" kern="1200">
          <a:solidFill>
            <a:schemeClr val="tx1"/>
          </a:solidFill>
          <a:latin typeface="Arial"/>
          <a:ea typeface="+mn-ea"/>
          <a:cs typeface="Arial"/>
        </a:defRPr>
      </a:lvl4pPr>
      <a:lvl5pPr marL="1885950" indent="-184150" algn="l" defTabSz="457200" rtl="0" eaLnBrk="1" latinLnBrk="0" hangingPunct="1">
        <a:spcBef>
          <a:spcPct val="20000"/>
        </a:spcBef>
        <a:buSzPct val="100000"/>
        <a:buFontTx/>
        <a:buBlip>
          <a:blip r:embed="rId17"/>
        </a:buBlip>
        <a:defRPr sz="1400" kern="1200">
          <a:solidFill>
            <a:schemeClr val="tx1"/>
          </a:solidFill>
          <a:latin typeface="Arial"/>
          <a:ea typeface="+mn-ea"/>
          <a:cs typeface="Arial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2.png"/><Relationship Id="rId4" Type="http://schemas.openxmlformats.org/officeDocument/2006/relationships/image" Target="../media/image25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>
                <a:latin typeface="Arial Black" panose="020B0A04020102020204" pitchFamily="34" charset="0"/>
              </a:rPr>
              <a:t>Open-source inspired workflow for JEM maintenance</a:t>
            </a:r>
            <a:br>
              <a:rPr lang="en-US">
                <a:latin typeface="Arial Black" panose="020B0A04020102020204" pitchFamily="34" charset="0"/>
              </a:rPr>
            </a:br>
            <a:r>
              <a:rPr lang="en-US" sz="1200" cap="none">
                <a:latin typeface="Arial" panose="020B0604020202020204" pitchFamily="34" charset="0"/>
              </a:rPr>
              <a:t>JVET-C0034 | Emmanuel Thomas</a:t>
            </a:r>
            <a:endParaRPr lang="en-GB" sz="1200" cap="none" dirty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269320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Disclaimer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424800" y="2492236"/>
            <a:ext cx="8301600" cy="1112814"/>
          </a:xfrm>
          <a:solidFill>
            <a:srgbClr val="FFFFFF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marL="0" indent="0">
              <a:buNone/>
            </a:pPr>
            <a:r>
              <a:rPr lang="en-GB" sz="2400" dirty="0"/>
              <a:t>This not about the JEM software per se but merely about the tooling to maintain the software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fld id="{2DC8A829-515A-4C32-8952-0C648EE877E0}" type="slidenum">
              <a:rPr lang="en-GB" smtClean="0"/>
              <a:t>2</a:t>
            </a:fld>
            <a:r>
              <a:rPr lang="en-GB" dirty="0"/>
              <a:t> | Open-source inspired workflow for JEM maintenance</a:t>
            </a:r>
          </a:p>
        </p:txBody>
      </p:sp>
    </p:spTree>
    <p:extLst>
      <p:ext uri="{BB962C8B-B14F-4D97-AF65-F5344CB8AC3E}">
        <p14:creationId xmlns:p14="http://schemas.microsoft.com/office/powerpoint/2010/main" val="31995851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Motivation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dirty="0"/>
              <a:t>At JVET #2, the maintenance of the reference software was discussed. </a:t>
            </a:r>
          </a:p>
          <a:p>
            <a:endParaRPr lang="en-CA" dirty="0"/>
          </a:p>
          <a:p>
            <a:r>
              <a:rPr lang="en-CA" dirty="0"/>
              <a:t>The increase of exploratory tracks makes the maintenance of the whole software challenging. </a:t>
            </a:r>
          </a:p>
          <a:p>
            <a:endParaRPr lang="en-CA" dirty="0"/>
          </a:p>
          <a:p>
            <a:r>
              <a:rPr lang="en-CA" dirty="0"/>
              <a:t>However, we believe this is mainly due to the workflow and tooling used at the moment, i.e. a centralised code versioning system.</a:t>
            </a:r>
          </a:p>
          <a:p>
            <a:endParaRPr lang="en-CA" dirty="0"/>
          </a:p>
          <a:p>
            <a:r>
              <a:rPr lang="en-CA" dirty="0"/>
              <a:t>This contribution is proposal to make future development of JEM easier.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fld id="{92D93D0A-6071-4F0D-BA67-C7D7EBE0C8DB}" type="slidenum">
              <a:rPr lang="en-GB" smtClean="0"/>
              <a:pPr/>
              <a:t>3</a:t>
            </a:fld>
            <a:r>
              <a:rPr lang="en-GB"/>
              <a:t> | Open-source inspired workflow for JEM maintenance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339713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Centralised vs distributed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fld id="{92D93D0A-6071-4F0D-BA67-C7D7EBE0C8DB}" type="slidenum">
              <a:rPr lang="en-GB" smtClean="0"/>
              <a:pPr/>
              <a:t>4</a:t>
            </a:fld>
            <a:r>
              <a:rPr lang="en-GB"/>
              <a:t> | Open-source inspired workflow for JEM maintenance</a:t>
            </a:r>
            <a:endParaRPr lang="en-GB" dirty="0"/>
          </a:p>
        </p:txBody>
      </p:sp>
      <p:pic>
        <p:nvPicPr>
          <p:cNvPr id="1032" name="Picture 8" descr="Centralized version control diagram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50608" y="2261634"/>
            <a:ext cx="2929664" cy="20373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Distributed version control diagram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572834" y="1761614"/>
            <a:ext cx="2475894" cy="29647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1639614" y="1415447"/>
            <a:ext cx="13516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Centralised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6167015" y="1376855"/>
            <a:ext cx="12875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Distributed</a:t>
            </a:r>
          </a:p>
        </p:txBody>
      </p:sp>
      <p:pic>
        <p:nvPicPr>
          <p:cNvPr id="8" name="Picture 2" descr="https://blog.rosehosting.com/blog/wp-content/uploads/2014/11/svn1.pn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62050" y="1376855"/>
            <a:ext cx="962566" cy="8467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4" descr="https://git-scm.com/images/logo@2x.pn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08432" y="1620000"/>
            <a:ext cx="1124605" cy="4702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040116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The proposed changes for JEM 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fld id="{92D93D0A-6071-4F0D-BA67-C7D7EBE0C8DB}" type="slidenum">
              <a:rPr lang="en-GB" smtClean="0"/>
              <a:pPr/>
              <a:t>5</a:t>
            </a:fld>
            <a:r>
              <a:rPr lang="en-GB"/>
              <a:t> | Open-source inspired workflow for JEM maintenance</a:t>
            </a:r>
            <a:endParaRPr lang="en-GB" dirty="0"/>
          </a:p>
        </p:txBody>
      </p:sp>
      <p:pic>
        <p:nvPicPr>
          <p:cNvPr id="3074" name="Picture 2" descr="https://www.edgewall.org/gfx/trac_logo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4049" y="3169505"/>
            <a:ext cx="2278515" cy="7047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s://forum.gitlab.com/uploads/default/original/1X/277d9badcbd723e913b3a41e64e8d2f3d2c80598.pn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591503" y="3244967"/>
            <a:ext cx="2339377" cy="8330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https://blog.rosehosting.com/blog/wp-content/uploads/2014/11/svn1.pn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98180" y="1673381"/>
            <a:ext cx="1187498" cy="10445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4" descr="https://git-scm.com/images/logo@2x.pn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591503" y="1910994"/>
            <a:ext cx="1713590" cy="7165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Right Arrow 8"/>
          <p:cNvSpPr/>
          <p:nvPr/>
        </p:nvSpPr>
        <p:spPr>
          <a:xfrm>
            <a:off x="3332427" y="1984426"/>
            <a:ext cx="1408387" cy="420414"/>
          </a:xfrm>
          <a:prstGeom prst="rightArrow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2" name="Right Arrow 11"/>
          <p:cNvSpPr/>
          <p:nvPr/>
        </p:nvSpPr>
        <p:spPr>
          <a:xfrm>
            <a:off x="3332427" y="3291219"/>
            <a:ext cx="1408387" cy="420414"/>
          </a:xfrm>
          <a:prstGeom prst="rightArrow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519420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The proposed changes for JEM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 hangingPunct="0">
              <a:buNone/>
            </a:pPr>
            <a:endParaRPr lang="en-CA" dirty="0"/>
          </a:p>
          <a:p>
            <a:pPr hangingPunct="0"/>
            <a:r>
              <a:rPr lang="en-CA" dirty="0"/>
              <a:t>This is not changing just for changing.</a:t>
            </a:r>
          </a:p>
          <a:p>
            <a:pPr hangingPunct="0"/>
            <a:endParaRPr lang="en-CA" dirty="0"/>
          </a:p>
          <a:p>
            <a:pPr hangingPunct="0"/>
            <a:r>
              <a:rPr lang="en-CA" dirty="0"/>
              <a:t>This bring the following benefits:</a:t>
            </a:r>
          </a:p>
          <a:p>
            <a:pPr lvl="1" hangingPunct="0"/>
            <a:r>
              <a:rPr lang="en-CA" dirty="0"/>
              <a:t>Every participant may create as many branches necessary in his/her own repository for exploration</a:t>
            </a:r>
          </a:p>
          <a:p>
            <a:pPr lvl="1" hangingPunct="0"/>
            <a:r>
              <a:rPr lang="en-CA" dirty="0"/>
              <a:t>When desired (e.g. EE), participants may share their code with others on </a:t>
            </a:r>
            <a:r>
              <a:rPr lang="en-CA" dirty="0" err="1"/>
              <a:t>Gitlab</a:t>
            </a:r>
            <a:endParaRPr lang="en-CA" dirty="0"/>
          </a:p>
          <a:p>
            <a:pPr lvl="1" hangingPunct="0"/>
            <a:r>
              <a:rPr lang="en-CA" dirty="0"/>
              <a:t>The main repository stay clean and may not need to contain all the branches of ongoing studies</a:t>
            </a:r>
          </a:p>
          <a:p>
            <a:pPr lvl="1" hangingPunct="0"/>
            <a:r>
              <a:rPr lang="en-CA" dirty="0"/>
              <a:t>Less work for the SW managers. Accepting new source code means clicking on a button in the web UI</a:t>
            </a:r>
          </a:p>
          <a:p>
            <a:pPr lvl="1" hangingPunct="0"/>
            <a:r>
              <a:rPr lang="en-CA" dirty="0"/>
              <a:t>Automated test (does it compile?) when integrating contribution can be configured</a:t>
            </a:r>
          </a:p>
          <a:p>
            <a:pPr lvl="1" hangingPunct="0"/>
            <a:r>
              <a:rPr lang="en-CA" dirty="0"/>
              <a:t>And also the usual bug tracker, milestone tracking (bugs fixed in a new version), wiki, </a:t>
            </a:r>
            <a:r>
              <a:rPr lang="en-CA" dirty="0" err="1"/>
              <a:t>etc</a:t>
            </a:r>
            <a:r>
              <a:rPr lang="en-CA" dirty="0"/>
              <a:t>…</a:t>
            </a:r>
            <a:endParaRPr lang="nl-NL" dirty="0"/>
          </a:p>
          <a:p>
            <a:pPr marL="0" indent="0">
              <a:buNone/>
            </a:pP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fld id="{92D93D0A-6071-4F0D-BA67-C7D7EBE0C8DB}" type="slidenum">
              <a:rPr lang="en-GB" smtClean="0"/>
              <a:pPr/>
              <a:t>6</a:t>
            </a:fld>
            <a:r>
              <a:rPr lang="en-GB"/>
              <a:t> | Open-source inspired workflow for JEM maintenance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745418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Possible workflow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fld id="{92D93D0A-6071-4F0D-BA67-C7D7EBE0C8DB}" type="slidenum">
              <a:rPr lang="en-GB" smtClean="0"/>
              <a:pPr/>
              <a:t>7</a:t>
            </a:fld>
            <a:r>
              <a:rPr lang="en-GB"/>
              <a:t> | Open-source inspired workflow for JEM maintenance</a:t>
            </a:r>
            <a:endParaRPr lang="en-GB" dirty="0"/>
          </a:p>
        </p:txBody>
      </p:sp>
      <p:pic>
        <p:nvPicPr>
          <p:cNvPr id="23" name="Picture 2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87365" y="1430525"/>
            <a:ext cx="5478704" cy="34374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54146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TNO">
  <a:themeElements>
    <a:clrScheme name="Aangepast 2">
      <a:dk1>
        <a:sysClr val="windowText" lastClr="000000"/>
      </a:dk1>
      <a:lt1>
        <a:sysClr val="window" lastClr="FFFFFF"/>
      </a:lt1>
      <a:dk2>
        <a:srgbClr val="71A4C3"/>
      </a:dk2>
      <a:lt2>
        <a:srgbClr val="9C9C9C"/>
      </a:lt2>
      <a:accent1>
        <a:srgbClr val="ED8000"/>
      </a:accent1>
      <a:accent2>
        <a:srgbClr val="CB1325"/>
      </a:accent2>
      <a:accent3>
        <a:srgbClr val="FFCB00"/>
      </a:accent3>
      <a:accent4>
        <a:srgbClr val="649EC9"/>
      </a:accent4>
      <a:accent5>
        <a:srgbClr val="D6277A"/>
      </a:accent5>
      <a:accent6>
        <a:srgbClr val="93A800"/>
      </a:accent6>
      <a:hlink>
        <a:srgbClr val="71A4C3"/>
      </a:hlink>
      <a:folHlink>
        <a:srgbClr val="71A4C3"/>
      </a:folHlink>
    </a:clrScheme>
    <a:fontScheme name="TNO">
      <a:majorFont>
        <a:latin typeface="Arial Black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-th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-th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TNO_16_9</Template>
  <TotalTime>65</TotalTime>
  <Words>271</Words>
  <Application>Microsoft Office PowerPoint</Application>
  <PresentationFormat>On-screen Show (16:9)</PresentationFormat>
  <Paragraphs>33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1" baseType="lpstr">
      <vt:lpstr>Arial</vt:lpstr>
      <vt:lpstr>Arial Black</vt:lpstr>
      <vt:lpstr>Calibri</vt:lpstr>
      <vt:lpstr>TNO</vt:lpstr>
      <vt:lpstr>Open-source inspired workflow for JEM maintenance JVET-C0034 | Emmanuel Thomas</vt:lpstr>
      <vt:lpstr>Disclaimer</vt:lpstr>
      <vt:lpstr>Motivation</vt:lpstr>
      <vt:lpstr>Centralised vs distributed</vt:lpstr>
      <vt:lpstr>The proposed changes for JEM </vt:lpstr>
      <vt:lpstr>The proposed changes for JEM </vt:lpstr>
      <vt:lpstr>Possible workflow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Open-source inspired workflow for JEM maintenance JVET-C0034 | Emmanuel Thomas</dc:title>
  <dc:creator>Emmanuel Thomas</dc:creator>
  <cp:lastModifiedBy>Thomas, E.D.R. (Emmanuel)</cp:lastModifiedBy>
  <cp:revision>12</cp:revision>
  <dcterms:created xsi:type="dcterms:W3CDTF">2016-05-28T13:48:19Z</dcterms:created>
  <dcterms:modified xsi:type="dcterms:W3CDTF">2016-05-28T15:44:01Z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do_Template">
    <vt:lpwstr>TNO_169</vt:lpwstr>
  </property>
  <property fmtid="{D5CDD505-2E9C-101B-9397-08002B2CF9AE}" pid="3" name="do_LanguageID">
    <vt:lpwstr>2057</vt:lpwstr>
  </property>
  <property fmtid="{D5CDD505-2E9C-101B-9397-08002B2CF9AE}" pid="4" name="do_Title">
    <vt:lpwstr>Open-source inspired workflow for JEM maintenance</vt:lpwstr>
  </property>
  <property fmtid="{D5CDD505-2E9C-101B-9397-08002B2CF9AE}" pid="5" name="do_Subtitle">
    <vt:lpwstr>JVET-C0034</vt:lpwstr>
  </property>
  <property fmtid="{D5CDD505-2E9C-101B-9397-08002B2CF9AE}" pid="6" name="do_Speaker">
    <vt:lpwstr>Emmanuel Thomas</vt:lpwstr>
  </property>
  <property fmtid="{D5CDD505-2E9C-101B-9397-08002B2CF9AE}" pid="7" name="do_Date">
    <vt:lpwstr>False</vt:lpwstr>
  </property>
  <property fmtid="{D5CDD505-2E9C-101B-9397-08002B2CF9AE}" pid="8" name="do_DateHandout">
    <vt:lpwstr>False</vt:lpwstr>
  </property>
  <property fmtid="{D5CDD505-2E9C-101B-9397-08002B2CF9AE}" pid="9" name="do_DateValue">
    <vt:lpwstr>28-05-2016</vt:lpwstr>
  </property>
  <property fmtid="{D5CDD505-2E9C-101B-9397-08002B2CF9AE}" pid="10" name="do_SlideNumber">
    <vt:lpwstr>True</vt:lpwstr>
  </property>
  <property fmtid="{D5CDD505-2E9C-101B-9397-08002B2CF9AE}" pid="11" name="do_SlideNumberHandout">
    <vt:lpwstr>False</vt:lpwstr>
  </property>
  <property fmtid="{D5CDD505-2E9C-101B-9397-08002B2CF9AE}" pid="12" name="do_Language">
    <vt:lpwstr>2057</vt:lpwstr>
  </property>
</Properties>
</file>