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slideLayouts/slideLayout53.xml" ContentType="application/vnd.openxmlformats-officedocument.presentationml.slideLayout+xml"/>
  <Override PartName="/ppt/slideLayouts/slideLayout62.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slideLayouts/slideLayout60.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8.xml" ContentType="application/vnd.openxmlformats-officedocument.presentationml.slideLayout+xml"/>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0" r:id="rId2"/>
    <p:sldMasterId id="2147483651" r:id="rId3"/>
    <p:sldMasterId id="2147483684" r:id="rId4"/>
    <p:sldMasterId id="2147483703" r:id="rId5"/>
  </p:sldMasterIdLst>
  <p:notesMasterIdLst>
    <p:notesMasterId r:id="rId19"/>
  </p:notesMasterIdLst>
  <p:sldIdLst>
    <p:sldId id="256" r:id="rId6"/>
    <p:sldId id="272" r:id="rId7"/>
    <p:sldId id="280" r:id="rId8"/>
    <p:sldId id="349" r:id="rId9"/>
    <p:sldId id="350" r:id="rId10"/>
    <p:sldId id="352" r:id="rId11"/>
    <p:sldId id="351" r:id="rId12"/>
    <p:sldId id="353" r:id="rId13"/>
    <p:sldId id="354" r:id="rId14"/>
    <p:sldId id="355" r:id="rId15"/>
    <p:sldId id="356" r:id="rId16"/>
    <p:sldId id="282" r:id="rId17"/>
    <p:sldId id="270"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6600"/>
    <a:srgbClr val="B8B400"/>
    <a:srgbClr val="9E9A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64" y="-102"/>
      </p:cViewPr>
      <p:guideLst>
        <p:guide orient="horz" pos="2160"/>
        <p:guide pos="2880"/>
      </p:guideLst>
    </p:cSldViewPr>
  </p:slideViewPr>
  <p:notesTextViewPr>
    <p:cViewPr>
      <p:scale>
        <a:sx n="100" d="100"/>
        <a:sy n="100" d="100"/>
      </p:scale>
      <p:origin x="0" y="0"/>
    </p:cViewPr>
  </p:notesTextViewPr>
  <p:notesViewPr>
    <p:cSldViewPr>
      <p:cViewPr varScale="1">
        <p:scale>
          <a:sx n="97" d="100"/>
          <a:sy n="97" d="100"/>
        </p:scale>
        <p:origin x="-3582" y="-11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7201EC-0B23-4979-B3B3-7F152E596927}" type="datetimeFigureOut">
              <a:rPr lang="en-US" smtClean="0"/>
              <a:pPr/>
              <a:t>2/20/2016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A88282-FAF9-4932-A9E2-FC36FCB912A6}" type="slidenum">
              <a:rPr lang="en-US" smtClean="0"/>
              <a:pPr/>
              <a:t>‹#›</a:t>
            </a:fld>
            <a:endParaRPr lang="en-US" dirty="0"/>
          </a:p>
        </p:txBody>
      </p:sp>
    </p:spTree>
    <p:extLst>
      <p:ext uri="{BB962C8B-B14F-4D97-AF65-F5344CB8AC3E}">
        <p14:creationId xmlns:p14="http://schemas.microsoft.com/office/powerpoint/2010/main" xmlns="" val="2445142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dt" sz="quarter" idx="1"/>
          </p:nvPr>
        </p:nvSpPr>
        <p:spPr>
          <a:noFill/>
        </p:spPr>
        <p:txBody>
          <a:bodyPr/>
          <a:lstStyle/>
          <a:p>
            <a:fld id="{F31D7537-A61A-4121-BD2F-B1BE29F68E57}" type="datetime1">
              <a:rPr lang="zh-CN" altLang="en-US" smtClean="0">
                <a:latin typeface="Arial" pitchFamily="34" charset="0"/>
                <a:ea typeface="SimSun" pitchFamily="2" charset="-122"/>
              </a:rPr>
              <a:pPr/>
              <a:t>2016/2/20</a:t>
            </a:fld>
            <a:endParaRPr lang="en-US" altLang="zh-CN" smtClean="0">
              <a:latin typeface="Arial" pitchFamily="34" charset="0"/>
              <a:ea typeface="SimSun" pitchFamily="2" charset="-122"/>
            </a:endParaRPr>
          </a:p>
        </p:txBody>
      </p:sp>
      <p:sp>
        <p:nvSpPr>
          <p:cNvPr id="31747" name="Rectangle 7"/>
          <p:cNvSpPr>
            <a:spLocks noGrp="1" noChangeArrowheads="1"/>
          </p:cNvSpPr>
          <p:nvPr>
            <p:ph type="sldNum" sz="quarter" idx="5"/>
          </p:nvPr>
        </p:nvSpPr>
        <p:spPr>
          <a:noFill/>
        </p:spPr>
        <p:txBody>
          <a:bodyPr/>
          <a:lstStyle/>
          <a:p>
            <a:fld id="{FF76A499-C11D-41D6-92AA-C3E701AB1991}" type="slidenum">
              <a:rPr lang="en-US" altLang="zh-CN" smtClean="0">
                <a:latin typeface="Arial" pitchFamily="34" charset="0"/>
                <a:ea typeface="SimSun" pitchFamily="2" charset="-122"/>
              </a:rPr>
              <a:pPr/>
              <a:t>13</a:t>
            </a:fld>
            <a:endParaRPr lang="en-US" altLang="zh-CN" smtClean="0">
              <a:latin typeface="Arial" pitchFamily="34" charset="0"/>
              <a:ea typeface="SimSun" pitchFamily="2" charset="-122"/>
            </a:endParaRPr>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xfrm>
            <a:off x="914400" y="4343400"/>
            <a:ext cx="5029200" cy="4114800"/>
          </a:xfrm>
          <a:noFill/>
          <a:ln/>
        </p:spPr>
        <p:txBody>
          <a:bodyPr/>
          <a:lstStyle/>
          <a:p>
            <a:pPr eaLnBrk="1" hangingPunct="1"/>
            <a:endParaRPr lang="en-US" altLang="zh-CN"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Master" Target="../slideMasters/slideMaster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3" name="矩形 2"/>
          <p:cNvSpPr/>
          <p:nvPr userDrawn="1"/>
        </p:nvSpPr>
        <p:spPr>
          <a:xfrm>
            <a:off x="0" y="782638"/>
            <a:ext cx="9144000" cy="3810000"/>
          </a:xfrm>
          <a:prstGeom prst="rect">
            <a:avLst/>
          </a:prstGeom>
          <a:blipFill>
            <a:blip r:embed="rId2" cstate="email">
              <a:extLst>
                <a:ext uri="{28A0092B-C50C-407E-A947-70E740481C1C}">
                  <a14:useLocalDpi xmlns:a14="http://schemas.microsoft.com/office/drawing/2010/main" xmlns=""/>
                </a:ext>
              </a:extLst>
            </a:blip>
            <a:stretch>
              <a:fillRect/>
            </a:stretch>
          </a:blip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nvGrpSpPr>
          <p:cNvPr id="20" name="Group 76"/>
          <p:cNvGrpSpPr>
            <a:grpSpLocks/>
          </p:cNvGrpSpPr>
          <p:nvPr userDrawn="1"/>
        </p:nvGrpSpPr>
        <p:grpSpPr bwMode="auto">
          <a:xfrm>
            <a:off x="5788026" y="781051"/>
            <a:ext cx="3370262" cy="3825875"/>
            <a:chOff x="2971" y="1910"/>
            <a:chExt cx="2123" cy="2410"/>
          </a:xfrm>
        </p:grpSpPr>
        <p:grpSp>
          <p:nvGrpSpPr>
            <p:cNvPr id="21" name="Group 70"/>
            <p:cNvGrpSpPr>
              <a:grpSpLocks/>
            </p:cNvGrpSpPr>
            <p:nvPr/>
          </p:nvGrpSpPr>
          <p:grpSpPr bwMode="auto">
            <a:xfrm>
              <a:off x="3124" y="1914"/>
              <a:ext cx="1970" cy="2400"/>
              <a:chOff x="3789" y="492"/>
              <a:chExt cx="1970" cy="2400"/>
            </a:xfrm>
          </p:grpSpPr>
          <p:sp>
            <p:nvSpPr>
              <p:cNvPr id="24" name="Freeform 71"/>
              <p:cNvSpPr>
                <a:spLocks/>
              </p:cNvSpPr>
              <p:nvPr/>
            </p:nvSpPr>
            <p:spPr bwMode="auto">
              <a:xfrm>
                <a:off x="3789" y="492"/>
                <a:ext cx="1140" cy="2400"/>
              </a:xfrm>
              <a:custGeom>
                <a:avLst/>
                <a:gdLst>
                  <a:gd name="T0" fmla="*/ 1140 w 1140"/>
                  <a:gd name="T1" fmla="*/ 0 h 2400"/>
                  <a:gd name="T2" fmla="*/ 660 w 1140"/>
                  <a:gd name="T3" fmla="*/ 0 h 2400"/>
                  <a:gd name="T4" fmla="*/ 0 w 1140"/>
                  <a:gd name="T5" fmla="*/ 2400 h 2400"/>
                  <a:gd name="T6" fmla="*/ 294 w 1140"/>
                  <a:gd name="T7" fmla="*/ 2400 h 2400"/>
                  <a:gd name="T8" fmla="*/ 1140 w 1140"/>
                  <a:gd name="T9" fmla="*/ 0 h 2400"/>
                </a:gdLst>
                <a:ahLst/>
                <a:cxnLst>
                  <a:cxn ang="0">
                    <a:pos x="T0" y="T1"/>
                  </a:cxn>
                  <a:cxn ang="0">
                    <a:pos x="T2" y="T3"/>
                  </a:cxn>
                  <a:cxn ang="0">
                    <a:pos x="T4" y="T5"/>
                  </a:cxn>
                  <a:cxn ang="0">
                    <a:pos x="T6" y="T7"/>
                  </a:cxn>
                  <a:cxn ang="0">
                    <a:pos x="T8" y="T9"/>
                  </a:cxn>
                </a:cxnLst>
                <a:rect l="0" t="0" r="r" b="b"/>
                <a:pathLst>
                  <a:path w="1140" h="2400">
                    <a:moveTo>
                      <a:pt x="1140" y="0"/>
                    </a:moveTo>
                    <a:cubicBezTo>
                      <a:pt x="1140" y="0"/>
                      <a:pt x="900" y="0"/>
                      <a:pt x="660" y="0"/>
                    </a:cubicBezTo>
                    <a:cubicBezTo>
                      <a:pt x="594" y="966"/>
                      <a:pt x="0" y="2400"/>
                      <a:pt x="0" y="2400"/>
                    </a:cubicBezTo>
                    <a:lnTo>
                      <a:pt x="294" y="2400"/>
                    </a:lnTo>
                    <a:cubicBezTo>
                      <a:pt x="294" y="2400"/>
                      <a:pt x="636" y="720"/>
                      <a:pt x="1140" y="0"/>
                    </a:cubicBezTo>
                    <a:close/>
                  </a:path>
                </a:pathLst>
              </a:custGeom>
              <a:solidFill>
                <a:srgbClr val="FFFFFF">
                  <a:alpha val="50000"/>
                </a:srgbClr>
              </a:soli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9200" tIns="39600" rIns="79200" bIns="39600">
                <a:noAutofit/>
              </a:bodyPr>
              <a:lstStyle/>
              <a:p>
                <a:endParaRPr lang="en-US"/>
              </a:p>
            </p:txBody>
          </p:sp>
          <p:sp>
            <p:nvSpPr>
              <p:cNvPr id="25" name="Freeform 72"/>
              <p:cNvSpPr>
                <a:spLocks noChangeAspect="1"/>
              </p:cNvSpPr>
              <p:nvPr/>
            </p:nvSpPr>
            <p:spPr bwMode="auto">
              <a:xfrm>
                <a:off x="4074" y="494"/>
                <a:ext cx="1685" cy="2394"/>
              </a:xfrm>
              <a:custGeom>
                <a:avLst/>
                <a:gdLst>
                  <a:gd name="T0" fmla="*/ 1685 w 1685"/>
                  <a:gd name="T1" fmla="*/ 0 h 2398"/>
                  <a:gd name="T2" fmla="*/ 843 w 1685"/>
                  <a:gd name="T3" fmla="*/ 0 h 2398"/>
                  <a:gd name="T4" fmla="*/ 0 w 1685"/>
                  <a:gd name="T5" fmla="*/ 2398 h 2398"/>
                  <a:gd name="T6" fmla="*/ 1685 w 1685"/>
                  <a:gd name="T7" fmla="*/ 2398 h 2398"/>
                  <a:gd name="T8" fmla="*/ 1685 w 1685"/>
                  <a:gd name="T9" fmla="*/ 0 h 2398"/>
                </a:gdLst>
                <a:ahLst/>
                <a:cxnLst>
                  <a:cxn ang="0">
                    <a:pos x="T0" y="T1"/>
                  </a:cxn>
                  <a:cxn ang="0">
                    <a:pos x="T2" y="T3"/>
                  </a:cxn>
                  <a:cxn ang="0">
                    <a:pos x="T4" y="T5"/>
                  </a:cxn>
                  <a:cxn ang="0">
                    <a:pos x="T6" y="T7"/>
                  </a:cxn>
                  <a:cxn ang="0">
                    <a:pos x="T8" y="T9"/>
                  </a:cxn>
                </a:cxnLst>
                <a:rect l="0" t="0" r="r" b="b"/>
                <a:pathLst>
                  <a:path w="1685" h="2398">
                    <a:moveTo>
                      <a:pt x="1685" y="0"/>
                    </a:moveTo>
                    <a:cubicBezTo>
                      <a:pt x="1685" y="0"/>
                      <a:pt x="1264" y="0"/>
                      <a:pt x="843" y="0"/>
                    </a:cubicBezTo>
                    <a:cubicBezTo>
                      <a:pt x="342" y="736"/>
                      <a:pt x="0" y="2398"/>
                      <a:pt x="0" y="2398"/>
                    </a:cubicBezTo>
                    <a:lnTo>
                      <a:pt x="1685" y="2398"/>
                    </a:lnTo>
                    <a:lnTo>
                      <a:pt x="1685" y="0"/>
                    </a:lnTo>
                    <a:close/>
                  </a:path>
                </a:pathLst>
              </a:custGeom>
              <a:solidFill>
                <a:srgbClr val="CC0000">
                  <a:alpha val="80000"/>
                </a:srgbClr>
              </a:solidFill>
              <a:ln>
                <a:noFill/>
              </a:ln>
              <a:effectLst/>
              <a:extLst>
                <a:ext uri="{91240B29-F687-4F45-9708-019B960494DF}">
                  <a14:hiddenLine xmlns:a14="http://schemas.microsoft.com/office/drawing/2010/main" xmlns="" w="9525" cap="flat" cmpd="sng">
                    <a:solidFill>
                      <a:srgbClr val="969696"/>
                    </a:solidFill>
                    <a:prstDash val="lgDash"/>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9200" tIns="39600" rIns="79200" bIns="39600">
                <a:noAutofit/>
              </a:bodyPr>
              <a:lstStyle/>
              <a:p>
                <a:endParaRPr lang="en-US"/>
              </a:p>
            </p:txBody>
          </p:sp>
        </p:grpSp>
        <p:sp>
          <p:nvSpPr>
            <p:cNvPr id="22" name="Freeform 73"/>
            <p:cNvSpPr>
              <a:spLocks/>
            </p:cNvSpPr>
            <p:nvPr/>
          </p:nvSpPr>
          <p:spPr bwMode="auto">
            <a:xfrm>
              <a:off x="2971" y="1910"/>
              <a:ext cx="1966" cy="2410"/>
            </a:xfrm>
            <a:custGeom>
              <a:avLst/>
              <a:gdLst>
                <a:gd name="T0" fmla="*/ 1966 w 1966"/>
                <a:gd name="T1" fmla="*/ 0 h 2410"/>
                <a:gd name="T2" fmla="*/ 1776 w 1966"/>
                <a:gd name="T3" fmla="*/ 2410 h 2410"/>
                <a:gd name="T4" fmla="*/ 423 w 1966"/>
                <a:gd name="T5" fmla="*/ 2404 h 2410"/>
                <a:gd name="T6" fmla="*/ 1285 w 1966"/>
                <a:gd name="T7" fmla="*/ 0 h 2410"/>
                <a:gd name="T8" fmla="*/ 1966 w 1966"/>
                <a:gd name="T9" fmla="*/ 0 h 2410"/>
              </a:gdLst>
              <a:ahLst/>
              <a:cxnLst>
                <a:cxn ang="0">
                  <a:pos x="T0" y="T1"/>
                </a:cxn>
                <a:cxn ang="0">
                  <a:pos x="T2" y="T3"/>
                </a:cxn>
                <a:cxn ang="0">
                  <a:pos x="T4" y="T5"/>
                </a:cxn>
                <a:cxn ang="0">
                  <a:pos x="T6" y="T7"/>
                </a:cxn>
                <a:cxn ang="0">
                  <a:pos x="T8" y="T9"/>
                </a:cxn>
              </a:cxnLst>
              <a:rect l="0" t="0" r="r" b="b"/>
              <a:pathLst>
                <a:path w="1966" h="2410">
                  <a:moveTo>
                    <a:pt x="1966" y="0"/>
                  </a:moveTo>
                  <a:cubicBezTo>
                    <a:pt x="0" y="2008"/>
                    <a:pt x="1776" y="2410"/>
                    <a:pt x="1776" y="2410"/>
                  </a:cubicBezTo>
                  <a:cubicBezTo>
                    <a:pt x="1776" y="2410"/>
                    <a:pt x="1099" y="2407"/>
                    <a:pt x="423" y="2404"/>
                  </a:cubicBezTo>
                  <a:cubicBezTo>
                    <a:pt x="496" y="2160"/>
                    <a:pt x="820" y="664"/>
                    <a:pt x="1285" y="0"/>
                  </a:cubicBezTo>
                  <a:cubicBezTo>
                    <a:pt x="1625" y="0"/>
                    <a:pt x="1625" y="0"/>
                    <a:pt x="1966" y="0"/>
                  </a:cubicBezTo>
                  <a:close/>
                </a:path>
              </a:pathLst>
            </a:custGeom>
            <a:solidFill>
              <a:schemeClr val="bg1">
                <a:alpha val="30000"/>
              </a:schemeClr>
            </a:solidFill>
            <a:ln>
              <a:noFill/>
            </a:ln>
            <a:effectLst/>
            <a:extLst>
              <a:ext uri="{91240B29-F687-4F45-9708-019B960494DF}">
                <a14:hiddenLine xmlns:a14="http://schemas.microsoft.com/office/drawing/2010/main" xmlns="" w="9525" cap="flat" cmpd="sng">
                  <a:solidFill>
                    <a:schemeClr val="bg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9200" tIns="39600" rIns="79200" bIns="39600">
              <a:noAutofit/>
            </a:bodyPr>
            <a:lstStyle/>
            <a:p>
              <a:endParaRPr lang="en-US"/>
            </a:p>
          </p:txBody>
        </p:sp>
        <p:sp>
          <p:nvSpPr>
            <p:cNvPr id="23" name="Freeform 74"/>
            <p:cNvSpPr>
              <a:spLocks/>
            </p:cNvSpPr>
            <p:nvPr/>
          </p:nvSpPr>
          <p:spPr bwMode="auto">
            <a:xfrm>
              <a:off x="3411" y="1918"/>
              <a:ext cx="1309" cy="2392"/>
            </a:xfrm>
            <a:custGeom>
              <a:avLst/>
              <a:gdLst>
                <a:gd name="T0" fmla="*/ 844 w 1309"/>
                <a:gd name="T1" fmla="*/ 0 h 2396"/>
                <a:gd name="T2" fmla="*/ 0 w 1309"/>
                <a:gd name="T3" fmla="*/ 2396 h 2396"/>
                <a:gd name="T4" fmla="*/ 1309 w 1309"/>
                <a:gd name="T5" fmla="*/ 2396 h 2396"/>
                <a:gd name="T6" fmla="*/ 844 w 1309"/>
                <a:gd name="T7" fmla="*/ 0 h 2396"/>
              </a:gdLst>
              <a:ahLst/>
              <a:cxnLst>
                <a:cxn ang="0">
                  <a:pos x="T0" y="T1"/>
                </a:cxn>
                <a:cxn ang="0">
                  <a:pos x="T2" y="T3"/>
                </a:cxn>
                <a:cxn ang="0">
                  <a:pos x="T4" y="T5"/>
                </a:cxn>
                <a:cxn ang="0">
                  <a:pos x="T6" y="T7"/>
                </a:cxn>
              </a:cxnLst>
              <a:rect l="0" t="0" r="r" b="b"/>
              <a:pathLst>
                <a:path w="1309" h="2396">
                  <a:moveTo>
                    <a:pt x="844" y="0"/>
                  </a:moveTo>
                  <a:cubicBezTo>
                    <a:pt x="548" y="396"/>
                    <a:pt x="228" y="1352"/>
                    <a:pt x="0" y="2396"/>
                  </a:cubicBezTo>
                  <a:lnTo>
                    <a:pt x="1309" y="2396"/>
                  </a:lnTo>
                  <a:cubicBezTo>
                    <a:pt x="763" y="1604"/>
                    <a:pt x="816" y="296"/>
                    <a:pt x="844" y="0"/>
                  </a:cubicBezTo>
                  <a:close/>
                </a:path>
              </a:pathLst>
            </a:custGeom>
            <a:solidFill>
              <a:schemeClr val="bg1">
                <a:alpha val="27000"/>
              </a:schemeClr>
            </a:solidFill>
            <a:ln>
              <a:noFill/>
            </a:ln>
            <a:effectLst/>
            <a:extLst>
              <a:ext uri="{91240B29-F687-4F45-9708-019B960494DF}">
                <a14:hiddenLine xmlns:a14="http://schemas.microsoft.com/office/drawing/2010/main" xmlns="" w="9525" cap="flat" cmpd="sng">
                  <a:solidFill>
                    <a:schemeClr val="bg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9200" tIns="39600" rIns="79200" bIns="39600">
              <a:noAutofit/>
            </a:bodyPr>
            <a:lstStyle/>
            <a:p>
              <a:endParaRPr lang="en-US"/>
            </a:p>
          </p:txBody>
        </p:sp>
      </p:grpSp>
      <p:pic>
        <p:nvPicPr>
          <p:cNvPr id="4105" name="Picture 9"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999734" y="5578475"/>
            <a:ext cx="820738" cy="822325"/>
          </a:xfrm>
          <a:prstGeom prst="rect">
            <a:avLst/>
          </a:prstGeom>
          <a:noFill/>
          <a:extLst>
            <a:ext uri="{909E8E84-426E-40DD-AFC4-6F175D3DCCD1}">
              <a14:hiddenFill xmlns:a14="http://schemas.microsoft.com/office/drawing/2010/main" xmlns="">
                <a:solidFill>
                  <a:srgbClr val="FFFFFF"/>
                </a:solidFill>
              </a14:hiddenFill>
            </a:ext>
          </a:extLst>
        </p:spPr>
      </p:pic>
      <p:sp>
        <p:nvSpPr>
          <p:cNvPr id="4110" name="Text Box 14"/>
          <p:cNvSpPr txBox="1">
            <a:spLocks noChangeArrowheads="1"/>
          </p:cNvSpPr>
          <p:nvPr/>
        </p:nvSpPr>
        <p:spPr bwMode="auto">
          <a:xfrm>
            <a:off x="-2770188" y="1330325"/>
            <a:ext cx="2776538" cy="3330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8345" tIns="39172" rIns="78345" bIns="39172">
            <a:spAutoFit/>
          </a:bodyPr>
          <a:lstStyle>
            <a:lvl1pPr defTabSz="784225">
              <a:defRPr>
                <a:solidFill>
                  <a:schemeClr val="tx1"/>
                </a:solidFill>
                <a:latin typeface="Arial" charset="0"/>
              </a:defRPr>
            </a:lvl1pPr>
            <a:lvl2pPr marL="390525" defTabSz="784225">
              <a:defRPr>
                <a:solidFill>
                  <a:schemeClr val="tx1"/>
                </a:solidFill>
                <a:latin typeface="Arial" charset="0"/>
              </a:defRPr>
            </a:lvl2pPr>
            <a:lvl3pPr marL="784225" defTabSz="784225">
              <a:defRPr>
                <a:solidFill>
                  <a:schemeClr val="tx1"/>
                </a:solidFill>
                <a:latin typeface="Arial" charset="0"/>
              </a:defRPr>
            </a:lvl3pPr>
            <a:lvl4pPr marL="1174750" defTabSz="784225">
              <a:defRPr>
                <a:solidFill>
                  <a:schemeClr val="tx1"/>
                </a:solidFill>
                <a:latin typeface="Arial" charset="0"/>
              </a:defRPr>
            </a:lvl4pPr>
            <a:lvl5pPr marL="1566863" defTabSz="784225">
              <a:defRPr>
                <a:solidFill>
                  <a:schemeClr val="tx1"/>
                </a:solidFill>
                <a:latin typeface="Arial" charset="0"/>
              </a:defRPr>
            </a:lvl5pPr>
            <a:lvl6pPr marL="2024063" defTabSz="784225" fontAlgn="base">
              <a:spcBef>
                <a:spcPct val="0"/>
              </a:spcBef>
              <a:spcAft>
                <a:spcPct val="0"/>
              </a:spcAft>
              <a:defRPr>
                <a:solidFill>
                  <a:schemeClr val="tx1"/>
                </a:solidFill>
                <a:latin typeface="Arial" charset="0"/>
              </a:defRPr>
            </a:lvl6pPr>
            <a:lvl7pPr marL="2481263" defTabSz="784225" fontAlgn="base">
              <a:spcBef>
                <a:spcPct val="0"/>
              </a:spcBef>
              <a:spcAft>
                <a:spcPct val="0"/>
              </a:spcAft>
              <a:defRPr>
                <a:solidFill>
                  <a:schemeClr val="tx1"/>
                </a:solidFill>
                <a:latin typeface="Arial" charset="0"/>
              </a:defRPr>
            </a:lvl7pPr>
            <a:lvl8pPr marL="2938463" defTabSz="784225" fontAlgn="base">
              <a:spcBef>
                <a:spcPct val="0"/>
              </a:spcBef>
              <a:spcAft>
                <a:spcPct val="0"/>
              </a:spcAft>
              <a:defRPr>
                <a:solidFill>
                  <a:schemeClr val="tx1"/>
                </a:solidFill>
                <a:latin typeface="Arial" charset="0"/>
              </a:defRPr>
            </a:lvl8pPr>
            <a:lvl9pPr marL="3395663" defTabSz="784225" fontAlgn="base">
              <a:spcBef>
                <a:spcPct val="0"/>
              </a:spcBef>
              <a:spcAft>
                <a:spcPct val="0"/>
              </a:spcAft>
              <a:defRPr>
                <a:solidFill>
                  <a:schemeClr val="tx1"/>
                </a:solidFill>
                <a:latin typeface="Arial" charset="0"/>
              </a:defRPr>
            </a:lvl9pPr>
          </a:lstStyle>
          <a:p>
            <a:pPr algn="r" eaLnBrk="0" hangingPunct="0">
              <a:lnSpc>
                <a:spcPct val="125000"/>
              </a:lnSpc>
            </a:pPr>
            <a:r>
              <a:rPr lang="en-US" sz="1100" noProof="1">
                <a:solidFill>
                  <a:schemeClr val="bg1"/>
                </a:solidFill>
                <a:latin typeface="FrutigerNext LT Regular" pitchFamily="34" charset="0"/>
                <a:ea typeface="ＭＳ Ｐゴシック" pitchFamily="34" charset="-128"/>
              </a:rPr>
              <a:t>Slide title</a:t>
            </a:r>
            <a:r>
              <a:rPr lang="en-US" altLang="zh-CN" sz="1100" dirty="0">
                <a:solidFill>
                  <a:schemeClr val="bg1"/>
                </a:solidFill>
                <a:latin typeface="FrutigerNext LT Regular" pitchFamily="34" charset="0"/>
                <a:ea typeface="ＭＳ Ｐゴシック" pitchFamily="34" charset="-128"/>
              </a:rPr>
              <a:t> </a:t>
            </a:r>
            <a:r>
              <a:rPr lang="en-US" altLang="zh-CN" sz="1100" dirty="0">
                <a:solidFill>
                  <a:schemeClr val="bg1"/>
                </a:solidFill>
                <a:latin typeface="FrutigerNext LT Regular" pitchFamily="34" charset="0"/>
                <a:ea typeface="华文细黑" pitchFamily="2" charset="-122"/>
              </a:rPr>
              <a:t>:40-47pt  </a:t>
            </a:r>
          </a:p>
          <a:p>
            <a:pPr algn="r" eaLnBrk="0" hangingPunct="0">
              <a:lnSpc>
                <a:spcPct val="125000"/>
              </a:lnSpc>
            </a:pPr>
            <a:r>
              <a:rPr lang="en-US" sz="1100" noProof="1">
                <a:solidFill>
                  <a:schemeClr val="bg1"/>
                </a:solidFill>
                <a:latin typeface="FrutigerNext LT Regular" pitchFamily="34" charset="0"/>
                <a:ea typeface="ＭＳ Ｐゴシック" pitchFamily="34" charset="-128"/>
              </a:rPr>
              <a:t>Slide subtitle </a:t>
            </a:r>
            <a:r>
              <a:rPr lang="en-US" altLang="zh-CN" sz="1100" dirty="0">
                <a:solidFill>
                  <a:schemeClr val="bg1"/>
                </a:solidFill>
                <a:latin typeface="FrutigerNext LT Regular" pitchFamily="34" charset="0"/>
                <a:ea typeface="华文细黑" pitchFamily="2" charset="-122"/>
              </a:rPr>
              <a:t>:26-30pt</a:t>
            </a:r>
          </a:p>
          <a:p>
            <a:pPr algn="r" eaLnBrk="0" hangingPunct="0">
              <a:lnSpc>
                <a:spcPct val="125000"/>
              </a:lnSpc>
            </a:pPr>
            <a:r>
              <a:rPr lang="en-US" altLang="zh-CN" sz="1100" dirty="0" err="1">
                <a:solidFill>
                  <a:schemeClr val="bg1"/>
                </a:solidFill>
                <a:latin typeface="FrutigerNext LT Regular" pitchFamily="34" charset="0"/>
                <a:ea typeface="华文细黑" pitchFamily="2" charset="-122"/>
              </a:rPr>
              <a:t>Color::white</a:t>
            </a:r>
            <a:endParaRPr lang="en-US" altLang="zh-CN" sz="1100" dirty="0">
              <a:solidFill>
                <a:schemeClr val="bg1"/>
              </a:solidFill>
              <a:latin typeface="FrutigerNext LT Regular" pitchFamily="34" charset="0"/>
              <a:ea typeface="华文细黑" pitchFamily="2" charset="-122"/>
            </a:endParaRPr>
          </a:p>
          <a:p>
            <a:pPr algn="r" eaLnBrk="0" hangingPunct="0">
              <a:lnSpc>
                <a:spcPct val="125000"/>
              </a:lnSpc>
            </a:pPr>
            <a:r>
              <a:rPr lang="zh-CN" altLang="en-US" sz="1100" dirty="0">
                <a:solidFill>
                  <a:schemeClr val="bg1"/>
                </a:solidFill>
                <a:latin typeface="FrutigerNext LT Regular" pitchFamily="34" charset="0"/>
                <a:ea typeface="ＭＳ Ｐゴシック" pitchFamily="34" charset="-128"/>
              </a:rPr>
              <a:t> </a:t>
            </a:r>
            <a:r>
              <a:rPr lang="en-US" altLang="zh-CN" sz="1100" dirty="0">
                <a:solidFill>
                  <a:schemeClr val="bg1"/>
                </a:solidFill>
                <a:latin typeface="FrutigerNext LT Regular" pitchFamily="34" charset="0"/>
                <a:ea typeface="ＭＳ Ｐゴシック" pitchFamily="34" charset="-128"/>
              </a:rPr>
              <a:t>Corporate Font </a:t>
            </a:r>
            <a:r>
              <a:rPr lang="en-US" altLang="zh-CN" sz="1100" dirty="0">
                <a:solidFill>
                  <a:schemeClr val="bg1"/>
                </a:solidFill>
                <a:latin typeface="FrutigerNext LT Regular" pitchFamily="34" charset="0"/>
                <a:ea typeface="华文细黑" pitchFamily="2" charset="-122"/>
              </a:rPr>
              <a:t>:</a:t>
            </a:r>
          </a:p>
          <a:p>
            <a:pPr algn="r" eaLnBrk="0" hangingPunct="0">
              <a:lnSpc>
                <a:spcPct val="125000"/>
              </a:lnSpc>
            </a:pPr>
            <a:r>
              <a:rPr lang="en-US" altLang="zh-CN" sz="1100" dirty="0" err="1">
                <a:solidFill>
                  <a:schemeClr val="bg1"/>
                </a:solidFill>
                <a:latin typeface="FrutigerNext LT Regular" pitchFamily="34" charset="0"/>
                <a:ea typeface="华文细黑" pitchFamily="2" charset="-122"/>
              </a:rPr>
              <a:t>FrutigerNext</a:t>
            </a:r>
            <a:r>
              <a:rPr lang="en-US" altLang="zh-CN" sz="1100" dirty="0">
                <a:solidFill>
                  <a:schemeClr val="bg1"/>
                </a:solidFill>
                <a:latin typeface="FrutigerNext LT Regular" pitchFamily="34" charset="0"/>
                <a:ea typeface="华文细黑" pitchFamily="2" charset="-122"/>
              </a:rPr>
              <a:t> LT Medium</a:t>
            </a:r>
          </a:p>
          <a:p>
            <a:pPr algn="r" eaLnBrk="0" hangingPunct="0">
              <a:lnSpc>
                <a:spcPct val="125000"/>
              </a:lnSpc>
            </a:pPr>
            <a:r>
              <a:rPr lang="en-US" altLang="zh-CN" sz="1100" dirty="0">
                <a:solidFill>
                  <a:schemeClr val="bg1"/>
                </a:solidFill>
                <a:latin typeface="FrutigerNext LT Regular" pitchFamily="34" charset="0"/>
                <a:ea typeface="ＭＳ Ｐゴシック" pitchFamily="34" charset="-128"/>
              </a:rPr>
              <a:t>Font to be used by customers and </a:t>
            </a:r>
          </a:p>
          <a:p>
            <a:pPr algn="r" eaLnBrk="0" hangingPunct="0">
              <a:lnSpc>
                <a:spcPct val="125000"/>
              </a:lnSpc>
            </a:pPr>
            <a:r>
              <a:rPr lang="en-US" altLang="zh-CN" sz="1100" dirty="0">
                <a:solidFill>
                  <a:schemeClr val="bg1"/>
                </a:solidFill>
                <a:latin typeface="FrutigerNext LT Regular" pitchFamily="34" charset="0"/>
                <a:ea typeface="ＭＳ Ｐゴシック" pitchFamily="34" charset="-128"/>
              </a:rPr>
              <a:t>partners </a:t>
            </a:r>
            <a:r>
              <a:rPr lang="en-US" altLang="zh-CN" sz="1100" dirty="0">
                <a:solidFill>
                  <a:schemeClr val="bg1"/>
                </a:solidFill>
                <a:latin typeface="FrutigerNext LT Regular" pitchFamily="34" charset="0"/>
                <a:ea typeface="华文细黑" pitchFamily="2" charset="-122"/>
              </a:rPr>
              <a:t>: </a:t>
            </a:r>
          </a:p>
          <a:p>
            <a:pPr algn="r" eaLnBrk="0" hangingPunct="0">
              <a:lnSpc>
                <a:spcPct val="125000"/>
              </a:lnSpc>
            </a:pPr>
            <a:r>
              <a:rPr lang="en-US" altLang="zh-CN" sz="1100" dirty="0">
                <a:solidFill>
                  <a:schemeClr val="bg1"/>
                </a:solidFill>
                <a:latin typeface="FrutigerNext LT Regular" pitchFamily="34" charset="0"/>
                <a:ea typeface="华文细黑" pitchFamily="2" charset="-122"/>
              </a:rPr>
              <a:t>Arial</a:t>
            </a: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spcBef>
                <a:spcPct val="50000"/>
              </a:spcBef>
            </a:pPr>
            <a:endParaRPr lang="en-US" altLang="zh-CN" sz="1100" dirty="0">
              <a:solidFill>
                <a:schemeClr val="bg1"/>
              </a:solidFill>
              <a:latin typeface="FrutigerNext LT Regular" pitchFamily="34" charset="0"/>
              <a:ea typeface="华文细黑" pitchFamily="2" charset="-122"/>
            </a:endParaRPr>
          </a:p>
        </p:txBody>
      </p:sp>
      <p:sp>
        <p:nvSpPr>
          <p:cNvPr id="4115" name="Rectangle 19"/>
          <p:cNvSpPr>
            <a:spLocks noGrp="1" noChangeArrowheads="1"/>
          </p:cNvSpPr>
          <p:nvPr>
            <p:ph type="dt" sz="quarter" idx="2"/>
          </p:nvPr>
        </p:nvSpPr>
        <p:spPr>
          <a:xfrm>
            <a:off x="609600" y="228600"/>
            <a:ext cx="2133600" cy="476250"/>
          </a:xfrm>
          <a:prstGeom prst="rect">
            <a:avLst/>
          </a:prstGeom>
        </p:spPr>
        <p:txBody>
          <a:bodyPr lIns="91440" tIns="45720" rIns="91440" bIns="45720"/>
          <a:lstStyle>
            <a:lvl1pPr defTabSz="914400" eaLnBrk="1" hangingPunct="1">
              <a:lnSpc>
                <a:spcPct val="100000"/>
              </a:lnSpc>
              <a:defRPr sz="1400">
                <a:ea typeface="宋体" pitchFamily="2" charset="-122"/>
              </a:defRPr>
            </a:lvl1pPr>
          </a:lstStyle>
          <a:p>
            <a:endParaRPr lang="en-US" altLang="zh-CN"/>
          </a:p>
        </p:txBody>
      </p:sp>
      <p:sp>
        <p:nvSpPr>
          <p:cNvPr id="18" name="Text Box 20"/>
          <p:cNvSpPr txBox="1">
            <a:spLocks noChangeArrowheads="1"/>
          </p:cNvSpPr>
          <p:nvPr userDrawn="1"/>
        </p:nvSpPr>
        <p:spPr bwMode="auto">
          <a:xfrm>
            <a:off x="652463" y="6203950"/>
            <a:ext cx="4936133" cy="265574"/>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dirty="0" smtClean="0">
                <a:ea typeface="华文细黑" pitchFamily="2" charset="-122"/>
              </a:rPr>
              <a:t>Copyright© 2015 </a:t>
            </a:r>
            <a:r>
              <a:rPr lang="en-US" altLang="zh-CN" sz="1200" dirty="0">
                <a:ea typeface="华文细黑" pitchFamily="2" charset="-122"/>
              </a:rPr>
              <a:t>Huawei Technologies Co., Ltd. All Rights Reserved. </a:t>
            </a:r>
          </a:p>
        </p:txBody>
      </p:sp>
      <p:sp>
        <p:nvSpPr>
          <p:cNvPr id="19" name="矩形 18"/>
          <p:cNvSpPr/>
          <p:nvPr userDrawn="1"/>
        </p:nvSpPr>
        <p:spPr bwMode="auto">
          <a:xfrm>
            <a:off x="0" y="0"/>
            <a:ext cx="89756" cy="785813"/>
          </a:xfrm>
          <a:prstGeom prst="rect">
            <a:avLst/>
          </a:prstGeom>
          <a:solidFill>
            <a:srgbClr val="FF66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 name="矩形 3"/>
          <p:cNvSpPr/>
          <p:nvPr userDrawn="1"/>
        </p:nvSpPr>
        <p:spPr>
          <a:xfrm>
            <a:off x="357188" y="1125538"/>
            <a:ext cx="2400300" cy="1289050"/>
          </a:xfrm>
          <a:prstGeom prst="rect">
            <a:avLst/>
          </a:prstGeom>
          <a:solidFill>
            <a:schemeClr val="bg1"/>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098" name="Rectangle 2"/>
          <p:cNvSpPr>
            <a:spLocks noGrp="1" noChangeArrowheads="1"/>
          </p:cNvSpPr>
          <p:nvPr>
            <p:ph type="ctrTitle"/>
          </p:nvPr>
        </p:nvSpPr>
        <p:spPr>
          <a:xfrm>
            <a:off x="609600" y="1219200"/>
            <a:ext cx="5715000" cy="1470025"/>
          </a:xfrm>
        </p:spPr>
        <p:txBody>
          <a:bodyPr/>
          <a:lstStyle>
            <a:lvl1pPr>
              <a:defRPr sz="4000">
                <a:solidFill>
                  <a:schemeClr val="bg1"/>
                </a:solidFill>
              </a:defRPr>
            </a:lvl1pPr>
          </a:lstStyle>
          <a:p>
            <a:pPr lvl="0"/>
            <a:r>
              <a:rPr lang="en-US" altLang="zh-CN" noProof="0" smtClean="0"/>
              <a:t>Click to edit Master title style</a:t>
            </a:r>
          </a:p>
        </p:txBody>
      </p:sp>
      <p:sp>
        <p:nvSpPr>
          <p:cNvPr id="4111" name="Text Box 15"/>
          <p:cNvSpPr txBox="1">
            <a:spLocks noChangeArrowheads="1"/>
          </p:cNvSpPr>
          <p:nvPr/>
        </p:nvSpPr>
        <p:spPr bwMode="auto">
          <a:xfrm>
            <a:off x="7093123" y="4106863"/>
            <a:ext cx="1799357" cy="26193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lIns="78331" tIns="39166" rIns="78331" bIns="39166">
            <a:noAutofit/>
          </a:bodyPr>
          <a:lstStyle>
            <a:lvl1pPr defTabSz="784225">
              <a:defRPr>
                <a:solidFill>
                  <a:schemeClr val="tx1"/>
                </a:solidFill>
                <a:latin typeface="Arial" charset="0"/>
              </a:defRPr>
            </a:lvl1pPr>
            <a:lvl2pPr marL="390525" defTabSz="784225">
              <a:defRPr>
                <a:solidFill>
                  <a:schemeClr val="tx1"/>
                </a:solidFill>
                <a:latin typeface="Arial" charset="0"/>
              </a:defRPr>
            </a:lvl2pPr>
            <a:lvl3pPr marL="784225" defTabSz="784225">
              <a:defRPr>
                <a:solidFill>
                  <a:schemeClr val="tx1"/>
                </a:solidFill>
                <a:latin typeface="Arial" charset="0"/>
              </a:defRPr>
            </a:lvl3pPr>
            <a:lvl4pPr marL="1173163" defTabSz="784225">
              <a:defRPr>
                <a:solidFill>
                  <a:schemeClr val="tx1"/>
                </a:solidFill>
                <a:latin typeface="Arial" charset="0"/>
              </a:defRPr>
            </a:lvl4pPr>
            <a:lvl5pPr marL="1566863" defTabSz="784225">
              <a:defRPr>
                <a:solidFill>
                  <a:schemeClr val="tx1"/>
                </a:solidFill>
                <a:latin typeface="Arial" charset="0"/>
              </a:defRPr>
            </a:lvl5pPr>
            <a:lvl6pPr marL="2024063" defTabSz="784225" fontAlgn="base">
              <a:spcBef>
                <a:spcPct val="0"/>
              </a:spcBef>
              <a:spcAft>
                <a:spcPct val="0"/>
              </a:spcAft>
              <a:defRPr>
                <a:solidFill>
                  <a:schemeClr val="tx1"/>
                </a:solidFill>
                <a:latin typeface="Arial" charset="0"/>
              </a:defRPr>
            </a:lvl6pPr>
            <a:lvl7pPr marL="2481263" defTabSz="784225" fontAlgn="base">
              <a:spcBef>
                <a:spcPct val="0"/>
              </a:spcBef>
              <a:spcAft>
                <a:spcPct val="0"/>
              </a:spcAft>
              <a:defRPr>
                <a:solidFill>
                  <a:schemeClr val="tx1"/>
                </a:solidFill>
                <a:latin typeface="Arial" charset="0"/>
              </a:defRPr>
            </a:lvl7pPr>
            <a:lvl8pPr marL="2938463" defTabSz="784225" fontAlgn="base">
              <a:spcBef>
                <a:spcPct val="0"/>
              </a:spcBef>
              <a:spcAft>
                <a:spcPct val="0"/>
              </a:spcAft>
              <a:defRPr>
                <a:solidFill>
                  <a:schemeClr val="tx1"/>
                </a:solidFill>
                <a:latin typeface="Arial" charset="0"/>
              </a:defRPr>
            </a:lvl8pPr>
            <a:lvl9pPr marL="3395663" defTabSz="784225" fontAlgn="base">
              <a:spcBef>
                <a:spcPct val="0"/>
              </a:spcBef>
              <a:spcAft>
                <a:spcPct val="0"/>
              </a:spcAft>
              <a:defRPr>
                <a:solidFill>
                  <a:schemeClr val="tx1"/>
                </a:solidFill>
                <a:latin typeface="Arial" charset="0"/>
              </a:defRPr>
            </a:lvl9pPr>
          </a:lstStyle>
          <a:p>
            <a:pPr algn="r" eaLnBrk="0" hangingPunct="0"/>
            <a:r>
              <a:rPr lang="en-US" altLang="zh-CN" sz="1200" dirty="0">
                <a:solidFill>
                  <a:schemeClr val="bg1"/>
                </a:solidFill>
                <a:ea typeface="ＭＳ Ｐゴシック" pitchFamily="34" charset="-128"/>
              </a:rPr>
              <a:t>www.huawei.com</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竖排文字占位符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3731800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267450" y="274638"/>
            <a:ext cx="1885950" cy="5497512"/>
          </a:xfrm>
        </p:spPr>
        <p:txBody>
          <a:bodyPr vert="eaVert"/>
          <a:lstStyle/>
          <a:p>
            <a:r>
              <a:rPr lang="en-US" altLang="zh-CN" smtClean="0"/>
              <a:t>Click to edit Master title style</a:t>
            </a:r>
            <a:endParaRPr lang="en-US"/>
          </a:p>
        </p:txBody>
      </p:sp>
      <p:sp>
        <p:nvSpPr>
          <p:cNvPr id="3" name="竖排文字占位符 2"/>
          <p:cNvSpPr>
            <a:spLocks noGrp="1"/>
          </p:cNvSpPr>
          <p:nvPr>
            <p:ph type="body" orient="vert" idx="1"/>
          </p:nvPr>
        </p:nvSpPr>
        <p:spPr>
          <a:xfrm>
            <a:off x="609600" y="274638"/>
            <a:ext cx="5505450" cy="5497512"/>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1844916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3" name="日期占位符 2"/>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dirty="0"/>
          </a:p>
        </p:txBody>
      </p:sp>
      <p:sp>
        <p:nvSpPr>
          <p:cNvPr id="4" name="页脚占位符 3"/>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dirty="0"/>
          </a:p>
        </p:txBody>
      </p:sp>
      <p:sp>
        <p:nvSpPr>
          <p:cNvPr id="5" name="灯片编号占位符 4"/>
          <p:cNvSpPr>
            <a:spLocks noGrp="1"/>
          </p:cNvSpPr>
          <p:nvPr>
            <p:ph type="sldNum" sz="quarter" idx="12"/>
          </p:nvPr>
        </p:nvSpPr>
        <p:spPr>
          <a:xfrm>
            <a:off x="6553200" y="6245225"/>
            <a:ext cx="2133600" cy="476250"/>
          </a:xfrm>
          <a:prstGeom prst="rect">
            <a:avLst/>
          </a:prstGeom>
        </p:spPr>
        <p:txBody>
          <a:bodyPr/>
          <a:lstStyle>
            <a:lvl1pPr>
              <a:defRPr/>
            </a:lvl1pPr>
          </a:lstStyle>
          <a:p>
            <a:fld id="{F3E902AC-FC00-4AB1-BCE5-B71CCE724DE3}" type="slidenum">
              <a:rPr lang="en-US" altLang="zh-CN"/>
              <a:pPr/>
              <a:t>‹#›</a:t>
            </a:fld>
            <a:endParaRPr lang="en-US" altLang="zh-CN" dirty="0"/>
          </a:p>
        </p:txBody>
      </p:sp>
    </p:spTree>
    <p:extLst>
      <p:ext uri="{BB962C8B-B14F-4D97-AF65-F5344CB8AC3E}">
        <p14:creationId xmlns:p14="http://schemas.microsoft.com/office/powerpoint/2010/main" xmlns="" val="10256838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059521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936685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365125"/>
            <a:ext cx="8232775"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455613" y="1600200"/>
            <a:ext cx="8232775" cy="1588640"/>
          </a:xfrm>
        </p:spPr>
        <p:txBody>
          <a:bodyPr/>
          <a:lstStyle>
            <a:lvl1pPr>
              <a:lnSpc>
                <a:spcPts val="2200"/>
              </a:lnSpc>
              <a:defRPr/>
            </a:lvl1pPr>
            <a:lvl2pPr marL="237744" indent="-237744">
              <a:lnSpc>
                <a:spcPts val="2200"/>
              </a:lnSpc>
              <a:spcBef>
                <a:spcPts val="1100"/>
              </a:spcBef>
              <a:defRPr sz="1600"/>
            </a:lvl2pPr>
            <a:lvl3pPr>
              <a:lnSpc>
                <a:spcPts val="2200"/>
              </a:lnSpc>
              <a:spcBef>
                <a:spcPts val="0"/>
              </a:spcBef>
              <a:defRPr sz="1600"/>
            </a:lvl3pPr>
            <a:lvl4pPr>
              <a:lnSpc>
                <a:spcPts val="2200"/>
              </a:lnSpc>
              <a:spcBef>
                <a:spcPts val="0"/>
              </a:spcBef>
              <a:defRPr sz="1600"/>
            </a:lvl4pPr>
            <a:lvl5pPr>
              <a:lnSpc>
                <a:spcPts val="2200"/>
              </a:lnSpc>
              <a:spcBef>
                <a:spcPts val="0"/>
              </a:spcBef>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Slide Number Placeholder 47"/>
          <p:cNvSpPr>
            <a:spLocks noGrp="1"/>
          </p:cNvSpPr>
          <p:nvPr>
            <p:ph type="sldNum" sz="quarter" idx="4"/>
          </p:nvPr>
        </p:nvSpPr>
        <p:spPr>
          <a:xfrm>
            <a:off x="449909" y="6365985"/>
            <a:ext cx="242070" cy="199571"/>
          </a:xfrm>
          <a:prstGeom prst="rect">
            <a:avLst/>
          </a:prstGeom>
        </p:spPr>
        <p:txBody>
          <a:bodyPr vert="horz" lIns="0" tIns="0" rIns="0" bIns="0" rtlCol="0" anchor="ctr"/>
          <a:lstStyle>
            <a:lvl1pPr algn="ctr">
              <a:defRPr sz="700">
                <a:solidFill>
                  <a:schemeClr val="tx1">
                    <a:tint val="75000"/>
                  </a:schemeClr>
                </a:solidFill>
              </a:defRPr>
            </a:lvl1pPr>
          </a:lstStyle>
          <a:p>
            <a:fld id="{02B51FD2-AF65-4559-B5BB-AE7FBFFEA02E}" type="slidenum">
              <a:rPr lang="en-US" smtClean="0">
                <a:latin typeface="Verdana" pitchFamily="34" charset="0"/>
                <a:cs typeface="Verdana" pitchFamily="34" charset="0"/>
              </a:rPr>
              <a:pPr/>
              <a:t>‹#›</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11" name="Footer Placeholder 52"/>
          <p:cNvSpPr>
            <a:spLocks noGrp="1"/>
          </p:cNvSpPr>
          <p:nvPr>
            <p:ph type="ftr" sz="quarter" idx="3"/>
          </p:nvPr>
        </p:nvSpPr>
        <p:spPr>
          <a:xfrm>
            <a:off x="694038" y="6364388"/>
            <a:ext cx="2895600" cy="201168"/>
          </a:xfrm>
          <a:prstGeom prst="rect">
            <a:avLst/>
          </a:prstGeom>
        </p:spPr>
        <p:txBody>
          <a:bodyPr vert="horz" lIns="0" tIns="0" rIns="0" bIns="0" rtlCol="0" anchor="ctr"/>
          <a:lstStyle>
            <a:lvl1pPr algn="l">
              <a:defRPr lang="en-US" sz="700" dirty="0">
                <a:solidFill>
                  <a:schemeClr val="tx1">
                    <a:tint val="75000"/>
                  </a:schemeClr>
                </a:solidFill>
                <a:latin typeface="Verdana" pitchFamily="34" charset="0"/>
                <a:cs typeface="Verdana" pitchFamily="34" charset="0"/>
              </a:defRPr>
            </a:lvl1pPr>
          </a:lstStyle>
          <a:p>
            <a:r>
              <a:rPr lang="en-US" dirty="0" smtClean="0"/>
              <a:t>INSERT PRESENTATION TITLE</a:t>
            </a:r>
          </a:p>
        </p:txBody>
      </p:sp>
    </p:spTree>
    <p:extLst>
      <p:ext uri="{BB962C8B-B14F-4D97-AF65-F5344CB8AC3E}">
        <p14:creationId xmlns:p14="http://schemas.microsoft.com/office/powerpoint/2010/main" xmlns="" val="379783769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xmlns="" val="57890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98002607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477246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内容占位符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Tree>
    <p:extLst>
      <p:ext uri="{BB962C8B-B14F-4D97-AF65-F5344CB8AC3E}">
        <p14:creationId xmlns:p14="http://schemas.microsoft.com/office/powerpoint/2010/main" xmlns="" val="29596895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09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800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990698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392690661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xmlns="" val="32854459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204872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543808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7741394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4942723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274638"/>
            <a:ext cx="2057400" cy="589756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274638"/>
            <a:ext cx="6019800" cy="58975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167043086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xmlns="" val="41414035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32938311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1047302574"/>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5717079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31259410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Tree>
    <p:extLst>
      <p:ext uri="{BB962C8B-B14F-4D97-AF65-F5344CB8AC3E}">
        <p14:creationId xmlns:p14="http://schemas.microsoft.com/office/powerpoint/2010/main" xmlns="" val="56602589"/>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xmlns="" val="42710650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TextBox 1"/>
          <p:cNvSpPr txBox="1"/>
          <p:nvPr userDrawn="1"/>
        </p:nvSpPr>
        <p:spPr>
          <a:xfrm>
            <a:off x="683568" y="4509120"/>
            <a:ext cx="7776864" cy="738664"/>
          </a:xfrm>
          <a:prstGeom prst="rect">
            <a:avLst/>
          </a:prstGeom>
          <a:noFill/>
        </p:spPr>
        <p:txBody>
          <a:bodyPr wrap="square" rtlCol="0">
            <a:spAutoFit/>
          </a:bodyPr>
          <a:lstStyle/>
          <a:p>
            <a:pPr algn="ctr"/>
            <a:r>
              <a:rPr lang="en-US" sz="1400" dirty="0" smtClean="0"/>
              <a:t>Copyright ©2010 Huawei Technologies Co.,Ltd. All Rights Reserved.</a:t>
            </a:r>
          </a:p>
          <a:p>
            <a:pPr algn="ctr"/>
            <a:r>
              <a:rPr lang="en-US" sz="1400" dirty="0" smtClean="0"/>
              <a:t>The information contained in this document is for reference purpose only, and is subject to change or withdrawal according to specific customer requirements and conditions.</a:t>
            </a:r>
          </a:p>
        </p:txBody>
      </p:sp>
      <p:sp>
        <p:nvSpPr>
          <p:cNvPr id="3" name="矩形 2"/>
          <p:cNvSpPr/>
          <p:nvPr userDrawn="1"/>
        </p:nvSpPr>
        <p:spPr>
          <a:xfrm>
            <a:off x="2286000" y="5247784"/>
            <a:ext cx="4572000" cy="523220"/>
          </a:xfrm>
          <a:prstGeom prst="rect">
            <a:avLst/>
          </a:prstGeom>
        </p:spPr>
        <p:txBody>
          <a:bodyPr>
            <a:spAutoFit/>
          </a:bodyPr>
          <a:lstStyle/>
          <a:p>
            <a:pPr algn="ctr"/>
            <a:r>
              <a:rPr lang="en-US" sz="1400" dirty="0" smtClean="0"/>
              <a:t>©2010 </a:t>
            </a:r>
            <a:r>
              <a:rPr lang="zh-CN" altLang="en-US" sz="1400" dirty="0" smtClean="0"/>
              <a:t>华为技术有限公司</a:t>
            </a:r>
            <a:r>
              <a:rPr lang="en-US" altLang="zh-CN" sz="1400" baseline="0" dirty="0" smtClean="0"/>
              <a:t>          </a:t>
            </a:r>
            <a:r>
              <a:rPr lang="zh-CN" altLang="en-US" sz="1400" dirty="0" smtClean="0"/>
              <a:t>版权所有</a:t>
            </a:r>
          </a:p>
          <a:p>
            <a:pPr algn="ctr"/>
            <a:r>
              <a:rPr lang="zh-CN" altLang="en-US" sz="1400" dirty="0" smtClean="0"/>
              <a:t>本资料仅供参考，不构成任何承诺及保证</a:t>
            </a:r>
            <a:endParaRPr lang="en-US" sz="1400" dirty="0"/>
          </a:p>
        </p:txBody>
      </p:sp>
    </p:spTree>
    <p:extLst>
      <p:ext uri="{BB962C8B-B14F-4D97-AF65-F5344CB8AC3E}">
        <p14:creationId xmlns:p14="http://schemas.microsoft.com/office/powerpoint/2010/main" xmlns="" val="208758324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8757303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11500715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1423484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2027923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xmlns="" val="2051149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内容占位符 2"/>
          <p:cNvSpPr>
            <a:spLocks noGrp="1"/>
          </p:cNvSpPr>
          <p:nvPr>
            <p:ph sz="half" idx="1"/>
          </p:nvPr>
        </p:nvSpPr>
        <p:spPr>
          <a:xfrm>
            <a:off x="609600" y="1646238"/>
            <a:ext cx="3695700" cy="41259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内容占位符 3"/>
          <p:cNvSpPr>
            <a:spLocks noGrp="1"/>
          </p:cNvSpPr>
          <p:nvPr>
            <p:ph sz="half" idx="2"/>
          </p:nvPr>
        </p:nvSpPr>
        <p:spPr>
          <a:xfrm>
            <a:off x="4457700" y="1646238"/>
            <a:ext cx="3695700" cy="41259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2046703490"/>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1487684882"/>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36866735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09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800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7537827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08868050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xmlns="" val="9416749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404902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8007766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1356524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3046463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274638"/>
            <a:ext cx="2057400" cy="589756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274638"/>
            <a:ext cx="6019800" cy="58975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414846883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en-US" altLang="zh-CN" smtClean="0"/>
              <a:t>Click to edit Master title style</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7" name="日期占位符 6"/>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9710283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2" descr="\\server3\restrict\ftp_root\Clients\White_Whale\5-10136_SharePoint_Conference_10-19\SFP_Art\Elements\4x3_Corner_Logo.png"/>
          <p:cNvPicPr>
            <a:picLocks noChangeAspect="1" noChangeArrowheads="1"/>
          </p:cNvPicPr>
          <p:nvPr userDrawn="1"/>
        </p:nvPicPr>
        <p:blipFill>
          <a:blip r:embed="rId3" cstate="print"/>
          <a:srcRect/>
          <a:stretch>
            <a:fillRect/>
          </a:stretch>
        </p:blipFill>
        <p:spPr bwMode="auto">
          <a:xfrm>
            <a:off x="0" y="0"/>
            <a:ext cx="3324225" cy="2276476"/>
          </a:xfrm>
          <a:prstGeom prst="rect">
            <a:avLst/>
          </a:prstGeom>
          <a:noFill/>
        </p:spPr>
      </p:pic>
      <p:pic>
        <p:nvPicPr>
          <p:cNvPr id="5" name="Picture 2" descr="\\SERVER3\Restrict\FTP_Root\Clients\White_Whale\5-10136_SharePoint_Conference_10-19\SFP_Art\Elements\4x3_Footerbar.png"/>
          <p:cNvPicPr>
            <a:picLocks noChangeAspect="1" noChangeArrowheads="1"/>
          </p:cNvPicPr>
          <p:nvPr userDrawn="1"/>
        </p:nvPicPr>
        <p:blipFill>
          <a:blip r:embed="rId4" cstate="print"/>
          <a:srcRect/>
          <a:stretch>
            <a:fillRect/>
          </a:stretch>
        </p:blipFill>
        <p:spPr bwMode="auto">
          <a:xfrm>
            <a:off x="0" y="6038850"/>
            <a:ext cx="9142413" cy="819150"/>
          </a:xfrm>
          <a:prstGeom prst="rect">
            <a:avLst/>
          </a:prstGeom>
          <a:noFill/>
        </p:spPr>
      </p:pic>
      <p:pic>
        <p:nvPicPr>
          <p:cNvPr id="6" name="Picture 2" descr="\\SERVER3\Restrict\FTP_Root\Clients\White_Whale\5-10136_SharePoint_Conference_10-19\SFP_Art\Elements\SharePoint_Logo_small.png"/>
          <p:cNvPicPr>
            <a:picLocks noChangeAspect="1" noChangeArrowheads="1"/>
          </p:cNvPicPr>
          <p:nvPr userDrawn="1"/>
        </p:nvPicPr>
        <p:blipFill>
          <a:blip r:embed="rId5" cstate="print"/>
          <a:srcRect/>
          <a:stretch>
            <a:fillRect/>
          </a:stretch>
        </p:blipFill>
        <p:spPr bwMode="auto">
          <a:xfrm>
            <a:off x="439094" y="6158342"/>
            <a:ext cx="2609850" cy="523875"/>
          </a:xfrm>
          <a:prstGeom prst="rect">
            <a:avLst/>
          </a:prstGeom>
          <a:noFill/>
        </p:spPr>
      </p:pic>
      <p:pic>
        <p:nvPicPr>
          <p:cNvPr id="7" name="Picture 3" descr="\\SERVER3\Restrict\FTP_Root\Clients\White_Whale\5-10136_SharePoint_Conference_10-19\SFP_Art\Elements\quest-logo-small.png"/>
          <p:cNvPicPr>
            <a:picLocks noChangeAspect="1" noChangeArrowheads="1"/>
          </p:cNvPicPr>
          <p:nvPr userDrawn="1"/>
        </p:nvPicPr>
        <p:blipFill>
          <a:blip r:embed="rId6" cstate="print"/>
          <a:srcRect/>
          <a:stretch>
            <a:fillRect/>
          </a:stretch>
        </p:blipFill>
        <p:spPr bwMode="auto">
          <a:xfrm>
            <a:off x="3542296" y="6231255"/>
            <a:ext cx="2057400" cy="390525"/>
          </a:xfrm>
          <a:prstGeom prst="rect">
            <a:avLst/>
          </a:prstGeom>
          <a:noFill/>
        </p:spPr>
      </p:pic>
      <p:pic>
        <p:nvPicPr>
          <p:cNvPr id="8" name="Picture 4" descr="\\SERVER3\Restrict\FTP_Root\Clients\White_Whale\5-10136_SharePoint_Conference_10-19\SFP_Art\Elements\Event_date-small.png"/>
          <p:cNvPicPr>
            <a:picLocks noChangeAspect="1" noChangeArrowheads="1"/>
          </p:cNvPicPr>
          <p:nvPr userDrawn="1"/>
        </p:nvPicPr>
        <p:blipFill>
          <a:blip r:embed="rId7" cstate="print"/>
          <a:srcRect/>
          <a:stretch>
            <a:fillRect/>
          </a:stretch>
        </p:blipFill>
        <p:spPr bwMode="auto">
          <a:xfrm>
            <a:off x="5970498" y="6243357"/>
            <a:ext cx="2743200" cy="409575"/>
          </a:xfrm>
          <a:prstGeom prst="rect">
            <a:avLst/>
          </a:prstGeom>
          <a:noFill/>
        </p:spPr>
      </p:pic>
      <p:sp>
        <p:nvSpPr>
          <p:cNvPr id="2" name="Title 1"/>
          <p:cNvSpPr>
            <a:spLocks noGrp="1"/>
          </p:cNvSpPr>
          <p:nvPr>
            <p:ph type="ctrTitle"/>
          </p:nvPr>
        </p:nvSpPr>
        <p:spPr>
          <a:xfrm>
            <a:off x="730250" y="1905000"/>
            <a:ext cx="7681913" cy="1523495"/>
          </a:xfrm>
        </p:spPr>
        <p:txBody>
          <a:bodyPr>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4"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xmlns="" val="643420618"/>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5" name="Picture 2" descr="\\server3\restrict\ftp_root\Clients\White_Whale\5-10136_SharePoint_Conference_10-19\SFP_Art\Elements\4x3_Corner_Logo.png"/>
          <p:cNvPicPr>
            <a:picLocks noChangeAspect="1" noChangeArrowheads="1"/>
          </p:cNvPicPr>
          <p:nvPr userDrawn="1"/>
        </p:nvPicPr>
        <p:blipFill>
          <a:blip r:embed="rId3" cstate="print"/>
          <a:srcRect/>
          <a:stretch>
            <a:fillRect/>
          </a:stretch>
        </p:blipFill>
        <p:spPr bwMode="auto">
          <a:xfrm>
            <a:off x="0" y="0"/>
            <a:ext cx="3324225" cy="2276476"/>
          </a:xfrm>
          <a:prstGeom prst="rect">
            <a:avLst/>
          </a:prstGeom>
          <a:noFill/>
        </p:spPr>
      </p:pic>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1" u="none" strike="noStrike" kern="1200" cap="none" spc="-642" normalizeH="0" baseline="0" noProof="0" dirty="0" smtClean="0">
                <a:ln w="11430"/>
                <a:gradFill>
                  <a:gsLst>
                    <a:gs pos="0">
                      <a:schemeClr val="accent1"/>
                    </a:gs>
                    <a:gs pos="100000">
                      <a:schemeClr val="bg1"/>
                    </a:gs>
                  </a:gsLst>
                  <a:lin ang="5400000" scaled="0"/>
                </a:gra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xmlns="" val="3306576138"/>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644997606"/>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238520583"/>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98765503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838199856"/>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3556978125"/>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09212722"/>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91256315"/>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55278443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日期占位符 2"/>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281588347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xmlns="" val="1223281303"/>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507832"/>
          </a:xfrm>
        </p:spPr>
        <p:txBody>
          <a:bodyPr/>
          <a:lstStyle>
            <a:lvl1pPr algn="l" rtl="0" fontAlgn="base">
              <a:lnSpc>
                <a:spcPct val="90000"/>
              </a:lnSpc>
              <a:spcBef>
                <a:spcPct val="0"/>
              </a:spcBef>
              <a:spcAft>
                <a:spcPct val="0"/>
              </a:spcAft>
              <a:defRPr lang="en-US" sz="3700"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179914615"/>
      </p:ext>
    </p:extLst>
  </p:cSld>
  <p:clrMapOvr>
    <a:masterClrMapping/>
  </p:clrMapOvr>
  <p:transition>
    <p:wipe dir="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4551" y="321688"/>
            <a:ext cx="8691106" cy="517590"/>
          </a:xfrm>
        </p:spPr>
        <p:txBody>
          <a:bodyPr rtlCol="0" anchor="ctr">
            <a:noAutofit/>
          </a:bodyPr>
          <a:lstStyle>
            <a:lvl1pPr marL="0" indent="0" algn="l" defTabSz="-13873163" rtl="0" eaLnBrk="0" fontAlgn="base" hangingPunct="0">
              <a:lnSpc>
                <a:spcPct val="90000"/>
              </a:lnSpc>
              <a:spcBef>
                <a:spcPct val="0"/>
              </a:spcBef>
              <a:spcAft>
                <a:spcPct val="0"/>
              </a:spcAft>
              <a:defRPr lang="en-US" sz="3600" b="0" i="0" kern="1200" dirty="0">
                <a:solidFill>
                  <a:srgbClr val="FFC000"/>
                </a:solidFill>
                <a:effectLst/>
                <a:latin typeface="Segoe UI"/>
                <a:ea typeface="+mj-ea"/>
                <a:cs typeface="Segoe UI"/>
              </a:defRPr>
            </a:lvl1pPr>
          </a:lstStyle>
          <a:p>
            <a:r>
              <a:rPr lang="en-US" dirty="0"/>
              <a:t>Click to edit Master title </a:t>
            </a:r>
            <a:r>
              <a:rPr lang="en-US" dirty="0" smtClean="0"/>
              <a:t>style</a:t>
            </a:r>
            <a:endParaRPr lang="en-US" dirty="0"/>
          </a:p>
        </p:txBody>
      </p:sp>
      <p:sp>
        <p:nvSpPr>
          <p:cNvPr id="3" name="Content Placeholder 2"/>
          <p:cNvSpPr>
            <a:spLocks noGrp="1"/>
          </p:cNvSpPr>
          <p:nvPr>
            <p:ph idx="1"/>
          </p:nvPr>
        </p:nvSpPr>
        <p:spPr>
          <a:xfrm>
            <a:off x="138113" y="1672590"/>
            <a:ext cx="8410575" cy="1865126"/>
          </a:xfrm>
          <a:prstGeom prst="rect">
            <a:avLst/>
          </a:prstGeom>
        </p:spPr>
        <p:txBody>
          <a:bodyPr rtlCol="0"/>
          <a:lstStyle>
            <a:lvl1pPr>
              <a:buFont typeface="Arial" pitchFamily="34" charset="0"/>
              <a:buChar char="•"/>
              <a:defRPr sz="2000">
                <a:solidFill>
                  <a:schemeClr val="tx1">
                    <a:lumMod val="90000"/>
                    <a:lumOff val="10000"/>
                  </a:schemeClr>
                </a:solidFill>
                <a:effectLst/>
                <a:latin typeface="Segoe UI" pitchFamily="34" charset="0"/>
                <a:cs typeface="Segoe UI" pitchFamily="34" charset="0"/>
              </a:defRPr>
            </a:lvl1pPr>
            <a:lvl2pPr>
              <a:buSzPct val="50000"/>
              <a:buFont typeface="Courier New" pitchFamily="49" charset="0"/>
              <a:buChar char="o"/>
              <a:defRPr sz="2000">
                <a:solidFill>
                  <a:schemeClr val="tx1">
                    <a:lumMod val="90000"/>
                    <a:lumOff val="10000"/>
                  </a:schemeClr>
                </a:solidFill>
                <a:effectLst/>
                <a:latin typeface="Segoe UI" pitchFamily="34" charset="0"/>
                <a:cs typeface="Segoe UI" pitchFamily="34" charset="0"/>
              </a:defRPr>
            </a:lvl2pPr>
            <a:lvl3pPr>
              <a:buFont typeface="Wingdings" pitchFamily="2" charset="2"/>
              <a:buChar char="§"/>
              <a:defRPr sz="2000">
                <a:solidFill>
                  <a:schemeClr val="tx1">
                    <a:lumMod val="90000"/>
                    <a:lumOff val="10000"/>
                  </a:schemeClr>
                </a:solidFill>
                <a:effectLst/>
                <a:latin typeface="Segoe UI" pitchFamily="34" charset="0"/>
                <a:cs typeface="Segoe UI" pitchFamily="34" charset="0"/>
              </a:defRPr>
            </a:lvl3pPr>
            <a:lvl4pPr>
              <a:buFont typeface="Arial" pitchFamily="34" charset="0"/>
              <a:buChar char="•"/>
              <a:defRPr>
                <a:solidFill>
                  <a:schemeClr val="tx1">
                    <a:lumMod val="90000"/>
                    <a:lumOff val="10000"/>
                  </a:schemeClr>
                </a:solidFill>
                <a:effectLst/>
                <a:latin typeface="Segoe UI" pitchFamily="34" charset="0"/>
                <a:cs typeface="Segoe UI" pitchFamily="34" charset="0"/>
              </a:defRPr>
            </a:lvl4pPr>
            <a:lvl5pPr>
              <a:buFont typeface="Arial" pitchFamily="34" charset="0"/>
              <a:buChar char="•"/>
              <a:defRPr>
                <a:solidFill>
                  <a:schemeClr val="tx1">
                    <a:lumMod val="90000"/>
                    <a:lumOff val="10000"/>
                  </a:schemeClr>
                </a:solidFill>
                <a:effectLst/>
                <a:latin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9"/>
          <p:cNvSpPr>
            <a:spLocks noGrp="1"/>
          </p:cNvSpPr>
          <p:nvPr>
            <p:ph idx="11"/>
          </p:nvPr>
        </p:nvSpPr>
        <p:spPr>
          <a:xfrm>
            <a:off x="119743" y="842904"/>
            <a:ext cx="8665027" cy="478972"/>
          </a:xfrm>
          <a:prstGeom prst="rect">
            <a:avLst/>
          </a:prstGeom>
        </p:spPr>
        <p:txBody>
          <a:bodyPr vert="horz" lIns="91440" tIns="45720" rIns="91440" bIns="45720" rtlCol="0">
            <a:normAutofit/>
          </a:bodyPr>
          <a:lstStyle>
            <a:lvl1pPr>
              <a:defRPr lang="en-US" sz="2000" dirty="0" smtClean="0">
                <a:solidFill>
                  <a:schemeClr val="tx1"/>
                </a:solidFill>
                <a:effectLst/>
                <a:latin typeface="Segoe UI" pitchFamily="34" charset="0"/>
                <a:ea typeface="+mn-ea"/>
                <a:cs typeface="Segoe UI" pitchFamily="34" charset="0"/>
              </a:defRPr>
            </a:lvl1pPr>
          </a:lstStyle>
          <a:p>
            <a:pPr marL="342900" lvl="0" indent="-342900" algn="l" defTabSz="-13873163" rtl="0" eaLnBrk="0" fontAlgn="base" hangingPunct="0">
              <a:lnSpc>
                <a:spcPct val="90000"/>
              </a:lnSpc>
              <a:spcBef>
                <a:spcPct val="30000"/>
              </a:spcBef>
              <a:spcAft>
                <a:spcPct val="0"/>
              </a:spcAft>
              <a:buClr>
                <a:schemeClr val="tx2"/>
              </a:buClr>
              <a:buSzPct val="85000"/>
              <a:buFontTx/>
              <a:buNone/>
            </a:pPr>
            <a:r>
              <a:rPr lang="en-US" dirty="0" smtClean="0"/>
              <a:t>Click to edit Master text styles</a:t>
            </a:r>
          </a:p>
        </p:txBody>
      </p:sp>
    </p:spTree>
    <p:extLst>
      <p:ext uri="{BB962C8B-B14F-4D97-AF65-F5344CB8AC3E}">
        <p14:creationId xmlns:p14="http://schemas.microsoft.com/office/powerpoint/2010/main" xmlns="" val="1225556347"/>
      </p:ext>
    </p:extLst>
  </p:cSld>
  <p:clrMapOvr>
    <a:masterClrMapping/>
  </p:clrMapOvr>
  <p:transition spd="slow"/>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8382336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4551" y="340738"/>
            <a:ext cx="8691106" cy="517590"/>
          </a:xfrm>
        </p:spPr>
        <p:txBody>
          <a:bodyPr rtlCol="0" anchor="ctr">
            <a:noAutofit/>
          </a:bodyPr>
          <a:lstStyle>
            <a:lvl1pPr marL="0" indent="0" algn="l" defTabSz="-13873163" rtl="0" eaLnBrk="0" fontAlgn="base" hangingPunct="0">
              <a:lnSpc>
                <a:spcPct val="90000"/>
              </a:lnSpc>
              <a:spcBef>
                <a:spcPct val="0"/>
              </a:spcBef>
              <a:spcAft>
                <a:spcPct val="0"/>
              </a:spcAft>
              <a:defRPr lang="en-US" sz="3600" b="0" i="0" kern="1200" dirty="0">
                <a:solidFill>
                  <a:srgbClr val="FFC000"/>
                </a:solidFill>
                <a:effectLst/>
                <a:latin typeface="Segoe UI"/>
                <a:ea typeface="+mj-ea"/>
                <a:cs typeface="Segoe UI"/>
              </a:defRPr>
            </a:lvl1pPr>
          </a:lstStyle>
          <a:p>
            <a:r>
              <a:rPr lang="en-US" dirty="0"/>
              <a:t>Click to edit Master title </a:t>
            </a:r>
            <a:r>
              <a:rPr lang="en-US" dirty="0" smtClean="0"/>
              <a:t>style</a:t>
            </a:r>
            <a:endParaRPr lang="en-US" dirty="0"/>
          </a:p>
        </p:txBody>
      </p:sp>
      <p:sp>
        <p:nvSpPr>
          <p:cNvPr id="3" name="Content Placeholder 2"/>
          <p:cNvSpPr>
            <a:spLocks noGrp="1"/>
          </p:cNvSpPr>
          <p:nvPr>
            <p:ph idx="1"/>
          </p:nvPr>
        </p:nvSpPr>
        <p:spPr>
          <a:xfrm>
            <a:off x="138113" y="1691640"/>
            <a:ext cx="8410575" cy="1865126"/>
          </a:xfrm>
          <a:prstGeom prst="rect">
            <a:avLst/>
          </a:prstGeom>
        </p:spPr>
        <p:txBody>
          <a:bodyPr rtlCol="0"/>
          <a:lstStyle>
            <a:lvl1pPr>
              <a:buFont typeface="Arial" pitchFamily="34" charset="0"/>
              <a:buChar char="•"/>
              <a:defRPr sz="2000">
                <a:solidFill>
                  <a:schemeClr val="tx1">
                    <a:lumMod val="90000"/>
                    <a:lumOff val="10000"/>
                  </a:schemeClr>
                </a:solidFill>
                <a:effectLst/>
                <a:latin typeface="Segoe UI" pitchFamily="34" charset="0"/>
                <a:cs typeface="Segoe UI" pitchFamily="34" charset="0"/>
              </a:defRPr>
            </a:lvl1pPr>
            <a:lvl2pPr>
              <a:buSzPct val="50000"/>
              <a:buFont typeface="Courier New" pitchFamily="49" charset="0"/>
              <a:buChar char="o"/>
              <a:defRPr sz="2000">
                <a:solidFill>
                  <a:schemeClr val="tx1">
                    <a:lumMod val="90000"/>
                    <a:lumOff val="10000"/>
                  </a:schemeClr>
                </a:solidFill>
                <a:effectLst/>
                <a:latin typeface="Segoe UI" pitchFamily="34" charset="0"/>
                <a:cs typeface="Segoe UI" pitchFamily="34" charset="0"/>
              </a:defRPr>
            </a:lvl2pPr>
            <a:lvl3pPr>
              <a:buFont typeface="Wingdings" pitchFamily="2" charset="2"/>
              <a:buChar char="§"/>
              <a:defRPr sz="2000">
                <a:solidFill>
                  <a:schemeClr val="tx1">
                    <a:lumMod val="90000"/>
                    <a:lumOff val="10000"/>
                  </a:schemeClr>
                </a:solidFill>
                <a:effectLst/>
                <a:latin typeface="Segoe UI" pitchFamily="34" charset="0"/>
                <a:cs typeface="Segoe UI" pitchFamily="34" charset="0"/>
              </a:defRPr>
            </a:lvl3pPr>
            <a:lvl4pPr>
              <a:buFont typeface="Arial" pitchFamily="34" charset="0"/>
              <a:buChar char="•"/>
              <a:defRPr>
                <a:solidFill>
                  <a:schemeClr val="tx1">
                    <a:lumMod val="90000"/>
                    <a:lumOff val="10000"/>
                  </a:schemeClr>
                </a:solidFill>
                <a:effectLst/>
                <a:latin typeface="Segoe UI" pitchFamily="34" charset="0"/>
                <a:cs typeface="Segoe UI" pitchFamily="34" charset="0"/>
              </a:defRPr>
            </a:lvl4pPr>
            <a:lvl5pPr>
              <a:buFont typeface="Arial" pitchFamily="34" charset="0"/>
              <a:buChar char="•"/>
              <a:defRPr>
                <a:solidFill>
                  <a:schemeClr val="tx1">
                    <a:lumMod val="90000"/>
                    <a:lumOff val="10000"/>
                  </a:schemeClr>
                </a:solidFill>
                <a:effectLst/>
                <a:latin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9"/>
          <p:cNvSpPr>
            <a:spLocks noGrp="1"/>
          </p:cNvSpPr>
          <p:nvPr>
            <p:ph idx="11"/>
          </p:nvPr>
        </p:nvSpPr>
        <p:spPr>
          <a:xfrm>
            <a:off x="119743" y="861954"/>
            <a:ext cx="8665027" cy="478972"/>
          </a:xfrm>
          <a:prstGeom prst="rect">
            <a:avLst/>
          </a:prstGeom>
        </p:spPr>
        <p:txBody>
          <a:bodyPr vert="horz" lIns="91440" tIns="45720" rIns="91440" bIns="45720" rtlCol="0">
            <a:normAutofit/>
          </a:bodyPr>
          <a:lstStyle>
            <a:lvl1pPr>
              <a:defRPr lang="en-US" sz="2000" dirty="0" smtClean="0">
                <a:solidFill>
                  <a:schemeClr val="tx1"/>
                </a:solidFill>
                <a:effectLst/>
                <a:latin typeface="Segoe UI" pitchFamily="34" charset="0"/>
                <a:ea typeface="+mn-ea"/>
                <a:cs typeface="Segoe UI" pitchFamily="34" charset="0"/>
              </a:defRPr>
            </a:lvl1pPr>
          </a:lstStyle>
          <a:p>
            <a:pPr marL="342900" lvl="0" indent="-342900" algn="l" defTabSz="-13873163" rtl="0" eaLnBrk="0" fontAlgn="base" hangingPunct="0">
              <a:lnSpc>
                <a:spcPct val="90000"/>
              </a:lnSpc>
              <a:spcBef>
                <a:spcPct val="30000"/>
              </a:spcBef>
              <a:spcAft>
                <a:spcPct val="0"/>
              </a:spcAft>
              <a:buClr>
                <a:schemeClr val="tx2"/>
              </a:buClr>
              <a:buSzPct val="85000"/>
              <a:buFontTx/>
              <a:buNone/>
            </a:pPr>
            <a:r>
              <a:rPr lang="en-US" dirty="0" smtClean="0"/>
              <a:t>Click to edit Master text styles</a:t>
            </a:r>
          </a:p>
        </p:txBody>
      </p:sp>
    </p:spTree>
    <p:extLst>
      <p:ext uri="{BB962C8B-B14F-4D97-AF65-F5344CB8AC3E}">
        <p14:creationId xmlns:p14="http://schemas.microsoft.com/office/powerpoint/2010/main" xmlns="" val="2685225737"/>
      </p:ext>
    </p:extLst>
  </p:cSld>
  <p:clrMapOvr>
    <a:masterClrMapping/>
  </p:clrMapOvr>
  <p:transition spd="slow"/>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Content_lef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6713" y="1416049"/>
            <a:ext cx="4129087" cy="5029200"/>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247184019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4084674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en-US" altLang="zh-CN" smtClean="0"/>
              <a:t>Click to edit Master title style</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2827203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en-US" altLang="zh-CN" smtClean="0"/>
              <a:t>Click to edit Master title style</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dirty="0" smtClean="0"/>
              <a:t>Click icon to add picture</a:t>
            </a:r>
            <a:endParaRPr lang="en-US"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216857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5.jpe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hyperlink" Target="http://www.huawei.com/" TargetMode="Externa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image" Target="../media/image6.jpeg"/><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theme" Target="../theme/theme5.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image" Target="../media/image8.png"/><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image" Target="../media/image7.png"/><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821055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sp>
        <p:nvSpPr>
          <p:cNvPr id="1027" name="Rectangle 3"/>
          <p:cNvSpPr>
            <a:spLocks noGrp="1" noChangeArrowheads="1"/>
          </p:cNvSpPr>
          <p:nvPr>
            <p:ph type="body" idx="1"/>
          </p:nvPr>
        </p:nvSpPr>
        <p:spPr bwMode="auto">
          <a:xfrm>
            <a:off x="652462" y="1646238"/>
            <a:ext cx="8167687" cy="41259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pic>
        <p:nvPicPr>
          <p:cNvPr id="1046" name="Picture 22" descr="dd"/>
          <p:cNvPicPr>
            <a:picLocks noChangeAspect="1" noChangeArrowheads="1"/>
          </p:cNvPicPr>
          <p:nvPr/>
        </p:nvPicPr>
        <p:blipFill>
          <a:blip r:embed="rId18" cstate="email">
            <a:extLst>
              <a:ext uri="{28A0092B-C50C-407E-A947-70E740481C1C}">
                <a14:useLocalDpi xmlns:a14="http://schemas.microsoft.com/office/drawing/2010/main" xmlns=""/>
              </a:ext>
            </a:extLst>
          </a:blip>
          <a:srcRect/>
          <a:stretch>
            <a:fillRect/>
          </a:stretch>
        </p:blipFill>
        <p:spPr bwMode="auto">
          <a:xfrm>
            <a:off x="0" y="6221413"/>
            <a:ext cx="91503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48" name="Picture 24" descr="8"/>
          <p:cNvPicPr>
            <a:picLocks noChangeAspect="1" noChangeArrowheads="1"/>
          </p:cNvPicPr>
          <p:nvPr/>
        </p:nvPicPr>
        <p:blipFill>
          <a:blip r:embed="rId19" cstate="email">
            <a:extLst>
              <a:ext uri="{28A0092B-C50C-407E-A947-70E740481C1C}">
                <a14:useLocalDpi xmlns:a14="http://schemas.microsoft.com/office/drawing/2010/main" xmlns=""/>
              </a:ext>
            </a:extLst>
          </a:blip>
          <a:srcRect/>
          <a:stretch>
            <a:fillRect/>
          </a:stretch>
        </p:blipFill>
        <p:spPr bwMode="auto">
          <a:xfrm>
            <a:off x="7508875" y="6400800"/>
            <a:ext cx="1311275" cy="311150"/>
          </a:xfrm>
          <a:prstGeom prst="rect">
            <a:avLst/>
          </a:prstGeom>
          <a:noFill/>
          <a:extLst>
            <a:ext uri="{909E8E84-426E-40DD-AFC4-6F175D3DCCD1}">
              <a14:hiddenFill xmlns:a14="http://schemas.microsoft.com/office/drawing/2010/main" xmlns="">
                <a:solidFill>
                  <a:srgbClr val="FFFFFF"/>
                </a:solidFill>
              </a14:hiddenFill>
            </a:ext>
          </a:extLst>
        </p:spPr>
      </p:pic>
      <p:sp>
        <p:nvSpPr>
          <p:cNvPr id="1190" name="Rectangle 166"/>
          <p:cNvSpPr>
            <a:spLocks noChangeArrowheads="1"/>
          </p:cNvSpPr>
          <p:nvPr/>
        </p:nvSpPr>
        <p:spPr bwMode="auto">
          <a:xfrm>
            <a:off x="9269413" y="3429000"/>
            <a:ext cx="919162" cy="3490913"/>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en-US"/>
          </a:p>
        </p:txBody>
      </p:sp>
      <p:grpSp>
        <p:nvGrpSpPr>
          <p:cNvPr id="1193" name="Group 169"/>
          <p:cNvGrpSpPr>
            <a:grpSpLocks/>
          </p:cNvGrpSpPr>
          <p:nvPr/>
        </p:nvGrpSpPr>
        <p:grpSpPr bwMode="auto">
          <a:xfrm>
            <a:off x="9355138" y="3789363"/>
            <a:ext cx="739775" cy="182562"/>
            <a:chOff x="5893" y="2387"/>
            <a:chExt cx="466" cy="115"/>
          </a:xfrm>
        </p:grpSpPr>
        <p:sp>
          <p:nvSpPr>
            <p:cNvPr id="1194" name="Rectangle 17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195" name="Rectangle 17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196" name="Rectangle 17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197" name="Rectangle 17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198" name="Group 174"/>
          <p:cNvGrpSpPr>
            <a:grpSpLocks/>
          </p:cNvGrpSpPr>
          <p:nvPr/>
        </p:nvGrpSpPr>
        <p:grpSpPr bwMode="auto">
          <a:xfrm>
            <a:off x="9355138" y="4005263"/>
            <a:ext cx="739775" cy="182562"/>
            <a:chOff x="5893" y="2523"/>
            <a:chExt cx="466" cy="115"/>
          </a:xfrm>
        </p:grpSpPr>
        <p:sp>
          <p:nvSpPr>
            <p:cNvPr id="1199" name="Rectangle 17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0" name="Rectangle 17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1" name="Rectangle 17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2" name="Rectangle 17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03" name="Group 179"/>
          <p:cNvGrpSpPr>
            <a:grpSpLocks/>
          </p:cNvGrpSpPr>
          <p:nvPr/>
        </p:nvGrpSpPr>
        <p:grpSpPr bwMode="auto">
          <a:xfrm>
            <a:off x="9355138" y="4221163"/>
            <a:ext cx="739775" cy="182562"/>
            <a:chOff x="5893" y="2659"/>
            <a:chExt cx="466" cy="115"/>
          </a:xfrm>
        </p:grpSpPr>
        <p:sp>
          <p:nvSpPr>
            <p:cNvPr id="1204" name="Rectangle 18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5" name="Rectangle 18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6" name="Rectangle 18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7" name="Rectangle 18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08" name="Group 184"/>
          <p:cNvGrpSpPr>
            <a:grpSpLocks/>
          </p:cNvGrpSpPr>
          <p:nvPr/>
        </p:nvGrpSpPr>
        <p:grpSpPr bwMode="auto">
          <a:xfrm>
            <a:off x="9355138" y="3573463"/>
            <a:ext cx="739775" cy="188912"/>
            <a:chOff x="5893" y="2251"/>
            <a:chExt cx="466" cy="119"/>
          </a:xfrm>
        </p:grpSpPr>
        <p:sp>
          <p:nvSpPr>
            <p:cNvPr id="1209" name="Rectangle 18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0" name="Rectangle 18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1" name="Rectangle 18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2" name="Rectangle 18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13" name="Group 189"/>
          <p:cNvGrpSpPr>
            <a:grpSpLocks/>
          </p:cNvGrpSpPr>
          <p:nvPr/>
        </p:nvGrpSpPr>
        <p:grpSpPr bwMode="auto">
          <a:xfrm>
            <a:off x="9355138" y="4581525"/>
            <a:ext cx="739775" cy="182563"/>
            <a:chOff x="5893" y="2886"/>
            <a:chExt cx="466" cy="115"/>
          </a:xfrm>
        </p:grpSpPr>
        <p:sp>
          <p:nvSpPr>
            <p:cNvPr id="1214" name="Rectangle 19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5" name="Rectangle 19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6" name="Rectangle 19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7" name="Rectangle 193"/>
            <p:cNvSpPr>
              <a:spLocks noChangeArrowheads="1"/>
            </p:cNvSpPr>
            <p:nvPr userDrawn="1"/>
          </p:nvSpPr>
          <p:spPr bwMode="auto">
            <a:xfrm flipV="1">
              <a:off x="5893" y="2886"/>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18" name="Group 194"/>
          <p:cNvGrpSpPr>
            <a:grpSpLocks/>
          </p:cNvGrpSpPr>
          <p:nvPr/>
        </p:nvGrpSpPr>
        <p:grpSpPr bwMode="auto">
          <a:xfrm>
            <a:off x="9355138" y="4797425"/>
            <a:ext cx="739775" cy="182563"/>
            <a:chOff x="5893" y="3022"/>
            <a:chExt cx="466" cy="115"/>
          </a:xfrm>
        </p:grpSpPr>
        <p:sp>
          <p:nvSpPr>
            <p:cNvPr id="1219" name="Rectangle 19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0" name="Rectangle 19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1" name="Rectangle 19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2" name="Rectangle 19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23" name="Group 199"/>
          <p:cNvGrpSpPr>
            <a:grpSpLocks/>
          </p:cNvGrpSpPr>
          <p:nvPr/>
        </p:nvGrpSpPr>
        <p:grpSpPr bwMode="auto">
          <a:xfrm>
            <a:off x="9355138" y="5013325"/>
            <a:ext cx="739775" cy="182563"/>
            <a:chOff x="5893" y="3158"/>
            <a:chExt cx="466" cy="115"/>
          </a:xfrm>
        </p:grpSpPr>
        <p:sp>
          <p:nvSpPr>
            <p:cNvPr id="1224" name="Rectangle 20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5" name="Rectangle 20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6" name="Rectangle 20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7" name="Rectangle 20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28" name="Group 204"/>
          <p:cNvGrpSpPr>
            <a:grpSpLocks/>
          </p:cNvGrpSpPr>
          <p:nvPr/>
        </p:nvGrpSpPr>
        <p:grpSpPr bwMode="auto">
          <a:xfrm>
            <a:off x="9355138" y="5373688"/>
            <a:ext cx="739775" cy="182562"/>
            <a:chOff x="5893" y="3385"/>
            <a:chExt cx="466" cy="115"/>
          </a:xfrm>
        </p:grpSpPr>
        <p:sp>
          <p:nvSpPr>
            <p:cNvPr id="1229" name="Rectangle 20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0" name="Rectangle 20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1" name="Rectangle 20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2" name="Rectangle 208"/>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33" name="Group 209"/>
          <p:cNvGrpSpPr>
            <a:grpSpLocks/>
          </p:cNvGrpSpPr>
          <p:nvPr/>
        </p:nvGrpSpPr>
        <p:grpSpPr bwMode="auto">
          <a:xfrm>
            <a:off x="9355138" y="5589588"/>
            <a:ext cx="739775" cy="182562"/>
            <a:chOff x="5893" y="3521"/>
            <a:chExt cx="466" cy="115"/>
          </a:xfrm>
        </p:grpSpPr>
        <p:sp>
          <p:nvSpPr>
            <p:cNvPr id="1234" name="Rectangle 21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5" name="Rectangle 21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6" name="Rectangle 21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7" name="Rectangle 213"/>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38" name="Group 214"/>
          <p:cNvGrpSpPr>
            <a:grpSpLocks/>
          </p:cNvGrpSpPr>
          <p:nvPr/>
        </p:nvGrpSpPr>
        <p:grpSpPr bwMode="auto">
          <a:xfrm>
            <a:off x="9355138" y="5805488"/>
            <a:ext cx="739775" cy="182562"/>
            <a:chOff x="5893" y="3657"/>
            <a:chExt cx="466" cy="115"/>
          </a:xfrm>
        </p:grpSpPr>
        <p:sp>
          <p:nvSpPr>
            <p:cNvPr id="1239" name="Rectangle 21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0" name="Rectangle 21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1" name="Rectangle 21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2" name="Rectangle 218"/>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43" name="Group 219"/>
          <p:cNvGrpSpPr>
            <a:grpSpLocks/>
          </p:cNvGrpSpPr>
          <p:nvPr/>
        </p:nvGrpSpPr>
        <p:grpSpPr bwMode="auto">
          <a:xfrm>
            <a:off x="9355138" y="6165850"/>
            <a:ext cx="739775" cy="182563"/>
            <a:chOff x="5893" y="3884"/>
            <a:chExt cx="466" cy="115"/>
          </a:xfrm>
        </p:grpSpPr>
        <p:sp>
          <p:nvSpPr>
            <p:cNvPr id="1244" name="Rectangle 22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5" name="Rectangle 22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6" name="Rectangle 22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7" name="Rectangle 223"/>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48" name="Group 224"/>
          <p:cNvGrpSpPr>
            <a:grpSpLocks/>
          </p:cNvGrpSpPr>
          <p:nvPr/>
        </p:nvGrpSpPr>
        <p:grpSpPr bwMode="auto">
          <a:xfrm>
            <a:off x="9355138" y="6391275"/>
            <a:ext cx="739775" cy="182563"/>
            <a:chOff x="5893" y="4026"/>
            <a:chExt cx="466" cy="115"/>
          </a:xfrm>
        </p:grpSpPr>
        <p:sp>
          <p:nvSpPr>
            <p:cNvPr id="1249" name="Rectangle 22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0" name="Rectangle 22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1" name="Rectangle 22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2" name="Rectangle 228"/>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53" name="Group 229"/>
          <p:cNvGrpSpPr>
            <a:grpSpLocks/>
          </p:cNvGrpSpPr>
          <p:nvPr/>
        </p:nvGrpSpPr>
        <p:grpSpPr bwMode="auto">
          <a:xfrm>
            <a:off x="9355138" y="6615113"/>
            <a:ext cx="739775" cy="182562"/>
            <a:chOff x="5893" y="4167"/>
            <a:chExt cx="466" cy="115"/>
          </a:xfrm>
        </p:grpSpPr>
        <p:sp>
          <p:nvSpPr>
            <p:cNvPr id="1254" name="Rectangle 230"/>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5" name="Rectangle 231"/>
            <p:cNvSpPr>
              <a:spLocks noChangeArrowheads="1"/>
            </p:cNvSpPr>
            <p:nvPr userDrawn="1"/>
          </p:nvSpPr>
          <p:spPr bwMode="auto">
            <a:xfrm flipV="1">
              <a:off x="6126" y="416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6" name="Rectangle 232"/>
            <p:cNvSpPr>
              <a:spLocks noChangeArrowheads="1"/>
            </p:cNvSpPr>
            <p:nvPr userDrawn="1"/>
          </p:nvSpPr>
          <p:spPr bwMode="auto">
            <a:xfrm flipV="1">
              <a:off x="6242" y="416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7" name="Rectangle 233"/>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sp>
        <p:nvSpPr>
          <p:cNvPr id="1262" name="Rectangle 238"/>
          <p:cNvSpPr>
            <a:spLocks noChangeArrowheads="1"/>
          </p:cNvSpPr>
          <p:nvPr/>
        </p:nvSpPr>
        <p:spPr bwMode="auto">
          <a:xfrm>
            <a:off x="-1844675" y="527050"/>
            <a:ext cx="1844675" cy="4198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8331" tIns="39166" rIns="78331" bIns="39166"/>
          <a:lstStyle/>
          <a:p>
            <a:pPr marL="342900" indent="-342900" algn="r">
              <a:lnSpc>
                <a:spcPct val="85000"/>
              </a:lnSpc>
              <a:spcBef>
                <a:spcPct val="20000"/>
              </a:spcBef>
              <a:buClr>
                <a:schemeClr val="tx1"/>
              </a:buClr>
            </a:pPr>
            <a:r>
              <a:rPr lang="en-US" sz="1000" noProof="1">
                <a:solidFill>
                  <a:schemeClr val="bg1"/>
                </a:solidFill>
              </a:rPr>
              <a:t>Slide title</a:t>
            </a:r>
            <a:r>
              <a:rPr lang="en-US" altLang="zh-CN" sz="1000" b="1" dirty="0">
                <a:solidFill>
                  <a:schemeClr val="bg2"/>
                </a:solidFill>
                <a:ea typeface="宋体" pitchFamily="2" charset="-122"/>
              </a:rPr>
              <a:t> </a:t>
            </a:r>
            <a:r>
              <a:rPr lang="en-US" altLang="zh-CN" sz="1000" dirty="0">
                <a:solidFill>
                  <a:schemeClr val="bg1"/>
                </a:solidFill>
                <a:ea typeface="宋体" pitchFamily="2" charset="-122"/>
              </a:rPr>
              <a:t>:32-35pt  </a:t>
            </a: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r>
              <a:rPr lang="en-US" altLang="zh-CN" sz="1000" dirty="0">
                <a:solidFill>
                  <a:schemeClr val="bg1"/>
                </a:solidFill>
                <a:ea typeface="宋体" pitchFamily="2" charset="-122"/>
              </a:rPr>
              <a:t>Color: R153 G0 B0</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Corporate Font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FrutigerNext LT Medium</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Font to be used by customers and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partners :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Arial</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r>
              <a:rPr lang="zh-CN" altLang="zh-CN" sz="1000" dirty="0">
                <a:solidFill>
                  <a:schemeClr val="bg1"/>
                </a:solidFill>
                <a:ea typeface="宋体" pitchFamily="2" charset="-122"/>
              </a:rPr>
              <a:t>Slide </a:t>
            </a:r>
            <a:r>
              <a:rPr lang="zh-CN" altLang="en-US" sz="1000" dirty="0">
                <a:solidFill>
                  <a:schemeClr val="bg1"/>
                </a:solidFill>
                <a:ea typeface="宋体" pitchFamily="2" charset="-122"/>
              </a:rPr>
              <a:t>t</a:t>
            </a:r>
            <a:r>
              <a:rPr lang="en-US" altLang="zh-CN" sz="1000" dirty="0">
                <a:solidFill>
                  <a:schemeClr val="bg1"/>
                </a:solidFill>
                <a:ea typeface="宋体" pitchFamily="2" charset="-122"/>
              </a:rPr>
              <a:t>ext</a:t>
            </a:r>
            <a:r>
              <a:rPr lang="zh-CN" altLang="zh-CN" sz="1000" dirty="0">
                <a:solidFill>
                  <a:schemeClr val="bg1"/>
                </a:solidFill>
                <a:ea typeface="宋体" pitchFamily="2" charset="-122"/>
              </a:rPr>
              <a:t> </a:t>
            </a:r>
            <a:r>
              <a:rPr lang="en-US" altLang="zh-CN" sz="1000" dirty="0">
                <a:solidFill>
                  <a:schemeClr val="bg1"/>
                </a:solidFill>
                <a:ea typeface="宋体" pitchFamily="2" charset="-122"/>
              </a:rPr>
              <a:t>:20-22pt</a:t>
            </a:r>
          </a:p>
          <a:p>
            <a:pPr marL="342900" indent="-342900" algn="r" eaLnBrk="0" hangingPunct="0">
              <a:lnSpc>
                <a:spcPct val="85000"/>
              </a:lnSpc>
              <a:spcBef>
                <a:spcPct val="20000"/>
              </a:spcBef>
              <a:buClr>
                <a:schemeClr val="bg1"/>
              </a:buClr>
              <a:buFont typeface="Times New Roman" pitchFamily="18" charset="0"/>
              <a:buNone/>
            </a:pPr>
            <a:r>
              <a:rPr lang="en-US" sz="1000" noProof="1">
                <a:solidFill>
                  <a:srgbClr val="FFFFFF"/>
                </a:solidFill>
              </a:rPr>
              <a:t>Bullets level 2-5</a:t>
            </a:r>
            <a:r>
              <a:rPr lang="en-US" altLang="zh-CN" sz="1000" dirty="0">
                <a:solidFill>
                  <a:srgbClr val="FFFFFF"/>
                </a:solidFill>
                <a:ea typeface="宋体" pitchFamily="2" charset="-122"/>
              </a:rPr>
              <a:t>:</a:t>
            </a:r>
            <a:endParaRPr lang="en-US" sz="1000" noProof="1">
              <a:solidFill>
                <a:srgbClr val="FFFFFF"/>
              </a:solidFill>
            </a:endParaRPr>
          </a:p>
          <a:p>
            <a:pPr marL="342900" indent="-342900" algn="r" eaLnBrk="0" hangingPunct="0">
              <a:lnSpc>
                <a:spcPct val="85000"/>
              </a:lnSpc>
              <a:spcBef>
                <a:spcPct val="20000"/>
              </a:spcBef>
              <a:buClr>
                <a:schemeClr val="bg1"/>
              </a:buClr>
              <a:buFont typeface="Times New Roman" pitchFamily="18" charset="0"/>
              <a:buNone/>
            </a:pPr>
            <a:r>
              <a:rPr lang="en-US" altLang="zh-CN" sz="1000" dirty="0">
                <a:solidFill>
                  <a:schemeClr val="bg1"/>
                </a:solidFill>
                <a:ea typeface="宋体" pitchFamily="2" charset="-122"/>
              </a:rPr>
              <a:t> 18pt  </a:t>
            </a:r>
          </a:p>
          <a:p>
            <a:pPr marL="342900" indent="-342900" algn="r">
              <a:lnSpc>
                <a:spcPct val="85000"/>
              </a:lnSpc>
              <a:spcBef>
                <a:spcPct val="20000"/>
              </a:spcBef>
              <a:buClr>
                <a:schemeClr val="tx1"/>
              </a:buClr>
            </a:pPr>
            <a:r>
              <a:rPr lang="en-US" altLang="zh-CN" sz="1000" dirty="0" err="1">
                <a:solidFill>
                  <a:schemeClr val="bg1"/>
                </a:solidFill>
                <a:ea typeface="宋体" pitchFamily="2" charset="-122"/>
              </a:rPr>
              <a:t>Color:Black</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r>
              <a:rPr lang="zh-CN" altLang="en-US" sz="1000" dirty="0">
                <a:solidFill>
                  <a:schemeClr val="bg1"/>
                </a:solidFill>
                <a:ea typeface="宋体" pitchFamily="2" charset="-122"/>
              </a:rPr>
              <a:t>Corporate Font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FrutigerNext LT Medium</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Font to be used by customers and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partners :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Arial</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2"/>
              </a:solidFill>
              <a:ea typeface="宋体" pitchFamily="2" charset="-122"/>
            </a:endParaRPr>
          </a:p>
        </p:txBody>
      </p:sp>
      <p:sp>
        <p:nvSpPr>
          <p:cNvPr id="1263" name="Text Box 239"/>
          <p:cNvSpPr txBox="1">
            <a:spLocks noChangeArrowheads="1"/>
          </p:cNvSpPr>
          <p:nvPr/>
        </p:nvSpPr>
        <p:spPr bwMode="auto">
          <a:xfrm>
            <a:off x="9144000" y="-15875"/>
            <a:ext cx="1295400" cy="1158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1000">
                <a:solidFill>
                  <a:schemeClr val="bg1"/>
                </a:solidFill>
                <a:ea typeface="宋体" pitchFamily="2" charset="-122"/>
              </a:rPr>
              <a:t>Top right  corner  for   field-mark, customer or partner logotypes. </a:t>
            </a:r>
          </a:p>
          <a:p>
            <a:endParaRPr lang="en-US" altLang="zh-CN" sz="1000">
              <a:solidFill>
                <a:schemeClr val="bg1"/>
              </a:solidFill>
              <a:ea typeface="宋体" pitchFamily="2" charset="-122"/>
            </a:endParaRPr>
          </a:p>
          <a:p>
            <a:r>
              <a:rPr lang="en-US" altLang="zh-CN" sz="1000">
                <a:solidFill>
                  <a:schemeClr val="bg1"/>
                </a:solidFill>
                <a:ea typeface="宋体" pitchFamily="2" charset="-122"/>
              </a:rPr>
              <a:t>----------------   </a:t>
            </a:r>
          </a:p>
          <a:p>
            <a:endParaRPr lang="zh-CN" altLang="en-US" sz="1000">
              <a:solidFill>
                <a:schemeClr val="bg1"/>
              </a:solidFill>
              <a:ea typeface="宋体" pitchFamily="2" charset="-122"/>
            </a:endParaRPr>
          </a:p>
        </p:txBody>
      </p:sp>
      <p:sp>
        <p:nvSpPr>
          <p:cNvPr id="1264" name="Text Box 240"/>
          <p:cNvSpPr txBox="1">
            <a:spLocks noChangeArrowheads="1"/>
          </p:cNvSpPr>
          <p:nvPr/>
        </p:nvSpPr>
        <p:spPr bwMode="auto">
          <a:xfrm>
            <a:off x="9144000" y="1050925"/>
            <a:ext cx="1295400" cy="2225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1000">
                <a:solidFill>
                  <a:schemeClr val="bg1"/>
                </a:solidFill>
                <a:ea typeface="宋体" pitchFamily="2" charset="-122"/>
              </a:rPr>
              <a:t>The following nine groups of colors are an example of how our design colors can be used, please take note that you should only use one design color group per slide. </a:t>
            </a:r>
          </a:p>
          <a:p>
            <a:r>
              <a:rPr lang="en-US" altLang="zh-CN" sz="1000">
                <a:solidFill>
                  <a:schemeClr val="bg1"/>
                </a:solidFill>
                <a:ea typeface="宋体" pitchFamily="2" charset="-122"/>
              </a:rPr>
              <a:t> For specific usage details, refer to the “Typesetting Standard”.</a:t>
            </a:r>
          </a:p>
        </p:txBody>
      </p:sp>
      <p:sp>
        <p:nvSpPr>
          <p:cNvPr id="78" name="Text Box 8"/>
          <p:cNvSpPr txBox="1">
            <a:spLocks noChangeArrowheads="1"/>
          </p:cNvSpPr>
          <p:nvPr/>
        </p:nvSpPr>
        <p:spPr bwMode="auto">
          <a:xfrm>
            <a:off x="652463" y="6453336"/>
            <a:ext cx="4894455" cy="265574"/>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dirty="0" smtClean="0">
                <a:solidFill>
                  <a:schemeClr val="bg1">
                    <a:lumMod val="50000"/>
                  </a:schemeClr>
                </a:solidFill>
                <a:ea typeface="华文细黑" pitchFamily="2" charset="-122"/>
              </a:rPr>
              <a:t>Copyright© 2015 </a:t>
            </a:r>
            <a:r>
              <a:rPr lang="en-US" altLang="zh-CN" sz="1200" dirty="0">
                <a:solidFill>
                  <a:schemeClr val="bg1">
                    <a:lumMod val="50000"/>
                  </a:schemeClr>
                </a:solidFill>
                <a:ea typeface="华文细黑" pitchFamily="2" charset="-122"/>
              </a:rPr>
              <a:t>Huawei Technologies Co., Ltd. All Rights Reserved. </a:t>
            </a:r>
          </a:p>
        </p:txBody>
      </p:sp>
      <p:sp>
        <p:nvSpPr>
          <p:cNvPr id="2" name="矩形 1"/>
          <p:cNvSpPr/>
          <p:nvPr/>
        </p:nvSpPr>
        <p:spPr bwMode="auto">
          <a:xfrm>
            <a:off x="-2" y="0"/>
            <a:ext cx="175848" cy="1125538"/>
          </a:xfrm>
          <a:prstGeom prst="rect">
            <a:avLst/>
          </a:prstGeom>
          <a:solidFill>
            <a:srgbClr val="FF66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 name="矩形 2"/>
          <p:cNvSpPr/>
          <p:nvPr/>
        </p:nvSpPr>
        <p:spPr>
          <a:xfrm>
            <a:off x="5416865" y="6450081"/>
            <a:ext cx="755335" cy="276999"/>
          </a:xfrm>
          <a:prstGeom prst="rect">
            <a:avLst/>
          </a:prstGeom>
        </p:spPr>
        <p:txBody>
          <a:bodyPr wrap="none">
            <a:spAutoFit/>
          </a:bodyPr>
          <a:lstStyle/>
          <a:p>
            <a:r>
              <a:rPr lang="en-US" sz="1200" dirty="0" smtClean="0">
                <a:solidFill>
                  <a:schemeClr val="tx1">
                    <a:lumMod val="75000"/>
                  </a:schemeClr>
                </a:solidFill>
              </a:rPr>
              <a:t>Slide </a:t>
            </a:r>
            <a:fld id="{240D5ECE-8B49-45CD-BE81-EF81920D1969}" type="slidenum">
              <a:rPr lang="en-US" sz="1200" smtClean="0">
                <a:solidFill>
                  <a:schemeClr val="tx1">
                    <a:lumMod val="75000"/>
                  </a:schemeClr>
                </a:solidFill>
              </a:rPr>
              <a:pPr/>
              <a:t>‹#›</a:t>
            </a:fld>
            <a:endParaRPr lang="en-US" sz="1200" dirty="0">
              <a:solidFill>
                <a:schemeClr val="tx1">
                  <a:lumMod val="75000"/>
                </a:schemeClr>
              </a:solidFill>
            </a:endParaRPr>
          </a:p>
        </p:txBody>
      </p:sp>
      <p:sp>
        <p:nvSpPr>
          <p:cNvPr id="79" name="矩形 78"/>
          <p:cNvSpPr/>
          <p:nvPr/>
        </p:nvSpPr>
        <p:spPr>
          <a:xfrm>
            <a:off x="-121446" y="0"/>
            <a:ext cx="78582" cy="2276669"/>
          </a:xfrm>
          <a:prstGeom prst="rect">
            <a:avLst/>
          </a:prstGeom>
          <a:solidFill>
            <a:srgbClr val="00B05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1" name="矩形 80"/>
          <p:cNvSpPr/>
          <p:nvPr/>
        </p:nvSpPr>
        <p:spPr>
          <a:xfrm>
            <a:off x="-23327" y="6900864"/>
            <a:ext cx="2909402" cy="45719"/>
          </a:xfrm>
          <a:prstGeom prst="rect">
            <a:avLst/>
          </a:prstGeom>
          <a:solidFill>
            <a:schemeClr val="bg2"/>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2" name="矩形 81"/>
          <p:cNvSpPr/>
          <p:nvPr/>
        </p:nvSpPr>
        <p:spPr>
          <a:xfrm>
            <a:off x="3086107" y="6900864"/>
            <a:ext cx="2909402" cy="45719"/>
          </a:xfrm>
          <a:prstGeom prst="rect">
            <a:avLst/>
          </a:prstGeom>
          <a:solidFill>
            <a:srgbClr val="00206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3" name="矩形 82"/>
          <p:cNvSpPr/>
          <p:nvPr/>
        </p:nvSpPr>
        <p:spPr>
          <a:xfrm>
            <a:off x="6234598" y="6900864"/>
            <a:ext cx="2909402" cy="45719"/>
          </a:xfrm>
          <a:prstGeom prst="rect">
            <a:avLst/>
          </a:prstGeom>
          <a:solidFill>
            <a:srgbClr val="66990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4" name="矩形 83"/>
          <p:cNvSpPr/>
          <p:nvPr/>
        </p:nvSpPr>
        <p:spPr>
          <a:xfrm>
            <a:off x="-121446" y="4581331"/>
            <a:ext cx="78582" cy="2276669"/>
          </a:xfrm>
          <a:prstGeom prst="rect">
            <a:avLst/>
          </a:prstGeom>
          <a:solidFill>
            <a:srgbClr val="00206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98" r:id="rId12"/>
    <p:sldLayoutId id="2147483699" r:id="rId13"/>
    <p:sldLayoutId id="2147483700" r:id="rId14"/>
    <p:sldLayoutId id="2147483702" r:id="rId15"/>
    <p:sldLayoutId id="2147483720" r:id="rId16"/>
  </p:sldLayoutIdLst>
  <p:timing>
    <p:tnLst>
      <p:par>
        <p:cTn id="1" dur="indefinite" restart="never" nodeType="tmRoot"/>
      </p:par>
    </p:tnLst>
  </p:timing>
  <p:hf hdr="0" ftr="0" dt="0"/>
  <p:txStyles>
    <p:titleStyle>
      <a:lvl1pPr algn="l" rtl="0" eaLnBrk="1" fontAlgn="base" hangingPunct="1">
        <a:spcBef>
          <a:spcPct val="0"/>
        </a:spcBef>
        <a:spcAft>
          <a:spcPct val="0"/>
        </a:spcAft>
        <a:defRPr sz="3400" b="1">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400" b="1">
          <a:solidFill>
            <a:srgbClr val="990000"/>
          </a:solidFill>
          <a:latin typeface="Arial" charset="0"/>
        </a:defRPr>
      </a:lvl2pPr>
      <a:lvl3pPr algn="l" rtl="0" eaLnBrk="1" fontAlgn="base" hangingPunct="1">
        <a:spcBef>
          <a:spcPct val="0"/>
        </a:spcBef>
        <a:spcAft>
          <a:spcPct val="0"/>
        </a:spcAft>
        <a:defRPr sz="3400" b="1">
          <a:solidFill>
            <a:srgbClr val="990000"/>
          </a:solidFill>
          <a:latin typeface="Arial" charset="0"/>
        </a:defRPr>
      </a:lvl3pPr>
      <a:lvl4pPr algn="l" rtl="0" eaLnBrk="1" fontAlgn="base" hangingPunct="1">
        <a:spcBef>
          <a:spcPct val="0"/>
        </a:spcBef>
        <a:spcAft>
          <a:spcPct val="0"/>
        </a:spcAft>
        <a:defRPr sz="3400" b="1">
          <a:solidFill>
            <a:srgbClr val="990000"/>
          </a:solidFill>
          <a:latin typeface="Arial" charset="0"/>
        </a:defRPr>
      </a:lvl4pPr>
      <a:lvl5pPr algn="l" rtl="0" eaLnBrk="1" fontAlgn="base" hangingPunct="1">
        <a:spcBef>
          <a:spcPct val="0"/>
        </a:spcBef>
        <a:spcAft>
          <a:spcPct val="0"/>
        </a:spcAft>
        <a:defRPr sz="3400" b="1">
          <a:solidFill>
            <a:srgbClr val="990000"/>
          </a:solidFill>
          <a:latin typeface="Arial" charset="0"/>
        </a:defRPr>
      </a:lvl5pPr>
      <a:lvl6pPr marL="457200" algn="l" rtl="0" eaLnBrk="1" fontAlgn="base" hangingPunct="1">
        <a:spcBef>
          <a:spcPct val="0"/>
        </a:spcBef>
        <a:spcAft>
          <a:spcPct val="0"/>
        </a:spcAft>
        <a:defRPr sz="3400" b="1">
          <a:solidFill>
            <a:srgbClr val="990000"/>
          </a:solidFill>
          <a:latin typeface="Arial" charset="0"/>
        </a:defRPr>
      </a:lvl6pPr>
      <a:lvl7pPr marL="914400" algn="l" rtl="0" eaLnBrk="1" fontAlgn="base" hangingPunct="1">
        <a:spcBef>
          <a:spcPct val="0"/>
        </a:spcBef>
        <a:spcAft>
          <a:spcPct val="0"/>
        </a:spcAft>
        <a:defRPr sz="3400" b="1">
          <a:solidFill>
            <a:srgbClr val="990000"/>
          </a:solidFill>
          <a:latin typeface="Arial" charset="0"/>
        </a:defRPr>
      </a:lvl7pPr>
      <a:lvl8pPr marL="1371600" algn="l" rtl="0" eaLnBrk="1" fontAlgn="base" hangingPunct="1">
        <a:spcBef>
          <a:spcPct val="0"/>
        </a:spcBef>
        <a:spcAft>
          <a:spcPct val="0"/>
        </a:spcAft>
        <a:defRPr sz="3400" b="1">
          <a:solidFill>
            <a:srgbClr val="990000"/>
          </a:solidFill>
          <a:latin typeface="Arial" charset="0"/>
        </a:defRPr>
      </a:lvl8pPr>
      <a:lvl9pPr marL="1828800" algn="l" rtl="0" eaLnBrk="1" fontAlgn="base" hangingPunct="1">
        <a:spcBef>
          <a:spcPct val="0"/>
        </a:spcBef>
        <a:spcAft>
          <a:spcPct val="0"/>
        </a:spcAft>
        <a:defRPr sz="3400" b="1">
          <a:solidFill>
            <a:srgbClr val="990000"/>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000" b="1">
          <a:solidFill>
            <a:schemeClr val="bg2"/>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a:solidFill>
            <a:schemeClr val="bg2"/>
          </a:solidFill>
          <a:latin typeface="+mn-lt"/>
        </a:defRPr>
      </a:lvl2pPr>
      <a:lvl3pPr marL="1143000" indent="-228600" algn="l" rtl="0" eaLnBrk="1" fontAlgn="base" hangingPunct="1">
        <a:spcBef>
          <a:spcPct val="20000"/>
        </a:spcBef>
        <a:spcAft>
          <a:spcPct val="0"/>
        </a:spcAft>
        <a:buSzPct val="60000"/>
        <a:buFont typeface="Wingdings" pitchFamily="2" charset="2"/>
        <a:buChar char="q"/>
        <a:defRPr sz="1600">
          <a:solidFill>
            <a:schemeClr val="bg2"/>
          </a:solidFill>
          <a:latin typeface="+mn-lt"/>
        </a:defRPr>
      </a:lvl3pPr>
      <a:lvl4pPr marL="1600200" indent="-228600" algn="l" rtl="0" eaLnBrk="1" fontAlgn="base" hangingPunct="1">
        <a:spcBef>
          <a:spcPct val="20000"/>
        </a:spcBef>
        <a:spcAft>
          <a:spcPct val="0"/>
        </a:spcAft>
        <a:buChar char="–"/>
        <a:defRPr sz="1400">
          <a:solidFill>
            <a:schemeClr val="bg2"/>
          </a:solidFill>
          <a:latin typeface="+mn-lt"/>
        </a:defRPr>
      </a:lvl4pPr>
      <a:lvl5pPr marL="2057400" indent="-228600" algn="l" rtl="0" eaLnBrk="1" fontAlgn="base" hangingPunct="1">
        <a:spcBef>
          <a:spcPct val="20000"/>
        </a:spcBef>
        <a:spcAft>
          <a:spcPct val="0"/>
        </a:spcAft>
        <a:buFont typeface="Verdana" pitchFamily="34" charset="0"/>
        <a:buChar char="›"/>
        <a:defRPr sz="1200">
          <a:solidFill>
            <a:schemeClr val="bg2"/>
          </a:solidFill>
          <a:latin typeface="+mn-lt"/>
        </a:defRPr>
      </a:lvl5pPr>
      <a:lvl6pPr marL="2514600" indent="-228600" algn="l" rtl="0" eaLnBrk="1" fontAlgn="base" hangingPunct="1">
        <a:spcBef>
          <a:spcPct val="20000"/>
        </a:spcBef>
        <a:spcAft>
          <a:spcPct val="0"/>
        </a:spcAft>
        <a:buFont typeface="Verdana" pitchFamily="34" charset="0"/>
        <a:buChar char="›"/>
        <a:defRPr sz="1200">
          <a:solidFill>
            <a:schemeClr val="bg2"/>
          </a:solidFill>
          <a:latin typeface="+mn-lt"/>
        </a:defRPr>
      </a:lvl6pPr>
      <a:lvl7pPr marL="2971800" indent="-228600" algn="l" rtl="0" eaLnBrk="1" fontAlgn="base" hangingPunct="1">
        <a:spcBef>
          <a:spcPct val="20000"/>
        </a:spcBef>
        <a:spcAft>
          <a:spcPct val="0"/>
        </a:spcAft>
        <a:buFont typeface="Verdana" pitchFamily="34" charset="0"/>
        <a:buChar char="›"/>
        <a:defRPr sz="1200">
          <a:solidFill>
            <a:schemeClr val="bg2"/>
          </a:solidFill>
          <a:latin typeface="+mn-lt"/>
        </a:defRPr>
      </a:lvl7pPr>
      <a:lvl8pPr marL="3429000" indent="-228600" algn="l" rtl="0" eaLnBrk="1" fontAlgn="base" hangingPunct="1">
        <a:spcBef>
          <a:spcPct val="20000"/>
        </a:spcBef>
        <a:spcAft>
          <a:spcPct val="0"/>
        </a:spcAft>
        <a:buFont typeface="Verdana" pitchFamily="34" charset="0"/>
        <a:buChar char="›"/>
        <a:defRPr sz="1200">
          <a:solidFill>
            <a:schemeClr val="bg2"/>
          </a:solidFill>
          <a:latin typeface="+mn-lt"/>
        </a:defRPr>
      </a:lvl8pPr>
      <a:lvl9pPr marL="3886200" indent="-228600" algn="l" rtl="0" eaLnBrk="1" fontAlgn="base" hangingPunct="1">
        <a:spcBef>
          <a:spcPct val="20000"/>
        </a:spcBef>
        <a:spcAft>
          <a:spcPct val="0"/>
        </a:spcAft>
        <a:buFont typeface="Verdana" pitchFamily="34" charset="0"/>
        <a:buChar char="›"/>
        <a:defRPr sz="1200">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6096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5129" name="Rectangle 9"/>
          <p:cNvSpPr>
            <a:spLocks noGrp="1" noChangeArrowheads="1"/>
          </p:cNvSpPr>
          <p:nvPr>
            <p:ph type="body" idx="1"/>
          </p:nvPr>
        </p:nvSpPr>
        <p:spPr bwMode="auto">
          <a:xfrm>
            <a:off x="609600" y="1646238"/>
            <a:ext cx="8229600" cy="45259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32" name="Rectangle 12"/>
          <p:cNvSpPr>
            <a:spLocks noChangeArrowheads="1"/>
          </p:cNvSpPr>
          <p:nvPr/>
        </p:nvSpPr>
        <p:spPr bwMode="auto">
          <a:xfrm>
            <a:off x="-1844675" y="527050"/>
            <a:ext cx="1844675" cy="530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8331" tIns="39166" rIns="78331" bIns="39166"/>
          <a:lstStyle/>
          <a:p>
            <a:pPr marL="342900" indent="-342900" algn="r">
              <a:spcBef>
                <a:spcPct val="20000"/>
              </a:spcBef>
            </a:pPr>
            <a:r>
              <a:rPr lang="zh-CN" altLang="en-US" sz="1000">
                <a:solidFill>
                  <a:schemeClr val="bg1"/>
                </a:solidFill>
                <a:ea typeface="宋体" pitchFamily="2" charset="-122"/>
              </a:rPr>
              <a:t> </a:t>
            </a:r>
            <a:r>
              <a:rPr lang="en-US" altLang="zh-CN" sz="1000" b="1">
                <a:solidFill>
                  <a:schemeClr val="bg1"/>
                </a:solidFill>
                <a:ea typeface="宋体" pitchFamily="2" charset="-122"/>
              </a:rPr>
              <a:t>Content Page Title</a:t>
            </a:r>
            <a:r>
              <a:rPr lang="en-US" altLang="zh-CN" sz="1000">
                <a:solidFill>
                  <a:schemeClr val="bg1"/>
                </a:solidFill>
                <a:ea typeface="宋体" pitchFamily="2" charset="-122"/>
              </a:rPr>
              <a:t> </a:t>
            </a:r>
          </a:p>
          <a:p>
            <a:pPr marL="342900" indent="-342900" algn="r">
              <a:spcBef>
                <a:spcPct val="20000"/>
              </a:spcBef>
            </a:pPr>
            <a:r>
              <a:rPr lang="en-US" altLang="zh-CN" sz="1000" b="1">
                <a:solidFill>
                  <a:schemeClr val="bg1"/>
                </a:solidFill>
                <a:ea typeface="宋体" pitchFamily="2" charset="-122"/>
              </a:rPr>
              <a:t>35-40pt  </a:t>
            </a:r>
            <a:endParaRPr lang="zh-CN" altLang="en-US" sz="1000" b="1">
              <a:solidFill>
                <a:schemeClr val="bg1"/>
              </a:solidFill>
              <a:ea typeface="宋体" pitchFamily="2" charset="-122"/>
            </a:endParaRPr>
          </a:p>
          <a:p>
            <a:pPr marL="342900" indent="-342900" algn="r">
              <a:spcBef>
                <a:spcPct val="20000"/>
              </a:spcBef>
            </a:pPr>
            <a:r>
              <a:rPr lang="en-US" altLang="zh-CN" sz="1000" b="1">
                <a:solidFill>
                  <a:schemeClr val="bg1"/>
                </a:solidFill>
                <a:ea typeface="宋体" pitchFamily="2" charset="-122"/>
              </a:rPr>
              <a:t>Color: R153 G0 B0</a:t>
            </a:r>
          </a:p>
          <a:p>
            <a:pPr marL="342900" indent="-342900" algn="r">
              <a:spcBef>
                <a:spcPct val="20000"/>
              </a:spcBef>
            </a:pPr>
            <a:r>
              <a:rPr lang="en-US" altLang="zh-CN" sz="1000" b="1">
                <a:solidFill>
                  <a:schemeClr val="bg1"/>
                </a:solidFill>
                <a:ea typeface="宋体" pitchFamily="2" charset="-122"/>
              </a:rPr>
              <a:t>Corporate Font: </a:t>
            </a:r>
          </a:p>
          <a:p>
            <a:pPr marL="342900" indent="-342900" algn="r">
              <a:spcBef>
                <a:spcPct val="20000"/>
              </a:spcBef>
            </a:pPr>
            <a:r>
              <a:rPr lang="en-US" altLang="zh-CN" sz="1000" b="1">
                <a:solidFill>
                  <a:schemeClr val="bg1"/>
                </a:solidFill>
                <a:ea typeface="宋体" pitchFamily="2" charset="-122"/>
              </a:rPr>
              <a:t>FrutigerNext LT Medium</a:t>
            </a:r>
          </a:p>
          <a:p>
            <a:pPr marL="342900" indent="-342900" algn="r">
              <a:spcBef>
                <a:spcPct val="20000"/>
              </a:spcBef>
            </a:pPr>
            <a:r>
              <a:rPr lang="en-US" altLang="zh-CN" sz="1000" b="1">
                <a:solidFill>
                  <a:schemeClr val="bg1"/>
                </a:solidFill>
                <a:ea typeface="宋体" pitchFamily="2" charset="-122"/>
              </a:rPr>
              <a:t>Font to be used by customers and partners:  </a:t>
            </a:r>
          </a:p>
          <a:p>
            <a:pPr marL="342900" indent="-342900" algn="r">
              <a:spcBef>
                <a:spcPct val="20000"/>
              </a:spcBef>
            </a:pPr>
            <a:r>
              <a:rPr lang="en-US" altLang="zh-CN" sz="1000" b="1">
                <a:solidFill>
                  <a:schemeClr val="bg1"/>
                </a:solidFill>
                <a:ea typeface="宋体" pitchFamily="2" charset="-122"/>
              </a:rPr>
              <a:t>Arial</a:t>
            </a: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r>
              <a:rPr lang="zh-CN" altLang="en-US" sz="1000">
                <a:solidFill>
                  <a:schemeClr val="bg1"/>
                </a:solidFill>
                <a:ea typeface="宋体" pitchFamily="2" charset="-122"/>
              </a:rPr>
              <a:t> </a:t>
            </a:r>
            <a:r>
              <a:rPr lang="en-US" altLang="zh-CN" sz="1000" b="1">
                <a:solidFill>
                  <a:schemeClr val="bg1"/>
                </a:solidFill>
                <a:ea typeface="宋体" pitchFamily="2" charset="-122"/>
              </a:rPr>
              <a:t>Content Page Text</a:t>
            </a:r>
            <a:r>
              <a:rPr lang="en-US" altLang="zh-CN" sz="1000">
                <a:solidFill>
                  <a:schemeClr val="bg1"/>
                </a:solidFill>
                <a:ea typeface="宋体" pitchFamily="2" charset="-122"/>
              </a:rPr>
              <a:t> </a:t>
            </a:r>
            <a:r>
              <a:rPr lang="en-US" altLang="zh-CN" sz="1000" b="1">
                <a:solidFill>
                  <a:schemeClr val="bg1"/>
                </a:solidFill>
                <a:ea typeface="宋体" pitchFamily="2" charset="-122"/>
              </a:rPr>
              <a:t>:</a:t>
            </a:r>
          </a:p>
          <a:p>
            <a:pPr marL="342900" indent="-342900" algn="r">
              <a:spcBef>
                <a:spcPct val="20000"/>
              </a:spcBef>
            </a:pPr>
            <a:r>
              <a:rPr lang="en-US" altLang="zh-CN" sz="1000" b="1">
                <a:solidFill>
                  <a:schemeClr val="bg1"/>
                </a:solidFill>
                <a:ea typeface="宋体" pitchFamily="2" charset="-122"/>
              </a:rPr>
              <a:t>28-30pt</a:t>
            </a:r>
          </a:p>
          <a:p>
            <a:pPr marL="342900" indent="-342900" algn="r" eaLnBrk="0" hangingPunct="0">
              <a:spcBef>
                <a:spcPct val="20000"/>
              </a:spcBef>
            </a:pPr>
            <a:r>
              <a:rPr lang="en-US" sz="1000" b="1" noProof="1">
                <a:solidFill>
                  <a:srgbClr val="FFFFFF"/>
                </a:solidFill>
              </a:rPr>
              <a:t>Bullets level 2-5</a:t>
            </a:r>
          </a:p>
          <a:p>
            <a:pPr marL="342900" indent="-342900" algn="r" eaLnBrk="0" hangingPunct="0">
              <a:spcBef>
                <a:spcPct val="20000"/>
              </a:spcBef>
            </a:pPr>
            <a:r>
              <a:rPr lang="en-US" altLang="zh-CN" sz="1000" b="1">
                <a:solidFill>
                  <a:schemeClr val="bg1"/>
                </a:solidFill>
                <a:ea typeface="宋体" pitchFamily="2" charset="-122"/>
              </a:rPr>
              <a:t>20-30pt  </a:t>
            </a:r>
          </a:p>
          <a:p>
            <a:pPr marL="342900" indent="-342900" algn="r">
              <a:spcBef>
                <a:spcPct val="20000"/>
              </a:spcBef>
            </a:pPr>
            <a:r>
              <a:rPr lang="en-US" altLang="zh-CN" sz="1000" b="1">
                <a:solidFill>
                  <a:schemeClr val="bg1"/>
                </a:solidFill>
                <a:ea typeface="宋体" pitchFamily="2" charset="-122"/>
              </a:rPr>
              <a:t>Color:Black</a:t>
            </a:r>
          </a:p>
          <a:p>
            <a:pPr marL="342900" indent="-342900" algn="r">
              <a:spcBef>
                <a:spcPct val="20000"/>
              </a:spcBef>
            </a:pPr>
            <a:r>
              <a:rPr lang="en-US" altLang="zh-CN" sz="1000" b="1">
                <a:solidFill>
                  <a:schemeClr val="bg1"/>
                </a:solidFill>
                <a:ea typeface="宋体" pitchFamily="2" charset="-122"/>
              </a:rPr>
              <a:t>Corporate Font: </a:t>
            </a:r>
          </a:p>
          <a:p>
            <a:pPr marL="342900" indent="-342900" algn="r">
              <a:spcBef>
                <a:spcPct val="20000"/>
              </a:spcBef>
            </a:pPr>
            <a:r>
              <a:rPr lang="en-US" altLang="zh-CN" sz="1000" b="1">
                <a:solidFill>
                  <a:schemeClr val="bg1"/>
                </a:solidFill>
                <a:ea typeface="宋体" pitchFamily="2" charset="-122"/>
              </a:rPr>
              <a:t>FrutigerNext LT Medium</a:t>
            </a:r>
          </a:p>
          <a:p>
            <a:pPr marL="342900" indent="-342900" algn="r">
              <a:spcBef>
                <a:spcPct val="20000"/>
              </a:spcBef>
            </a:pPr>
            <a:r>
              <a:rPr lang="en-US" altLang="zh-CN" sz="1000" b="1">
                <a:solidFill>
                  <a:schemeClr val="bg1"/>
                </a:solidFill>
                <a:ea typeface="宋体" pitchFamily="2" charset="-122"/>
              </a:rPr>
              <a:t>Font to be used by customers and partners:  </a:t>
            </a:r>
          </a:p>
          <a:p>
            <a:pPr marL="342900" indent="-342900" algn="r">
              <a:spcBef>
                <a:spcPct val="20000"/>
              </a:spcBef>
            </a:pPr>
            <a:r>
              <a:rPr lang="en-US" altLang="zh-CN" sz="1000" b="1">
                <a:solidFill>
                  <a:schemeClr val="bg1"/>
                </a:solidFill>
                <a:ea typeface="宋体" pitchFamily="2" charset="-122"/>
              </a:rPr>
              <a:t>Arial</a:t>
            </a: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p:txBody>
      </p:sp>
      <p:sp>
        <p:nvSpPr>
          <p:cNvPr id="6" name="矩形 5"/>
          <p:cNvSpPr/>
          <p:nvPr/>
        </p:nvSpPr>
        <p:spPr bwMode="auto">
          <a:xfrm>
            <a:off x="0" y="0"/>
            <a:ext cx="142875" cy="1125538"/>
          </a:xfrm>
          <a:prstGeom prst="rect">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iming>
    <p:tnLst>
      <p:par>
        <p:cTn id="1" dur="indefinite" restart="never" nodeType="tmRoot"/>
      </p:par>
    </p:tnLst>
  </p:timing>
  <p:hf hdr="0" ftr="0" dt="0"/>
  <p:txStyles>
    <p:titleStyle>
      <a:lvl1pPr algn="l" rtl="0" fontAlgn="base">
        <a:spcBef>
          <a:spcPct val="0"/>
        </a:spcBef>
        <a:spcAft>
          <a:spcPct val="0"/>
        </a:spcAft>
        <a:defRPr sz="4000" b="1">
          <a:solidFill>
            <a:srgbClr val="990000"/>
          </a:solidFill>
          <a:latin typeface="+mj-lt"/>
          <a:ea typeface="+mj-ea"/>
          <a:cs typeface="+mj-cs"/>
        </a:defRPr>
      </a:lvl1pPr>
      <a:lvl2pPr algn="l" rtl="0" fontAlgn="base">
        <a:spcBef>
          <a:spcPct val="0"/>
        </a:spcBef>
        <a:spcAft>
          <a:spcPct val="0"/>
        </a:spcAft>
        <a:defRPr sz="4000" b="1">
          <a:solidFill>
            <a:srgbClr val="990000"/>
          </a:solidFill>
          <a:latin typeface="Arial" charset="0"/>
        </a:defRPr>
      </a:lvl2pPr>
      <a:lvl3pPr algn="l" rtl="0" fontAlgn="base">
        <a:spcBef>
          <a:spcPct val="0"/>
        </a:spcBef>
        <a:spcAft>
          <a:spcPct val="0"/>
        </a:spcAft>
        <a:defRPr sz="4000" b="1">
          <a:solidFill>
            <a:srgbClr val="990000"/>
          </a:solidFill>
          <a:latin typeface="Arial" charset="0"/>
        </a:defRPr>
      </a:lvl3pPr>
      <a:lvl4pPr algn="l" rtl="0" fontAlgn="base">
        <a:spcBef>
          <a:spcPct val="0"/>
        </a:spcBef>
        <a:spcAft>
          <a:spcPct val="0"/>
        </a:spcAft>
        <a:defRPr sz="4000" b="1">
          <a:solidFill>
            <a:srgbClr val="990000"/>
          </a:solidFill>
          <a:latin typeface="Arial" charset="0"/>
        </a:defRPr>
      </a:lvl4pPr>
      <a:lvl5pPr algn="l" rtl="0" fontAlgn="base">
        <a:spcBef>
          <a:spcPct val="0"/>
        </a:spcBef>
        <a:spcAft>
          <a:spcPct val="0"/>
        </a:spcAft>
        <a:defRPr sz="4000" b="1">
          <a:solidFill>
            <a:srgbClr val="990000"/>
          </a:solidFill>
          <a:latin typeface="Arial" charset="0"/>
        </a:defRPr>
      </a:lvl5pPr>
      <a:lvl6pPr marL="457200" algn="l" rtl="0" fontAlgn="base">
        <a:spcBef>
          <a:spcPct val="0"/>
        </a:spcBef>
        <a:spcAft>
          <a:spcPct val="0"/>
        </a:spcAft>
        <a:defRPr sz="4000" b="1">
          <a:solidFill>
            <a:srgbClr val="990000"/>
          </a:solidFill>
          <a:latin typeface="Arial" charset="0"/>
        </a:defRPr>
      </a:lvl6pPr>
      <a:lvl7pPr marL="914400" algn="l" rtl="0" fontAlgn="base">
        <a:spcBef>
          <a:spcPct val="0"/>
        </a:spcBef>
        <a:spcAft>
          <a:spcPct val="0"/>
        </a:spcAft>
        <a:defRPr sz="4000" b="1">
          <a:solidFill>
            <a:srgbClr val="990000"/>
          </a:solidFill>
          <a:latin typeface="Arial" charset="0"/>
        </a:defRPr>
      </a:lvl7pPr>
      <a:lvl8pPr marL="1371600" algn="l" rtl="0" fontAlgn="base">
        <a:spcBef>
          <a:spcPct val="0"/>
        </a:spcBef>
        <a:spcAft>
          <a:spcPct val="0"/>
        </a:spcAft>
        <a:defRPr sz="4000" b="1">
          <a:solidFill>
            <a:srgbClr val="990000"/>
          </a:solidFill>
          <a:latin typeface="Arial" charset="0"/>
        </a:defRPr>
      </a:lvl8pPr>
      <a:lvl9pPr marL="1828800" algn="l" rtl="0" fontAlgn="base">
        <a:spcBef>
          <a:spcPct val="0"/>
        </a:spcBef>
        <a:spcAft>
          <a:spcPct val="0"/>
        </a:spcAft>
        <a:defRPr sz="4000" b="1">
          <a:solidFill>
            <a:srgbClr val="990000"/>
          </a:solidFill>
          <a:latin typeface="Arial" charset="0"/>
        </a:defRPr>
      </a:lvl9pPr>
    </p:titleStyle>
    <p:bodyStyle>
      <a:lvl1pPr marL="342900" indent="-342900" algn="l" rtl="0" fontAlgn="base">
        <a:spcBef>
          <a:spcPct val="20000"/>
        </a:spcBef>
        <a:spcAft>
          <a:spcPct val="0"/>
        </a:spcAft>
        <a:buChar char="•"/>
        <a:defRPr sz="2600">
          <a:solidFill>
            <a:schemeClr val="bg2"/>
          </a:solidFill>
          <a:latin typeface="+mn-lt"/>
          <a:ea typeface="+mn-ea"/>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mn-lt"/>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mn-lt"/>
        </a:defRPr>
      </a:lvl3pPr>
      <a:lvl4pPr marL="1600200" indent="-228600" algn="l" rtl="0" fontAlgn="base">
        <a:spcBef>
          <a:spcPct val="20000"/>
        </a:spcBef>
        <a:spcAft>
          <a:spcPct val="0"/>
        </a:spcAft>
        <a:buSzPct val="60000"/>
        <a:buFont typeface="Arial" charset="0"/>
        <a:buChar char="–"/>
        <a:defRPr sz="2000">
          <a:solidFill>
            <a:schemeClr val="bg2"/>
          </a:solidFill>
          <a:latin typeface="+mn-lt"/>
        </a:defRPr>
      </a:lvl4pPr>
      <a:lvl5pPr marL="2057400" indent="-228600" algn="l" rtl="0" fontAlgn="base">
        <a:spcBef>
          <a:spcPct val="20000"/>
        </a:spcBef>
        <a:spcAft>
          <a:spcPct val="0"/>
        </a:spcAft>
        <a:buFont typeface="Verdana" pitchFamily="34" charset="0"/>
        <a:buChar char="›"/>
        <a:defRPr>
          <a:solidFill>
            <a:schemeClr val="bg2"/>
          </a:solidFill>
          <a:latin typeface="+mn-lt"/>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51" name="Picture 7" descr="5"/>
          <p:cNvPicPr>
            <a:picLocks noChangeAspect="1" noChangeArrowheads="1"/>
          </p:cNvPicPr>
          <p:nvPr/>
        </p:nvPicPr>
        <p:blipFill>
          <a:blip r:embed="rId13" cstate="email">
            <a:extLst>
              <a:ext uri="{28A0092B-C50C-407E-A947-70E740481C1C}">
                <a14:useLocalDpi xmlns:a14="http://schemas.microsoft.com/office/drawing/2010/main" xmlns=""/>
              </a:ext>
            </a:extLst>
          </a:blip>
          <a:srcRect/>
          <a:stretch>
            <a:fillRect/>
          </a:stretch>
        </p:blipFill>
        <p:spPr bwMode="auto">
          <a:xfrm>
            <a:off x="-1588" y="6858000"/>
            <a:ext cx="9144001" cy="1001712"/>
          </a:xfrm>
          <a:prstGeom prst="rect">
            <a:avLst/>
          </a:prstGeom>
          <a:noFill/>
          <a:extLst>
            <a:ext uri="{909E8E84-426E-40DD-AFC4-6F175D3DCCD1}">
              <a14:hiddenFill xmlns:a14="http://schemas.microsoft.com/office/drawing/2010/main" xmlns="">
                <a:solidFill>
                  <a:srgbClr val="FFFFFF"/>
                </a:solidFill>
              </a14:hiddenFill>
            </a:ext>
          </a:extLst>
        </p:spPr>
      </p:pic>
      <p:sp>
        <p:nvSpPr>
          <p:cNvPr id="6152" name="Text Box 8"/>
          <p:cNvSpPr txBox="1">
            <a:spLocks noChangeArrowheads="1"/>
          </p:cNvSpPr>
          <p:nvPr/>
        </p:nvSpPr>
        <p:spPr bwMode="auto">
          <a:xfrm>
            <a:off x="3059832" y="2564904"/>
            <a:ext cx="2991415" cy="7613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a:defRPr>
                <a:solidFill>
                  <a:schemeClr val="tx1"/>
                </a:solidFill>
                <a:latin typeface="Arial" charset="0"/>
              </a:defRPr>
            </a:lvl1pPr>
            <a:lvl2pPr marL="417513" defTabSz="835025">
              <a:defRPr>
                <a:solidFill>
                  <a:schemeClr val="tx1"/>
                </a:solidFill>
                <a:latin typeface="Arial" charset="0"/>
              </a:defRPr>
            </a:lvl2pPr>
            <a:lvl3pPr marL="835025" defTabSz="835025">
              <a:defRPr>
                <a:solidFill>
                  <a:schemeClr val="tx1"/>
                </a:solidFill>
                <a:latin typeface="Arial" charset="0"/>
              </a:defRPr>
            </a:lvl3pPr>
            <a:lvl4pPr marL="1250950" defTabSz="835025">
              <a:defRPr>
                <a:solidFill>
                  <a:schemeClr val="tx1"/>
                </a:solidFill>
                <a:latin typeface="Arial" charset="0"/>
              </a:defRPr>
            </a:lvl4pPr>
            <a:lvl5pPr marL="1668463" defTabSz="835025">
              <a:defRPr>
                <a:solidFill>
                  <a:schemeClr val="tx1"/>
                </a:solidFill>
                <a:latin typeface="Arial" charset="0"/>
              </a:defRPr>
            </a:lvl5pPr>
            <a:lvl6pPr marL="2125663" defTabSz="835025" fontAlgn="base">
              <a:spcBef>
                <a:spcPct val="0"/>
              </a:spcBef>
              <a:spcAft>
                <a:spcPct val="0"/>
              </a:spcAft>
              <a:defRPr>
                <a:solidFill>
                  <a:schemeClr val="tx1"/>
                </a:solidFill>
                <a:latin typeface="Arial" charset="0"/>
              </a:defRPr>
            </a:lvl6pPr>
            <a:lvl7pPr marL="2582863" defTabSz="835025" fontAlgn="base">
              <a:spcBef>
                <a:spcPct val="0"/>
              </a:spcBef>
              <a:spcAft>
                <a:spcPct val="0"/>
              </a:spcAft>
              <a:defRPr>
                <a:solidFill>
                  <a:schemeClr val="tx1"/>
                </a:solidFill>
                <a:latin typeface="Arial" charset="0"/>
              </a:defRPr>
            </a:lvl7pPr>
            <a:lvl8pPr marL="3040063" defTabSz="835025" fontAlgn="base">
              <a:spcBef>
                <a:spcPct val="0"/>
              </a:spcBef>
              <a:spcAft>
                <a:spcPct val="0"/>
              </a:spcAft>
              <a:defRPr>
                <a:solidFill>
                  <a:schemeClr val="tx1"/>
                </a:solidFill>
                <a:latin typeface="Arial" charset="0"/>
              </a:defRPr>
            </a:lvl8pPr>
            <a:lvl9pPr marL="3497263" defTabSz="835025" fontAlgn="base">
              <a:spcBef>
                <a:spcPct val="0"/>
              </a:spcBef>
              <a:spcAft>
                <a:spcPct val="0"/>
              </a:spcAft>
              <a:defRPr>
                <a:solidFill>
                  <a:schemeClr val="tx1"/>
                </a:solidFill>
                <a:latin typeface="Arial" charset="0"/>
              </a:defRPr>
            </a:lvl9pPr>
          </a:lstStyle>
          <a:p>
            <a:pPr eaLnBrk="0" hangingPunct="0"/>
            <a:r>
              <a:rPr lang="en-US" altLang="zh-CN" sz="4400" b="1" dirty="0">
                <a:solidFill>
                  <a:srgbClr val="C00000"/>
                </a:solidFill>
                <a:effectLst>
                  <a:glow rad="101600">
                    <a:schemeClr val="bg1">
                      <a:alpha val="70000"/>
                    </a:schemeClr>
                  </a:glow>
                </a:effectLst>
                <a:ea typeface="ＭＳ Ｐゴシック" pitchFamily="34" charset="-128"/>
              </a:rPr>
              <a:t>Thank you</a:t>
            </a:r>
          </a:p>
        </p:txBody>
      </p:sp>
      <p:sp>
        <p:nvSpPr>
          <p:cNvPr id="6153" name="Text Box 9">
            <a:hlinkClick r:id="rId14"/>
          </p:cNvPr>
          <p:cNvSpPr txBox="1">
            <a:spLocks noChangeArrowheads="1"/>
          </p:cNvSpPr>
          <p:nvPr/>
        </p:nvSpPr>
        <p:spPr bwMode="auto">
          <a:xfrm>
            <a:off x="3460885" y="3501008"/>
            <a:ext cx="2222230" cy="39203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a:defRPr>
                <a:solidFill>
                  <a:schemeClr val="tx1"/>
                </a:solidFill>
                <a:latin typeface="Arial" charset="0"/>
              </a:defRPr>
            </a:lvl1pPr>
            <a:lvl2pPr marL="417513" defTabSz="835025">
              <a:defRPr>
                <a:solidFill>
                  <a:schemeClr val="tx1"/>
                </a:solidFill>
                <a:latin typeface="Arial" charset="0"/>
              </a:defRPr>
            </a:lvl2pPr>
            <a:lvl3pPr marL="835025" defTabSz="835025">
              <a:defRPr>
                <a:solidFill>
                  <a:schemeClr val="tx1"/>
                </a:solidFill>
                <a:latin typeface="Arial" charset="0"/>
              </a:defRPr>
            </a:lvl3pPr>
            <a:lvl4pPr marL="1250950" defTabSz="835025">
              <a:defRPr>
                <a:solidFill>
                  <a:schemeClr val="tx1"/>
                </a:solidFill>
                <a:latin typeface="Arial" charset="0"/>
              </a:defRPr>
            </a:lvl4pPr>
            <a:lvl5pPr marL="1668463" defTabSz="835025">
              <a:defRPr>
                <a:solidFill>
                  <a:schemeClr val="tx1"/>
                </a:solidFill>
                <a:latin typeface="Arial" charset="0"/>
              </a:defRPr>
            </a:lvl5pPr>
            <a:lvl6pPr marL="2125663" defTabSz="835025" fontAlgn="base">
              <a:spcBef>
                <a:spcPct val="0"/>
              </a:spcBef>
              <a:spcAft>
                <a:spcPct val="0"/>
              </a:spcAft>
              <a:defRPr>
                <a:solidFill>
                  <a:schemeClr val="tx1"/>
                </a:solidFill>
                <a:latin typeface="Arial" charset="0"/>
              </a:defRPr>
            </a:lvl6pPr>
            <a:lvl7pPr marL="2582863" defTabSz="835025" fontAlgn="base">
              <a:spcBef>
                <a:spcPct val="0"/>
              </a:spcBef>
              <a:spcAft>
                <a:spcPct val="0"/>
              </a:spcAft>
              <a:defRPr>
                <a:solidFill>
                  <a:schemeClr val="tx1"/>
                </a:solidFill>
                <a:latin typeface="Arial" charset="0"/>
              </a:defRPr>
            </a:lvl7pPr>
            <a:lvl8pPr marL="3040063" defTabSz="835025" fontAlgn="base">
              <a:spcBef>
                <a:spcPct val="0"/>
              </a:spcBef>
              <a:spcAft>
                <a:spcPct val="0"/>
              </a:spcAft>
              <a:defRPr>
                <a:solidFill>
                  <a:schemeClr val="tx1"/>
                </a:solidFill>
                <a:latin typeface="Arial" charset="0"/>
              </a:defRPr>
            </a:lvl8pPr>
            <a:lvl9pPr marL="3497263" defTabSz="835025" fontAlgn="base">
              <a:spcBef>
                <a:spcPct val="0"/>
              </a:spcBef>
              <a:spcAft>
                <a:spcPct val="0"/>
              </a:spcAft>
              <a:defRPr>
                <a:solidFill>
                  <a:schemeClr val="tx1"/>
                </a:solidFill>
                <a:latin typeface="Arial" charset="0"/>
              </a:defRPr>
            </a:lvl9pPr>
          </a:lstStyle>
          <a:p>
            <a:pPr eaLnBrk="0" hangingPunct="0"/>
            <a:r>
              <a:rPr lang="en-US" altLang="zh-CN" sz="2000" dirty="0" err="1" smtClean="0">
                <a:solidFill>
                  <a:srgbClr val="C00000"/>
                </a:solidFill>
                <a:effectLst>
                  <a:glow rad="101600">
                    <a:schemeClr val="bg1">
                      <a:alpha val="70000"/>
                    </a:schemeClr>
                  </a:glow>
                </a:effectLst>
                <a:ea typeface="ＭＳ Ｐゴシック" pitchFamily="34" charset="-128"/>
              </a:rPr>
              <a:t>www.huawei.com</a:t>
            </a:r>
            <a:r>
              <a:rPr lang="en-US" altLang="zh-CN" sz="2000" dirty="0" smtClean="0">
                <a:solidFill>
                  <a:srgbClr val="C00000"/>
                </a:solidFill>
                <a:effectLst>
                  <a:glow rad="101600">
                    <a:schemeClr val="bg1">
                      <a:alpha val="70000"/>
                    </a:schemeClr>
                  </a:glow>
                </a:effectLst>
                <a:ea typeface="ＭＳ Ｐゴシック" pitchFamily="34" charset="-128"/>
              </a:rPr>
              <a:t> </a:t>
            </a:r>
            <a:endParaRPr lang="en-US" altLang="zh-CN" sz="1800" dirty="0">
              <a:solidFill>
                <a:srgbClr val="C00000"/>
              </a:solidFill>
              <a:effectLst>
                <a:glow rad="101600">
                  <a:schemeClr val="bg1">
                    <a:alpha val="70000"/>
                  </a:schemeClr>
                </a:glow>
              </a:effectLst>
              <a:ea typeface="ＭＳ Ｐゴシック" pitchFamily="34" charset="-128"/>
            </a:endParaRPr>
          </a:p>
        </p:txBody>
      </p:sp>
      <p:sp>
        <p:nvSpPr>
          <p:cNvPr id="5" name="TextBox 4"/>
          <p:cNvSpPr txBox="1"/>
          <p:nvPr/>
        </p:nvSpPr>
        <p:spPr>
          <a:xfrm>
            <a:off x="683568" y="4509120"/>
            <a:ext cx="7776864" cy="738664"/>
          </a:xfrm>
          <a:prstGeom prst="rect">
            <a:avLst/>
          </a:prstGeom>
          <a:noFill/>
        </p:spPr>
        <p:txBody>
          <a:bodyPr wrap="square" rtlCol="0">
            <a:spAutoFit/>
          </a:bodyPr>
          <a:lstStyle/>
          <a:p>
            <a:pPr algn="ctr"/>
            <a:r>
              <a:rPr lang="en-US" sz="1400" dirty="0" smtClean="0">
                <a:solidFill>
                  <a:schemeClr val="bg2"/>
                </a:solidFill>
                <a:effectLst>
                  <a:glow rad="101600">
                    <a:schemeClr val="bg1">
                      <a:alpha val="70000"/>
                    </a:schemeClr>
                  </a:glow>
                </a:effectLst>
              </a:rPr>
              <a:t>Copyright ©2010 Huawei Technologies Co.,Ltd. All Rights Reserved.</a:t>
            </a:r>
          </a:p>
          <a:p>
            <a:pPr algn="ctr"/>
            <a:r>
              <a:rPr lang="en-US" sz="1400" dirty="0" smtClean="0">
                <a:solidFill>
                  <a:schemeClr val="bg2"/>
                </a:solidFill>
                <a:effectLst>
                  <a:glow rad="101600">
                    <a:schemeClr val="bg1">
                      <a:alpha val="70000"/>
                    </a:schemeClr>
                  </a:glow>
                </a:effectLst>
              </a:rPr>
              <a:t>The information contained in this document is for reference purpose only, and is subject to change or withdrawal according to specific customer requirements and conditions.</a:t>
            </a:r>
          </a:p>
        </p:txBody>
      </p:sp>
      <p:sp>
        <p:nvSpPr>
          <p:cNvPr id="6" name="矩形 5"/>
          <p:cNvSpPr/>
          <p:nvPr/>
        </p:nvSpPr>
        <p:spPr>
          <a:xfrm>
            <a:off x="2286000" y="5247784"/>
            <a:ext cx="4572000" cy="523220"/>
          </a:xfrm>
          <a:prstGeom prst="rect">
            <a:avLst/>
          </a:prstGeom>
        </p:spPr>
        <p:txBody>
          <a:bodyPr>
            <a:spAutoFit/>
          </a:bodyPr>
          <a:lstStyle/>
          <a:p>
            <a:pPr algn="ctr"/>
            <a:r>
              <a:rPr lang="en-US" sz="1400" dirty="0" smtClean="0">
                <a:solidFill>
                  <a:schemeClr val="bg2"/>
                </a:solidFill>
                <a:effectLst>
                  <a:glow rad="101600">
                    <a:schemeClr val="bg1">
                      <a:alpha val="70000"/>
                    </a:schemeClr>
                  </a:glow>
                </a:effectLst>
                <a:latin typeface="微软雅黑" pitchFamily="34" charset="-122"/>
                <a:ea typeface="微软雅黑" pitchFamily="34" charset="-122"/>
              </a:rPr>
              <a:t>©2010 </a:t>
            </a: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华为技术有限公司</a:t>
            </a:r>
            <a:r>
              <a:rPr lang="en-US" altLang="zh-CN" sz="1400" baseline="0" dirty="0" smtClean="0">
                <a:solidFill>
                  <a:schemeClr val="bg2"/>
                </a:solidFill>
                <a:effectLst>
                  <a:glow rad="101600">
                    <a:schemeClr val="bg1">
                      <a:alpha val="70000"/>
                    </a:schemeClr>
                  </a:glow>
                </a:effectLst>
                <a:latin typeface="微软雅黑" pitchFamily="34" charset="-122"/>
                <a:ea typeface="微软雅黑" pitchFamily="34" charset="-122"/>
              </a:rPr>
              <a:t>        </a:t>
            </a: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版权所有</a:t>
            </a:r>
          </a:p>
          <a:p>
            <a:pPr algn="ct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本资料仅供参考，不构成任何承诺及保证</a:t>
            </a:r>
            <a:endParaRPr lang="en-US" sz="1400" dirty="0">
              <a:solidFill>
                <a:schemeClr val="bg2"/>
              </a:solidFill>
              <a:effectLst>
                <a:glow rad="101600">
                  <a:schemeClr val="bg1">
                    <a:alpha val="70000"/>
                  </a:schemeClr>
                </a:glow>
              </a:effectLst>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6096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5129" name="Rectangle 9"/>
          <p:cNvSpPr>
            <a:spLocks noGrp="1" noChangeArrowheads="1"/>
          </p:cNvSpPr>
          <p:nvPr>
            <p:ph type="body" idx="1"/>
          </p:nvPr>
        </p:nvSpPr>
        <p:spPr bwMode="auto">
          <a:xfrm>
            <a:off x="609600" y="1646238"/>
            <a:ext cx="8229600" cy="45259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32" name="Rectangle 12"/>
          <p:cNvSpPr>
            <a:spLocks noChangeArrowheads="1"/>
          </p:cNvSpPr>
          <p:nvPr/>
        </p:nvSpPr>
        <p:spPr bwMode="auto">
          <a:xfrm>
            <a:off x="-1844675" y="527050"/>
            <a:ext cx="1844675" cy="530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8331" tIns="39166" rIns="78331" bIns="39166"/>
          <a:lstStyle/>
          <a:p>
            <a:pPr marL="342900" indent="-342900" algn="r">
              <a:spcBef>
                <a:spcPct val="20000"/>
              </a:spcBef>
            </a:pPr>
            <a:r>
              <a:rPr lang="zh-CN" altLang="en-US" sz="1000">
                <a:solidFill>
                  <a:srgbClr val="FFFFFF"/>
                </a:solidFill>
                <a:ea typeface="宋体" pitchFamily="2" charset="-122"/>
              </a:rPr>
              <a:t> </a:t>
            </a:r>
            <a:r>
              <a:rPr lang="en-US" altLang="zh-CN" sz="1000" b="1">
                <a:solidFill>
                  <a:srgbClr val="FFFFFF"/>
                </a:solidFill>
                <a:ea typeface="宋体" pitchFamily="2" charset="-122"/>
              </a:rPr>
              <a:t>Content Page Title</a:t>
            </a:r>
            <a:r>
              <a:rPr lang="en-US" altLang="zh-CN" sz="1000">
                <a:solidFill>
                  <a:srgbClr val="FFFFFF"/>
                </a:solidFill>
                <a:ea typeface="宋体" pitchFamily="2" charset="-122"/>
              </a:rPr>
              <a:t> </a:t>
            </a:r>
          </a:p>
          <a:p>
            <a:pPr marL="342900" indent="-342900" algn="r">
              <a:spcBef>
                <a:spcPct val="20000"/>
              </a:spcBef>
            </a:pPr>
            <a:r>
              <a:rPr lang="en-US" altLang="zh-CN" sz="1000" b="1">
                <a:solidFill>
                  <a:srgbClr val="FFFFFF"/>
                </a:solidFill>
                <a:ea typeface="宋体" pitchFamily="2" charset="-122"/>
              </a:rPr>
              <a:t>35-40pt  </a:t>
            </a:r>
            <a:endParaRPr lang="zh-CN" altLang="en-US" sz="1000" b="1">
              <a:solidFill>
                <a:srgbClr val="FFFFFF"/>
              </a:solidFill>
              <a:ea typeface="宋体" pitchFamily="2" charset="-122"/>
            </a:endParaRPr>
          </a:p>
          <a:p>
            <a:pPr marL="342900" indent="-342900" algn="r">
              <a:spcBef>
                <a:spcPct val="20000"/>
              </a:spcBef>
            </a:pPr>
            <a:r>
              <a:rPr lang="en-US" altLang="zh-CN" sz="1000" b="1">
                <a:solidFill>
                  <a:srgbClr val="FFFFFF"/>
                </a:solidFill>
                <a:ea typeface="宋体" pitchFamily="2" charset="-122"/>
              </a:rPr>
              <a:t>Color: R153 G0 B0</a:t>
            </a:r>
          </a:p>
          <a:p>
            <a:pPr marL="342900" indent="-342900" algn="r">
              <a:spcBef>
                <a:spcPct val="20000"/>
              </a:spcBef>
            </a:pPr>
            <a:r>
              <a:rPr lang="en-US" altLang="zh-CN" sz="1000" b="1">
                <a:solidFill>
                  <a:srgbClr val="FFFFFF"/>
                </a:solidFill>
                <a:ea typeface="宋体" pitchFamily="2" charset="-122"/>
              </a:rPr>
              <a:t>Corporate Font: </a:t>
            </a:r>
          </a:p>
          <a:p>
            <a:pPr marL="342900" indent="-342900" algn="r">
              <a:spcBef>
                <a:spcPct val="20000"/>
              </a:spcBef>
            </a:pPr>
            <a:r>
              <a:rPr lang="en-US" altLang="zh-CN" sz="1000" b="1">
                <a:solidFill>
                  <a:srgbClr val="FFFFFF"/>
                </a:solidFill>
                <a:ea typeface="宋体" pitchFamily="2" charset="-122"/>
              </a:rPr>
              <a:t>FrutigerNext LT Medium</a:t>
            </a:r>
          </a:p>
          <a:p>
            <a:pPr marL="342900" indent="-342900" algn="r">
              <a:spcBef>
                <a:spcPct val="20000"/>
              </a:spcBef>
            </a:pPr>
            <a:r>
              <a:rPr lang="en-US" altLang="zh-CN" sz="1000" b="1">
                <a:solidFill>
                  <a:srgbClr val="FFFFFF"/>
                </a:solidFill>
                <a:ea typeface="宋体" pitchFamily="2" charset="-122"/>
              </a:rPr>
              <a:t>Font to be used by customers and partners:  </a:t>
            </a:r>
          </a:p>
          <a:p>
            <a:pPr marL="342900" indent="-342900" algn="r">
              <a:spcBef>
                <a:spcPct val="20000"/>
              </a:spcBef>
            </a:pPr>
            <a:r>
              <a:rPr lang="en-US" altLang="zh-CN" sz="1000" b="1">
                <a:solidFill>
                  <a:srgbClr val="FFFFFF"/>
                </a:solidFill>
                <a:ea typeface="宋体" pitchFamily="2" charset="-122"/>
              </a:rPr>
              <a:t>Arial</a:t>
            </a: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r>
              <a:rPr lang="zh-CN" altLang="en-US" sz="1000">
                <a:solidFill>
                  <a:srgbClr val="FFFFFF"/>
                </a:solidFill>
                <a:ea typeface="宋体" pitchFamily="2" charset="-122"/>
              </a:rPr>
              <a:t> </a:t>
            </a:r>
            <a:r>
              <a:rPr lang="en-US" altLang="zh-CN" sz="1000" b="1">
                <a:solidFill>
                  <a:srgbClr val="FFFFFF"/>
                </a:solidFill>
                <a:ea typeface="宋体" pitchFamily="2" charset="-122"/>
              </a:rPr>
              <a:t>Content Page Text</a:t>
            </a:r>
            <a:r>
              <a:rPr lang="en-US" altLang="zh-CN" sz="1000">
                <a:solidFill>
                  <a:srgbClr val="FFFFFF"/>
                </a:solidFill>
                <a:ea typeface="宋体" pitchFamily="2" charset="-122"/>
              </a:rPr>
              <a:t> </a:t>
            </a:r>
            <a:r>
              <a:rPr lang="en-US" altLang="zh-CN" sz="1000" b="1">
                <a:solidFill>
                  <a:srgbClr val="FFFFFF"/>
                </a:solidFill>
                <a:ea typeface="宋体" pitchFamily="2" charset="-122"/>
              </a:rPr>
              <a:t>:</a:t>
            </a:r>
          </a:p>
          <a:p>
            <a:pPr marL="342900" indent="-342900" algn="r">
              <a:spcBef>
                <a:spcPct val="20000"/>
              </a:spcBef>
            </a:pPr>
            <a:r>
              <a:rPr lang="en-US" altLang="zh-CN" sz="1000" b="1">
                <a:solidFill>
                  <a:srgbClr val="FFFFFF"/>
                </a:solidFill>
                <a:ea typeface="宋体" pitchFamily="2" charset="-122"/>
              </a:rPr>
              <a:t>28-30pt</a:t>
            </a:r>
          </a:p>
          <a:p>
            <a:pPr marL="342900" indent="-342900" algn="r" eaLnBrk="0" hangingPunct="0">
              <a:spcBef>
                <a:spcPct val="20000"/>
              </a:spcBef>
            </a:pPr>
            <a:r>
              <a:rPr lang="en-US" sz="1000" b="1" noProof="1">
                <a:solidFill>
                  <a:srgbClr val="FFFFFF"/>
                </a:solidFill>
              </a:rPr>
              <a:t>Bullets level 2-5</a:t>
            </a:r>
          </a:p>
          <a:p>
            <a:pPr marL="342900" indent="-342900" algn="r" eaLnBrk="0" hangingPunct="0">
              <a:spcBef>
                <a:spcPct val="20000"/>
              </a:spcBef>
            </a:pPr>
            <a:r>
              <a:rPr lang="en-US" altLang="zh-CN" sz="1000" b="1">
                <a:solidFill>
                  <a:srgbClr val="FFFFFF"/>
                </a:solidFill>
                <a:ea typeface="宋体" pitchFamily="2" charset="-122"/>
              </a:rPr>
              <a:t>20-30pt  </a:t>
            </a:r>
          </a:p>
          <a:p>
            <a:pPr marL="342900" indent="-342900" algn="r">
              <a:spcBef>
                <a:spcPct val="20000"/>
              </a:spcBef>
            </a:pPr>
            <a:r>
              <a:rPr lang="en-US" altLang="zh-CN" sz="1000" b="1">
                <a:solidFill>
                  <a:srgbClr val="FFFFFF"/>
                </a:solidFill>
                <a:ea typeface="宋体" pitchFamily="2" charset="-122"/>
              </a:rPr>
              <a:t>Color:Black</a:t>
            </a:r>
          </a:p>
          <a:p>
            <a:pPr marL="342900" indent="-342900" algn="r">
              <a:spcBef>
                <a:spcPct val="20000"/>
              </a:spcBef>
            </a:pPr>
            <a:r>
              <a:rPr lang="en-US" altLang="zh-CN" sz="1000" b="1">
                <a:solidFill>
                  <a:srgbClr val="FFFFFF"/>
                </a:solidFill>
                <a:ea typeface="宋体" pitchFamily="2" charset="-122"/>
              </a:rPr>
              <a:t>Corporate Font: </a:t>
            </a:r>
          </a:p>
          <a:p>
            <a:pPr marL="342900" indent="-342900" algn="r">
              <a:spcBef>
                <a:spcPct val="20000"/>
              </a:spcBef>
            </a:pPr>
            <a:r>
              <a:rPr lang="en-US" altLang="zh-CN" sz="1000" b="1">
                <a:solidFill>
                  <a:srgbClr val="FFFFFF"/>
                </a:solidFill>
                <a:ea typeface="宋体" pitchFamily="2" charset="-122"/>
              </a:rPr>
              <a:t>FrutigerNext LT Medium</a:t>
            </a:r>
          </a:p>
          <a:p>
            <a:pPr marL="342900" indent="-342900" algn="r">
              <a:spcBef>
                <a:spcPct val="20000"/>
              </a:spcBef>
            </a:pPr>
            <a:r>
              <a:rPr lang="en-US" altLang="zh-CN" sz="1000" b="1">
                <a:solidFill>
                  <a:srgbClr val="FFFFFF"/>
                </a:solidFill>
                <a:ea typeface="宋体" pitchFamily="2" charset="-122"/>
              </a:rPr>
              <a:t>Font to be used by customers and partners:  </a:t>
            </a:r>
          </a:p>
          <a:p>
            <a:pPr marL="342900" indent="-342900" algn="r">
              <a:spcBef>
                <a:spcPct val="20000"/>
              </a:spcBef>
            </a:pPr>
            <a:r>
              <a:rPr lang="en-US" altLang="zh-CN" sz="1000" b="1">
                <a:solidFill>
                  <a:srgbClr val="FFFFFF"/>
                </a:solidFill>
                <a:ea typeface="宋体" pitchFamily="2" charset="-122"/>
              </a:rPr>
              <a:t>Arial</a:t>
            </a: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p:txBody>
      </p:sp>
      <p:sp>
        <p:nvSpPr>
          <p:cNvPr id="6" name="矩形 5"/>
          <p:cNvSpPr/>
          <p:nvPr/>
        </p:nvSpPr>
        <p:spPr bwMode="auto">
          <a:xfrm>
            <a:off x="1" y="0"/>
            <a:ext cx="171450" cy="1125538"/>
          </a:xfrm>
          <a:prstGeom prst="rect">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smtClean="0">
              <a:solidFill>
                <a:srgbClr val="B2B2B2"/>
              </a:solidFill>
            </a:endParaRPr>
          </a:p>
        </p:txBody>
      </p:sp>
    </p:spTree>
    <p:extLst>
      <p:ext uri="{BB962C8B-B14F-4D97-AF65-F5344CB8AC3E}">
        <p14:creationId xmlns:p14="http://schemas.microsoft.com/office/powerpoint/2010/main" xmlns="" val="233485842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hf hdr="0" ftr="0" dt="0"/>
  <p:txStyles>
    <p:titleStyle>
      <a:lvl1pPr algn="l" rtl="0" fontAlgn="base">
        <a:spcBef>
          <a:spcPct val="0"/>
        </a:spcBef>
        <a:spcAft>
          <a:spcPct val="0"/>
        </a:spcAft>
        <a:defRPr sz="4000" b="1">
          <a:solidFill>
            <a:srgbClr val="990000"/>
          </a:solidFill>
          <a:latin typeface="+mj-lt"/>
          <a:ea typeface="+mj-ea"/>
          <a:cs typeface="+mj-cs"/>
        </a:defRPr>
      </a:lvl1pPr>
      <a:lvl2pPr algn="l" rtl="0" fontAlgn="base">
        <a:spcBef>
          <a:spcPct val="0"/>
        </a:spcBef>
        <a:spcAft>
          <a:spcPct val="0"/>
        </a:spcAft>
        <a:defRPr sz="4000" b="1">
          <a:solidFill>
            <a:srgbClr val="990000"/>
          </a:solidFill>
          <a:latin typeface="Arial" charset="0"/>
        </a:defRPr>
      </a:lvl2pPr>
      <a:lvl3pPr algn="l" rtl="0" fontAlgn="base">
        <a:spcBef>
          <a:spcPct val="0"/>
        </a:spcBef>
        <a:spcAft>
          <a:spcPct val="0"/>
        </a:spcAft>
        <a:defRPr sz="4000" b="1">
          <a:solidFill>
            <a:srgbClr val="990000"/>
          </a:solidFill>
          <a:latin typeface="Arial" charset="0"/>
        </a:defRPr>
      </a:lvl3pPr>
      <a:lvl4pPr algn="l" rtl="0" fontAlgn="base">
        <a:spcBef>
          <a:spcPct val="0"/>
        </a:spcBef>
        <a:spcAft>
          <a:spcPct val="0"/>
        </a:spcAft>
        <a:defRPr sz="4000" b="1">
          <a:solidFill>
            <a:srgbClr val="990000"/>
          </a:solidFill>
          <a:latin typeface="Arial" charset="0"/>
        </a:defRPr>
      </a:lvl4pPr>
      <a:lvl5pPr algn="l" rtl="0" fontAlgn="base">
        <a:spcBef>
          <a:spcPct val="0"/>
        </a:spcBef>
        <a:spcAft>
          <a:spcPct val="0"/>
        </a:spcAft>
        <a:defRPr sz="4000" b="1">
          <a:solidFill>
            <a:srgbClr val="990000"/>
          </a:solidFill>
          <a:latin typeface="Arial" charset="0"/>
        </a:defRPr>
      </a:lvl5pPr>
      <a:lvl6pPr marL="457200" algn="l" rtl="0" fontAlgn="base">
        <a:spcBef>
          <a:spcPct val="0"/>
        </a:spcBef>
        <a:spcAft>
          <a:spcPct val="0"/>
        </a:spcAft>
        <a:defRPr sz="4000" b="1">
          <a:solidFill>
            <a:srgbClr val="990000"/>
          </a:solidFill>
          <a:latin typeface="Arial" charset="0"/>
        </a:defRPr>
      </a:lvl6pPr>
      <a:lvl7pPr marL="914400" algn="l" rtl="0" fontAlgn="base">
        <a:spcBef>
          <a:spcPct val="0"/>
        </a:spcBef>
        <a:spcAft>
          <a:spcPct val="0"/>
        </a:spcAft>
        <a:defRPr sz="4000" b="1">
          <a:solidFill>
            <a:srgbClr val="990000"/>
          </a:solidFill>
          <a:latin typeface="Arial" charset="0"/>
        </a:defRPr>
      </a:lvl7pPr>
      <a:lvl8pPr marL="1371600" algn="l" rtl="0" fontAlgn="base">
        <a:spcBef>
          <a:spcPct val="0"/>
        </a:spcBef>
        <a:spcAft>
          <a:spcPct val="0"/>
        </a:spcAft>
        <a:defRPr sz="4000" b="1">
          <a:solidFill>
            <a:srgbClr val="990000"/>
          </a:solidFill>
          <a:latin typeface="Arial" charset="0"/>
        </a:defRPr>
      </a:lvl8pPr>
      <a:lvl9pPr marL="1828800" algn="l" rtl="0" fontAlgn="base">
        <a:spcBef>
          <a:spcPct val="0"/>
        </a:spcBef>
        <a:spcAft>
          <a:spcPct val="0"/>
        </a:spcAft>
        <a:defRPr sz="4000" b="1">
          <a:solidFill>
            <a:srgbClr val="990000"/>
          </a:solidFill>
          <a:latin typeface="Arial" charset="0"/>
        </a:defRPr>
      </a:lvl9pPr>
    </p:titleStyle>
    <p:bodyStyle>
      <a:lvl1pPr marL="342900" indent="-342900" algn="l" rtl="0" fontAlgn="base">
        <a:spcBef>
          <a:spcPct val="20000"/>
        </a:spcBef>
        <a:spcAft>
          <a:spcPct val="0"/>
        </a:spcAft>
        <a:buChar char="•"/>
        <a:defRPr sz="2600">
          <a:solidFill>
            <a:schemeClr val="bg2"/>
          </a:solidFill>
          <a:latin typeface="+mn-lt"/>
          <a:ea typeface="+mn-ea"/>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mn-lt"/>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mn-lt"/>
        </a:defRPr>
      </a:lvl3pPr>
      <a:lvl4pPr marL="1600200" indent="-228600" algn="l" rtl="0" fontAlgn="base">
        <a:spcBef>
          <a:spcPct val="20000"/>
        </a:spcBef>
        <a:spcAft>
          <a:spcPct val="0"/>
        </a:spcAft>
        <a:buSzPct val="60000"/>
        <a:buFont typeface="Arial" charset="0"/>
        <a:buChar char="–"/>
        <a:defRPr sz="2000">
          <a:solidFill>
            <a:schemeClr val="bg2"/>
          </a:solidFill>
          <a:latin typeface="+mn-lt"/>
        </a:defRPr>
      </a:lvl4pPr>
      <a:lvl5pPr marL="2057400" indent="-228600" algn="l" rtl="0" fontAlgn="base">
        <a:spcBef>
          <a:spcPct val="20000"/>
        </a:spcBef>
        <a:spcAft>
          <a:spcPct val="0"/>
        </a:spcAft>
        <a:buFont typeface="Verdana" pitchFamily="34" charset="0"/>
        <a:buChar char="›"/>
        <a:defRPr>
          <a:solidFill>
            <a:schemeClr val="bg2"/>
          </a:solidFill>
          <a:latin typeface="+mn-lt"/>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0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570248444"/>
      </p:ext>
    </p:extLst>
  </p:cSld>
  <p:clrMap bg1="dk1" tx1="lt1" bg2="dk2" tx2="lt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FontTx/>
        <a:buBlip>
          <a:blip r:embed="rId19"/>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20"/>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20"/>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20"/>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20"/>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5.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533400"/>
            <a:ext cx="6781800" cy="1371600"/>
          </a:xfrm>
        </p:spPr>
        <p:txBody>
          <a:bodyPr/>
          <a:lstStyle/>
          <a:p>
            <a:r>
              <a:rPr lang="en-US" altLang="zh-CN" sz="3200" dirty="0" smtClean="0">
                <a:solidFill>
                  <a:schemeClr val="tx2"/>
                </a:solidFill>
                <a:ea typeface="楷体_GB2312" pitchFamily="49" charset="-122"/>
              </a:rPr>
              <a:t>Evaluation of some intra-coding tools of JEM1</a:t>
            </a:r>
            <a:endParaRPr lang="en-US" sz="2400" dirty="0">
              <a:solidFill>
                <a:schemeClr val="tx2"/>
              </a:solidFill>
            </a:endParaRPr>
          </a:p>
        </p:txBody>
      </p:sp>
      <p:sp>
        <p:nvSpPr>
          <p:cNvPr id="3" name="Title 1"/>
          <p:cNvSpPr txBox="1">
            <a:spLocks/>
          </p:cNvSpPr>
          <p:nvPr/>
        </p:nvSpPr>
        <p:spPr bwMode="auto">
          <a:xfrm>
            <a:off x="381000" y="4953000"/>
            <a:ext cx="1828800" cy="68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0" cap="none" spc="0" normalizeH="0" baseline="0" noProof="0" dirty="0" smtClean="0">
                <a:ln>
                  <a:noFill/>
                </a:ln>
                <a:solidFill>
                  <a:schemeClr val="tx2"/>
                </a:solidFill>
                <a:effectLst/>
                <a:uLnTx/>
                <a:uFillTx/>
                <a:latin typeface="微软雅黑" pitchFamily="34" charset="-122"/>
                <a:ea typeface="楷体_GB2312" pitchFamily="49" charset="-122"/>
                <a:cs typeface="+mj-cs"/>
              </a:rPr>
              <a:t>Alexey Filippov</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b="1" kern="0" dirty="0" smtClean="0">
                <a:solidFill>
                  <a:schemeClr val="tx2"/>
                </a:solidFill>
                <a:latin typeface="微软雅黑" pitchFamily="34" charset="-122"/>
                <a:ea typeface="微软雅黑" pitchFamily="34" charset="-122"/>
                <a:cs typeface="+mj-cs"/>
              </a:rPr>
              <a:t>Vasily Rufitskiy</a:t>
            </a:r>
            <a:endParaRPr kumimoji="0" lang="en-US" sz="1600" b="1" i="0" u="none" strike="noStrike" kern="0" cap="none" spc="0" normalizeH="0" baseline="0" noProof="0" dirty="0">
              <a:ln>
                <a:noFill/>
              </a:ln>
              <a:solidFill>
                <a:schemeClr val="tx2"/>
              </a:solidFill>
              <a:effectLst/>
              <a:uLnTx/>
              <a:uFillTx/>
              <a:latin typeface="微软雅黑" pitchFamily="34" charset="-122"/>
              <a:ea typeface="微软雅黑" pitchFamily="34" charset="-122"/>
              <a:cs typeface="+mj-cs"/>
            </a:endParaRPr>
          </a:p>
        </p:txBody>
      </p:sp>
      <p:sp>
        <p:nvSpPr>
          <p:cNvPr id="4" name="Title 1"/>
          <p:cNvSpPr txBox="1">
            <a:spLocks/>
          </p:cNvSpPr>
          <p:nvPr/>
        </p:nvSpPr>
        <p:spPr bwMode="auto">
          <a:xfrm>
            <a:off x="1676400" y="4724400"/>
            <a:ext cx="63246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kumimoji="0" lang="en-US" sz="2400" b="1" i="0" u="none" strike="noStrike" kern="0" cap="none" spc="0" normalizeH="0" baseline="0" noProof="0" dirty="0">
              <a:ln>
                <a:noFill/>
              </a:ln>
              <a:solidFill>
                <a:schemeClr val="tx2"/>
              </a:solidFill>
              <a:effectLst/>
              <a:uLnTx/>
              <a:uFillTx/>
              <a:latin typeface="微软雅黑" pitchFamily="34" charset="-122"/>
              <a:ea typeface="微软雅黑" pitchFamily="34" charset="-122"/>
              <a:cs typeface="+mj-cs"/>
            </a:endParaRPr>
          </a:p>
        </p:txBody>
      </p:sp>
      <p:sp>
        <p:nvSpPr>
          <p:cNvPr id="5" name="Title 1"/>
          <p:cNvSpPr txBox="1">
            <a:spLocks/>
          </p:cNvSpPr>
          <p:nvPr/>
        </p:nvSpPr>
        <p:spPr bwMode="auto">
          <a:xfrm>
            <a:off x="228600" y="1981200"/>
            <a:ext cx="2667000" cy="533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0" cap="none" spc="0" normalizeH="0" baseline="0" noProof="0" dirty="0" smtClean="0">
                <a:ln>
                  <a:noFill/>
                </a:ln>
                <a:solidFill>
                  <a:schemeClr val="tx2"/>
                </a:solidFill>
                <a:effectLst/>
                <a:uLnTx/>
                <a:uFillTx/>
                <a:latin typeface="微软雅黑" pitchFamily="34" charset="-122"/>
                <a:ea typeface="楷体_GB2312" pitchFamily="49" charset="-122"/>
                <a:cs typeface="+mj-cs"/>
              </a:rPr>
              <a:t>JVET-B0057</a:t>
            </a:r>
            <a:endParaRPr kumimoji="0" lang="en-US" sz="2400" b="1" i="0" u="none" strike="noStrike" kern="0" cap="none" spc="0" normalizeH="0" baseline="0" noProof="0" dirty="0">
              <a:ln>
                <a:noFill/>
              </a:ln>
              <a:solidFill>
                <a:schemeClr val="tx2"/>
              </a:solidFill>
              <a:effectLst/>
              <a:uLnTx/>
              <a:uFillTx/>
              <a:latin typeface="微软雅黑" pitchFamily="34" charset="-122"/>
              <a:ea typeface="微软雅黑" pitchFamily="34" charset="-122"/>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210550" cy="1143000"/>
          </a:xfrm>
        </p:spPr>
        <p:txBody>
          <a:bodyPr/>
          <a:lstStyle/>
          <a:p>
            <a:pPr hangingPunct="0"/>
            <a:r>
              <a:rPr lang="en-US" sz="2800" dirty="0" smtClean="0"/>
              <a:t>JEM1 with PREVENT_OVERSMOOTHING macro off</a:t>
            </a:r>
          </a:p>
        </p:txBody>
      </p:sp>
      <p:pic>
        <p:nvPicPr>
          <p:cNvPr id="100354" name="Picture 2"/>
          <p:cNvPicPr>
            <a:picLocks noChangeAspect="1" noChangeArrowheads="1"/>
          </p:cNvPicPr>
          <p:nvPr/>
        </p:nvPicPr>
        <p:blipFill>
          <a:blip r:embed="rId2" cstate="print"/>
          <a:srcRect l="12507" r="12454" b="9285"/>
          <a:stretch>
            <a:fillRect/>
          </a:stretch>
        </p:blipFill>
        <p:spPr bwMode="auto">
          <a:xfrm>
            <a:off x="1143001" y="1219200"/>
            <a:ext cx="6400800" cy="2453640"/>
          </a:xfrm>
          <a:prstGeom prst="rect">
            <a:avLst/>
          </a:prstGeom>
          <a:noFill/>
          <a:ln w="9525">
            <a:noFill/>
            <a:miter lim="800000"/>
            <a:headEnd/>
            <a:tailEnd/>
          </a:ln>
          <a:effectLst/>
        </p:spPr>
      </p:pic>
      <p:pic>
        <p:nvPicPr>
          <p:cNvPr id="100355" name="Picture 3"/>
          <p:cNvPicPr>
            <a:picLocks noChangeAspect="1" noChangeArrowheads="1"/>
          </p:cNvPicPr>
          <p:nvPr/>
        </p:nvPicPr>
        <p:blipFill>
          <a:blip r:embed="rId3" cstate="print"/>
          <a:srcRect l="12507" r="12454" b="11484"/>
          <a:stretch>
            <a:fillRect/>
          </a:stretch>
        </p:blipFill>
        <p:spPr bwMode="auto">
          <a:xfrm>
            <a:off x="1143000" y="3733800"/>
            <a:ext cx="6442363" cy="2362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hangingPunct="0">
              <a:lnSpc>
                <a:spcPct val="150000"/>
              </a:lnSpc>
            </a:pPr>
            <a:r>
              <a:rPr lang="en-US" sz="2800" dirty="0" smtClean="0"/>
              <a:t>Evaluation of tools efficiency</a:t>
            </a:r>
          </a:p>
        </p:txBody>
      </p:sp>
      <p:sp>
        <p:nvSpPr>
          <p:cNvPr id="3" name="Content Placeholder 2"/>
          <p:cNvSpPr>
            <a:spLocks noGrp="1"/>
          </p:cNvSpPr>
          <p:nvPr>
            <p:ph idx="1"/>
          </p:nvPr>
        </p:nvSpPr>
        <p:spPr>
          <a:xfrm>
            <a:off x="457200" y="5486400"/>
            <a:ext cx="8167687" cy="457200"/>
          </a:xfrm>
        </p:spPr>
        <p:txBody>
          <a:bodyPr/>
          <a:lstStyle/>
          <a:p>
            <a:pPr algn="just" fontAlgn="auto">
              <a:lnSpc>
                <a:spcPct val="150000"/>
              </a:lnSpc>
              <a:spcBef>
                <a:spcPts val="0"/>
              </a:spcBef>
              <a:buClrTx/>
              <a:buNone/>
            </a:pPr>
            <a:r>
              <a:rPr lang="en-US" sz="1800" dirty="0" smtClean="0"/>
              <a:t>We put </a:t>
            </a:r>
            <a:r>
              <a:rPr lang="en-US" sz="1800" i="1" dirty="0" smtClean="0"/>
              <a:t>w</a:t>
            </a:r>
            <a:r>
              <a:rPr lang="en-US" sz="1800" dirty="0" smtClean="0"/>
              <a:t>=3 for AI as</a:t>
            </a:r>
          </a:p>
        </p:txBody>
      </p:sp>
      <p:graphicFrame>
        <p:nvGraphicFramePr>
          <p:cNvPr id="16385" name="Object 1"/>
          <p:cNvGraphicFramePr>
            <a:graphicFrameLocks noChangeAspect="1"/>
          </p:cNvGraphicFramePr>
          <p:nvPr/>
        </p:nvGraphicFramePr>
        <p:xfrm>
          <a:off x="2819399" y="5257800"/>
          <a:ext cx="2758543" cy="990599"/>
        </p:xfrm>
        <a:graphic>
          <a:graphicData uri="http://schemas.openxmlformats.org/presentationml/2006/ole">
            <p:oleObj spid="_x0000_s101378" name="Equation" r:id="rId3" imgW="1272438" imgH="457151" progId="Equation.3">
              <p:embed/>
            </p:oleObj>
          </a:graphicData>
        </a:graphic>
      </p:graphicFrame>
      <p:pic>
        <p:nvPicPr>
          <p:cNvPr id="101379" name="Picture 3"/>
          <p:cNvPicPr>
            <a:picLocks noChangeAspect="1" noChangeArrowheads="1"/>
          </p:cNvPicPr>
          <p:nvPr/>
        </p:nvPicPr>
        <p:blipFill>
          <a:blip r:embed="rId4" cstate="print"/>
          <a:srcRect l="12766" b="7921"/>
          <a:stretch>
            <a:fillRect/>
          </a:stretch>
        </p:blipFill>
        <p:spPr bwMode="auto">
          <a:xfrm>
            <a:off x="304800" y="1219200"/>
            <a:ext cx="8566354" cy="3886200"/>
          </a:xfrm>
          <a:prstGeom prst="rect">
            <a:avLst/>
          </a:prstGeom>
          <a:noFill/>
          <a:ln w="9525">
            <a:noFill/>
            <a:miter lim="800000"/>
            <a:headEnd/>
            <a:tailEnd/>
          </a:ln>
          <a:effectLst/>
        </p:spPr>
      </p:pic>
      <p:sp>
        <p:nvSpPr>
          <p:cNvPr id="7" name="Content Placeholder 2"/>
          <p:cNvSpPr txBox="1">
            <a:spLocks/>
          </p:cNvSpPr>
          <p:nvPr/>
        </p:nvSpPr>
        <p:spPr bwMode="auto">
          <a:xfrm>
            <a:off x="457200" y="4876800"/>
            <a:ext cx="8167687" cy="68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marR="0" lvl="0" indent="-342900" algn="just" defTabSz="914400" rtl="0" eaLnBrk="1" fontAlgn="auto" latinLnBrk="0" hangingPunct="1">
              <a:lnSpc>
                <a:spcPct val="150000"/>
              </a:lnSpc>
              <a:spcBef>
                <a:spcPts val="0"/>
              </a:spcBef>
              <a:spcAft>
                <a:spcPct val="0"/>
              </a:spcAft>
              <a:buClrTx/>
              <a:buSzTx/>
              <a:buFontTx/>
              <a:buNone/>
              <a:tabLst/>
              <a:defRPr/>
            </a:pPr>
            <a:r>
              <a:rPr kumimoji="0" lang="en-US" sz="1800" b="1" i="0" u="none" strike="noStrike" kern="0" cap="none" spc="0" normalizeH="0" baseline="0" noProof="0" dirty="0" smtClean="0">
                <a:ln>
                  <a:noFill/>
                </a:ln>
                <a:solidFill>
                  <a:schemeClr val="bg2"/>
                </a:solidFill>
                <a:effectLst/>
                <a:uLnTx/>
                <a:uFillTx/>
                <a:latin typeface="+mn-lt"/>
                <a:ea typeface="+mn-ea"/>
                <a:cs typeface="+mn-cs"/>
              </a:rPr>
              <a:t>AI configuration, </a:t>
            </a:r>
            <a:r>
              <a:rPr kumimoji="0" lang="en-US" sz="1800" b="1" i="0" u="none" strike="noStrike" kern="0" cap="none" spc="0" normalizeH="0" baseline="0" noProof="0" smtClean="0">
                <a:ln>
                  <a:noFill/>
                </a:ln>
                <a:solidFill>
                  <a:schemeClr val="bg2"/>
                </a:solidFill>
                <a:effectLst/>
                <a:uLnTx/>
                <a:uFillTx/>
                <a:latin typeface="+mn-lt"/>
                <a:ea typeface="+mn-ea"/>
                <a:cs typeface="+mn-cs"/>
              </a:rPr>
              <a:t>tool-on tests, 30 frames. </a:t>
            </a:r>
            <a:endParaRPr kumimoji="0" lang="en-US" sz="1800" b="1" i="0" u="none" strike="noStrike" kern="0" cap="none" spc="0" normalizeH="0" baseline="0" noProof="0" dirty="0" smtClean="0">
              <a:ln>
                <a:noFill/>
              </a:ln>
              <a:solidFill>
                <a:schemeClr val="bg2"/>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a:xfrm>
            <a:off x="652462" y="1646238"/>
            <a:ext cx="8167687" cy="4297362"/>
          </a:xfrm>
        </p:spPr>
        <p:txBody>
          <a:bodyPr/>
          <a:lstStyle/>
          <a:p>
            <a:r>
              <a:rPr lang="en-US" sz="1600" b="0" dirty="0" smtClean="0"/>
              <a:t>Our experimental results </a:t>
            </a:r>
            <a:r>
              <a:rPr lang="en-US" sz="1600" b="0" dirty="0" smtClean="0"/>
              <a:t>are close to </a:t>
            </a:r>
            <a:r>
              <a:rPr lang="en-US" sz="1600" b="0" dirty="0" smtClean="0"/>
              <a:t>JVET-B0022 </a:t>
            </a:r>
          </a:p>
          <a:p>
            <a:endParaRPr lang="en-US" sz="1600" b="0" dirty="0" smtClean="0"/>
          </a:p>
          <a:p>
            <a:r>
              <a:rPr lang="en-US" sz="1600" b="0" dirty="0" smtClean="0"/>
              <a:t>The efficiency of some intra-coding tools of JEM-1.0 is estimated using the methodology proposed in JVET-B0044 but for the AI configuration</a:t>
            </a:r>
          </a:p>
          <a:p>
            <a:pPr lvl="1"/>
            <a:endParaRPr lang="en-US" sz="1400" dirty="0" smtClean="0"/>
          </a:p>
          <a:p>
            <a:r>
              <a:rPr lang="en-US" sz="1600" b="0" dirty="0" smtClean="0"/>
              <a:t>We recommend launching exploration experiments for the intra-coding tools to study the integration issues between them in JEM-1.0.</a:t>
            </a:r>
            <a:endParaRPr lang="en-US" sz="14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0" y="0"/>
            <a:ext cx="9144000" cy="6858000"/>
          </a:xfrm>
          <a:prstGeom prst="rect">
            <a:avLst/>
          </a:prstGeom>
          <a:solidFill>
            <a:srgbClr val="990000"/>
          </a:solidFill>
          <a:ln w="9525">
            <a:noFill/>
            <a:miter lim="800000"/>
            <a:headEnd/>
            <a:tailEnd/>
          </a:ln>
        </p:spPr>
        <p:txBody>
          <a:bodyPr wrap="none" anchor="ctr"/>
          <a:lstStyle/>
          <a:p>
            <a:endParaRPr lang="zh-CN" altLang="en-US"/>
          </a:p>
        </p:txBody>
      </p:sp>
      <p:sp>
        <p:nvSpPr>
          <p:cNvPr id="15363" name="Text Box 3"/>
          <p:cNvSpPr txBox="1">
            <a:spLocks noChangeArrowheads="1"/>
          </p:cNvSpPr>
          <p:nvPr/>
        </p:nvSpPr>
        <p:spPr bwMode="auto">
          <a:xfrm>
            <a:off x="3236913" y="2132013"/>
            <a:ext cx="2632075" cy="692150"/>
          </a:xfrm>
          <a:prstGeom prst="rect">
            <a:avLst/>
          </a:prstGeom>
          <a:noFill/>
          <a:ln w="9525">
            <a:noFill/>
            <a:miter lim="800000"/>
            <a:headEnd/>
            <a:tailEnd/>
          </a:ln>
        </p:spPr>
        <p:txBody>
          <a:bodyPr wrap="none" lIns="78309" tIns="39153" rIns="78309" bIns="39153">
            <a:spAutoFit/>
          </a:bodyPr>
          <a:lstStyle/>
          <a:p>
            <a:pPr defTabSz="784225" eaLnBrk="0" hangingPunct="0"/>
            <a:r>
              <a:rPr lang="en-US" altLang="zh-CN" sz="4000">
                <a:solidFill>
                  <a:schemeClr val="bg1"/>
                </a:solidFill>
                <a:latin typeface="FrutigerNext LT Medium" pitchFamily="34" charset="0"/>
                <a:ea typeface="MS PGothic" pitchFamily="34" charset="-128"/>
              </a:rPr>
              <a:t>Thank You</a:t>
            </a:r>
            <a:endParaRPr lang="en-US" altLang="zh-CN" sz="4000">
              <a:latin typeface="FrutigerNext LT Medium" pitchFamily="34" charset="0"/>
              <a:ea typeface="MS PGothic" pitchFamily="34" charset="-128"/>
            </a:endParaRPr>
          </a:p>
        </p:txBody>
      </p:sp>
      <p:sp>
        <p:nvSpPr>
          <p:cNvPr id="15364" name="Text Box 4"/>
          <p:cNvSpPr txBox="1">
            <a:spLocks noChangeArrowheads="1"/>
          </p:cNvSpPr>
          <p:nvPr/>
        </p:nvSpPr>
        <p:spPr bwMode="auto">
          <a:xfrm>
            <a:off x="3460750" y="3330575"/>
            <a:ext cx="2171700" cy="392113"/>
          </a:xfrm>
          <a:prstGeom prst="rect">
            <a:avLst/>
          </a:prstGeom>
          <a:noFill/>
          <a:ln w="9525">
            <a:noFill/>
            <a:miter lim="800000"/>
            <a:headEnd/>
            <a:tailEnd/>
          </a:ln>
        </p:spPr>
        <p:txBody>
          <a:bodyPr wrap="none" lIns="78309" tIns="39153" rIns="78309" bIns="39153">
            <a:spAutoFit/>
          </a:bodyPr>
          <a:lstStyle/>
          <a:p>
            <a:pPr defTabSz="784225" eaLnBrk="0" hangingPunct="0"/>
            <a:r>
              <a:rPr lang="en-US" altLang="zh-CN" sz="2100">
                <a:solidFill>
                  <a:schemeClr val="bg1"/>
                </a:solidFill>
                <a:latin typeface="FrutigerNext LT Regular" pitchFamily="34" charset="0"/>
                <a:ea typeface="MS PGothic" pitchFamily="34" charset="-128"/>
              </a:rPr>
              <a:t>www.huawei.com</a:t>
            </a:r>
            <a:endParaRPr lang="en-US" altLang="zh-CN" sz="4000">
              <a:latin typeface="FrutigerNext LT Regular" pitchFamily="34" charset="0"/>
              <a:ea typeface="MS PGothic" pitchFamily="34"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382000" cy="563562"/>
          </a:xfrm>
        </p:spPr>
        <p:txBody>
          <a:bodyPr/>
          <a:lstStyle/>
          <a:p>
            <a:pPr>
              <a:lnSpc>
                <a:spcPct val="150000"/>
              </a:lnSpc>
            </a:pPr>
            <a:r>
              <a:rPr lang="en-US" sz="2800" dirty="0" smtClean="0"/>
              <a:t>Studied JEM1.0 intra-coding tools</a:t>
            </a:r>
          </a:p>
        </p:txBody>
      </p:sp>
      <p:sp>
        <p:nvSpPr>
          <p:cNvPr id="6" name="Content Placeholder 15"/>
          <p:cNvSpPr txBox="1">
            <a:spLocks/>
          </p:cNvSpPr>
          <p:nvPr/>
        </p:nvSpPr>
        <p:spPr>
          <a:xfrm>
            <a:off x="457200" y="5676900"/>
            <a:ext cx="8382000" cy="571500"/>
          </a:xfrm>
          <a:prstGeom prst="rect">
            <a:avLst/>
          </a:prstGeom>
        </p:spPr>
        <p:txBody>
          <a:bodyPr vert="horz" lIns="91440" tIns="45720" rIns="91440" bIns="45720" rtlCol="0">
            <a:normAutofit lnSpcReduction="10000"/>
          </a:bodyPr>
          <a:lstStyle/>
          <a:p>
            <a:pPr lvl="0" algn="just" fontAlgn="auto">
              <a:spcBef>
                <a:spcPct val="20000"/>
              </a:spcBef>
              <a:spcAft>
                <a:spcPts val="0"/>
              </a:spcAft>
              <a:tabLst>
                <a:tab pos="509588" algn="l"/>
              </a:tabLst>
              <a:defRPr/>
            </a:pPr>
            <a:r>
              <a:rPr lang="en-US" sz="1600" dirty="0" smtClean="0">
                <a:solidFill>
                  <a:schemeClr val="bg2"/>
                </a:solidFill>
                <a:latin typeface="+mj-lt"/>
              </a:rPr>
              <a:t>Macro values used in “tool-off” simulations are exactly same as specified in JVET-B0022 and </a:t>
            </a:r>
            <a:r>
              <a:rPr lang="en-US" sz="1600" dirty="0" smtClean="0">
                <a:solidFill>
                  <a:schemeClr val="bg2"/>
                </a:solidFill>
              </a:rPr>
              <a:t>can be found in the document</a:t>
            </a:r>
            <a:r>
              <a:rPr lang="en-US" sz="1600" dirty="0" smtClean="0">
                <a:solidFill>
                  <a:schemeClr val="bg2"/>
                </a:solidFill>
                <a:latin typeface="+mj-lt"/>
              </a:rPr>
              <a:t>.</a:t>
            </a:r>
            <a:endParaRPr lang="en-US" sz="1400" dirty="0" smtClean="0">
              <a:solidFill>
                <a:schemeClr val="bg2"/>
              </a:solidFill>
            </a:endParaRPr>
          </a:p>
        </p:txBody>
      </p:sp>
      <p:graphicFrame>
        <p:nvGraphicFramePr>
          <p:cNvPr id="7" name="Content Placeholder 6"/>
          <p:cNvGraphicFramePr>
            <a:graphicFrameLocks noGrp="1"/>
          </p:cNvGraphicFramePr>
          <p:nvPr>
            <p:ph idx="1"/>
          </p:nvPr>
        </p:nvGraphicFramePr>
        <p:xfrm>
          <a:off x="381000" y="990600"/>
          <a:ext cx="8515349" cy="4417297"/>
        </p:xfrm>
        <a:graphic>
          <a:graphicData uri="http://schemas.openxmlformats.org/drawingml/2006/table">
            <a:tbl>
              <a:tblPr firstRow="1" bandRow="1">
                <a:tableStyleId>{5C22544A-7EE6-4342-B048-85BDC9FD1C3A}</a:tableStyleId>
              </a:tblPr>
              <a:tblGrid>
                <a:gridCol w="1447800"/>
                <a:gridCol w="3657600"/>
                <a:gridCol w="3409949"/>
              </a:tblGrid>
              <a:tr h="356043">
                <a:tc>
                  <a:txBody>
                    <a:bodyPr/>
                    <a:lstStyle/>
                    <a:p>
                      <a:pPr algn="ctr"/>
                      <a:r>
                        <a:rPr lang="en-US" dirty="0" smtClean="0">
                          <a:solidFill>
                            <a:schemeClr val="tx2"/>
                          </a:solidFill>
                        </a:rPr>
                        <a:t>Acronym</a:t>
                      </a:r>
                      <a:endParaRPr lang="en-US" dirty="0">
                        <a:solidFill>
                          <a:schemeClr val="tx2"/>
                        </a:solidFill>
                      </a:endParaRPr>
                    </a:p>
                  </a:txBody>
                  <a:tcPr anchor="ctr"/>
                </a:tc>
                <a:tc>
                  <a:txBody>
                    <a:bodyPr/>
                    <a:lstStyle/>
                    <a:p>
                      <a:pPr algn="ctr"/>
                      <a:r>
                        <a:rPr lang="en-US" dirty="0" smtClean="0">
                          <a:solidFill>
                            <a:schemeClr val="tx2"/>
                          </a:solidFill>
                        </a:rPr>
                        <a:t>Macro name</a:t>
                      </a:r>
                      <a:endParaRPr lang="en-US" dirty="0">
                        <a:solidFill>
                          <a:schemeClr val="tx2"/>
                        </a:solidFill>
                      </a:endParaRPr>
                    </a:p>
                  </a:txBody>
                  <a:tcPr anchor="ctr"/>
                </a:tc>
                <a:tc>
                  <a:txBody>
                    <a:bodyPr/>
                    <a:lstStyle/>
                    <a:p>
                      <a:pPr algn="ctr"/>
                      <a:r>
                        <a:rPr lang="en-US" dirty="0" smtClean="0">
                          <a:solidFill>
                            <a:schemeClr val="tx2"/>
                          </a:solidFill>
                        </a:rPr>
                        <a:t>Tool</a:t>
                      </a:r>
                      <a:endParaRPr lang="en-US" dirty="0">
                        <a:solidFill>
                          <a:schemeClr val="tx2"/>
                        </a:solidFill>
                      </a:endParaRPr>
                    </a:p>
                  </a:txBody>
                  <a:tcPr anchor="ctr"/>
                </a:tc>
              </a:tr>
              <a:tr h="563735">
                <a:tc>
                  <a:txBody>
                    <a:bodyPr/>
                    <a:lstStyle/>
                    <a:p>
                      <a:pPr algn="ctr"/>
                      <a:r>
                        <a:rPr lang="en-US" sz="1600" dirty="0" smtClean="0">
                          <a:solidFill>
                            <a:schemeClr val="tx2"/>
                          </a:solidFill>
                        </a:rPr>
                        <a:t>4TAP</a:t>
                      </a:r>
                      <a:endParaRPr lang="en-US" sz="1600" dirty="0">
                        <a:solidFill>
                          <a:schemeClr val="tx2"/>
                        </a:solidFill>
                      </a:endParaRPr>
                    </a:p>
                  </a:txBody>
                  <a:tcPr anchor="ctr"/>
                </a:tc>
                <a:tc>
                  <a:txBody>
                    <a:bodyPr/>
                    <a:lstStyle/>
                    <a:p>
                      <a:pPr algn="ctr"/>
                      <a:r>
                        <a:rPr lang="en-US" sz="1600" dirty="0" smtClean="0">
                          <a:solidFill>
                            <a:schemeClr val="tx2"/>
                          </a:solidFill>
                        </a:rPr>
                        <a:t>VCEG_AZ07_INTRA</a:t>
                      </a:r>
                    </a:p>
                    <a:p>
                      <a:pPr algn="ctr"/>
                      <a:r>
                        <a:rPr lang="en-US" sz="1600" dirty="0" smtClean="0">
                          <a:solidFill>
                            <a:schemeClr val="tx2"/>
                          </a:solidFill>
                        </a:rPr>
                        <a:t>_4TAP_FILTER</a:t>
                      </a:r>
                      <a:endParaRPr lang="en-US" sz="1600" dirty="0">
                        <a:solidFill>
                          <a:schemeClr val="tx2"/>
                        </a:solidFill>
                      </a:endParaRPr>
                    </a:p>
                  </a:txBody>
                  <a:tcPr anchor="ctr"/>
                </a:tc>
                <a:tc>
                  <a:txBody>
                    <a:bodyPr/>
                    <a:lstStyle/>
                    <a:p>
                      <a:pPr algn="l"/>
                      <a:r>
                        <a:rPr lang="en-US" sz="1600" dirty="0" smtClean="0">
                          <a:solidFill>
                            <a:schemeClr val="tx2"/>
                          </a:solidFill>
                        </a:rPr>
                        <a:t>4-tap interpolation filter for intra prediction</a:t>
                      </a:r>
                      <a:endParaRPr lang="en-US" sz="1600" dirty="0">
                        <a:solidFill>
                          <a:schemeClr val="tx2"/>
                        </a:solidFill>
                      </a:endParaRPr>
                    </a:p>
                  </a:txBody>
                  <a:tcPr anchor="ctr"/>
                </a:tc>
              </a:tr>
              <a:tr h="563735">
                <a:tc>
                  <a:txBody>
                    <a:bodyPr/>
                    <a:lstStyle/>
                    <a:p>
                      <a:pPr algn="ctr"/>
                      <a:r>
                        <a:rPr lang="en-US" sz="1600" dirty="0" smtClean="0">
                          <a:solidFill>
                            <a:schemeClr val="tx2"/>
                          </a:solidFill>
                        </a:rPr>
                        <a:t>PDPC</a:t>
                      </a:r>
                      <a:endParaRPr lang="en-US" sz="1600" dirty="0">
                        <a:solidFill>
                          <a:schemeClr val="tx2"/>
                        </a:solidFill>
                      </a:endParaRPr>
                    </a:p>
                  </a:txBody>
                  <a:tcPr anchor="ctr"/>
                </a:tc>
                <a:tc>
                  <a:txBody>
                    <a:bodyPr/>
                    <a:lstStyle/>
                    <a:p>
                      <a:pPr algn="ctr"/>
                      <a:r>
                        <a:rPr lang="en-US" sz="1600" dirty="0" smtClean="0">
                          <a:solidFill>
                            <a:schemeClr val="tx2"/>
                          </a:solidFill>
                        </a:rPr>
                        <a:t>COM16_C1046_PDPC_INTRA</a:t>
                      </a:r>
                      <a:endParaRPr lang="en-US" sz="1600" dirty="0">
                        <a:solidFill>
                          <a:schemeClr val="tx2"/>
                        </a:solidFill>
                      </a:endParaRPr>
                    </a:p>
                  </a:txBody>
                  <a:tcPr anchor="ctr"/>
                </a:tc>
                <a:tc>
                  <a:txBody>
                    <a:bodyPr/>
                    <a:lstStyle/>
                    <a:p>
                      <a:pPr algn="l"/>
                      <a:r>
                        <a:rPr lang="en-US" sz="1600" dirty="0" smtClean="0">
                          <a:solidFill>
                            <a:schemeClr val="tx2"/>
                          </a:solidFill>
                        </a:rPr>
                        <a:t>Position dependent intra prediction combination</a:t>
                      </a:r>
                    </a:p>
                  </a:txBody>
                  <a:tcPr anchor="ctr"/>
                </a:tc>
              </a:tr>
              <a:tr h="563735">
                <a:tc>
                  <a:txBody>
                    <a:bodyPr/>
                    <a:lstStyle/>
                    <a:p>
                      <a:pPr algn="ctr"/>
                      <a:r>
                        <a:rPr lang="en-US" sz="1600" dirty="0" smtClean="0">
                          <a:solidFill>
                            <a:schemeClr val="tx2"/>
                          </a:solidFill>
                        </a:rPr>
                        <a:t>ARSS</a:t>
                      </a:r>
                      <a:endParaRPr lang="en-US" sz="1600" dirty="0">
                        <a:solidFill>
                          <a:schemeClr val="tx2"/>
                        </a:solidFill>
                      </a:endParaRPr>
                    </a:p>
                  </a:txBody>
                  <a:tcPr anchor="ctr"/>
                </a:tc>
                <a:tc>
                  <a:txBody>
                    <a:bodyPr/>
                    <a:lstStyle/>
                    <a:p>
                      <a:pPr algn="ctr"/>
                      <a:r>
                        <a:rPr lang="en-US" sz="1600" dirty="0" smtClean="0">
                          <a:solidFill>
                            <a:schemeClr val="tx2"/>
                          </a:solidFill>
                        </a:rPr>
                        <a:t>COM16_C983_RSAF</a:t>
                      </a:r>
                      <a:endParaRPr lang="en-US" sz="1600" dirty="0">
                        <a:solidFill>
                          <a:schemeClr val="tx2"/>
                        </a:solidFill>
                      </a:endParaRPr>
                    </a:p>
                  </a:txBody>
                  <a:tcPr anchor="ctr"/>
                </a:tc>
                <a:tc>
                  <a:txBody>
                    <a:bodyPr/>
                    <a:lstStyle/>
                    <a:p>
                      <a:pPr algn="l"/>
                      <a:r>
                        <a:rPr lang="en-US" sz="1600" dirty="0" smtClean="0">
                          <a:solidFill>
                            <a:schemeClr val="tx2"/>
                          </a:solidFill>
                        </a:rPr>
                        <a:t>Adaptive reference sample smoothing</a:t>
                      </a:r>
                      <a:endParaRPr lang="en-US" sz="1600" dirty="0">
                        <a:solidFill>
                          <a:schemeClr val="tx2"/>
                        </a:solidFill>
                      </a:endParaRPr>
                    </a:p>
                  </a:txBody>
                  <a:tcPr anchor="ctr"/>
                </a:tc>
              </a:tr>
              <a:tr h="801098">
                <a:tc>
                  <a:txBody>
                    <a:bodyPr/>
                    <a:lstStyle/>
                    <a:p>
                      <a:pPr algn="ctr"/>
                      <a:r>
                        <a:rPr lang="en-US" sz="1600" dirty="0" smtClean="0">
                          <a:solidFill>
                            <a:schemeClr val="tx2"/>
                          </a:solidFill>
                        </a:rPr>
                        <a:t>ARSS_PO</a:t>
                      </a:r>
                      <a:endParaRPr lang="en-US" sz="1600" dirty="0">
                        <a:solidFill>
                          <a:schemeClr val="tx2"/>
                        </a:solidFill>
                      </a:endParaRPr>
                    </a:p>
                  </a:txBody>
                  <a:tcPr anchor="ctr"/>
                </a:tc>
                <a:tc>
                  <a:txBody>
                    <a:bodyPr/>
                    <a:lstStyle/>
                    <a:p>
                      <a:pPr algn="ctr"/>
                      <a:r>
                        <a:rPr lang="en-US" sz="1600" dirty="0" smtClean="0">
                          <a:solidFill>
                            <a:schemeClr val="tx2"/>
                          </a:solidFill>
                        </a:rPr>
                        <a:t>COM16_C983_RSAF</a:t>
                      </a:r>
                    </a:p>
                    <a:p>
                      <a:pPr algn="ctr"/>
                      <a:r>
                        <a:rPr lang="en-US" sz="1600" dirty="0" smtClean="0">
                          <a:solidFill>
                            <a:schemeClr val="tx2"/>
                          </a:solidFill>
                        </a:rPr>
                        <a:t>_PREVENT_OVERSMOOTHING</a:t>
                      </a:r>
                      <a:endParaRPr lang="en-US" sz="1600" dirty="0">
                        <a:solidFill>
                          <a:schemeClr val="tx2"/>
                        </a:solidFill>
                      </a:endParaRPr>
                    </a:p>
                  </a:txBody>
                  <a:tcPr anchor="ctr"/>
                </a:tc>
                <a:tc>
                  <a:txBody>
                    <a:bodyPr/>
                    <a:lstStyle/>
                    <a:p>
                      <a:pPr algn="l"/>
                      <a:r>
                        <a:rPr lang="en-US" sz="1600" dirty="0" smtClean="0">
                          <a:solidFill>
                            <a:schemeClr val="tx2"/>
                          </a:solidFill>
                        </a:rPr>
                        <a:t>Harmonization between some intra-coding tools to prevent </a:t>
                      </a:r>
                      <a:r>
                        <a:rPr lang="en-US" sz="1600" dirty="0" err="1" smtClean="0">
                          <a:solidFill>
                            <a:schemeClr val="tx2"/>
                          </a:solidFill>
                        </a:rPr>
                        <a:t>oversmoothing</a:t>
                      </a:r>
                      <a:endParaRPr lang="en-US" sz="1600" dirty="0">
                        <a:solidFill>
                          <a:schemeClr val="tx2"/>
                        </a:solidFill>
                      </a:endParaRPr>
                    </a:p>
                  </a:txBody>
                  <a:tcPr anchor="ctr"/>
                </a:tc>
              </a:tr>
              <a:tr h="801098">
                <a:tc>
                  <a:txBody>
                    <a:bodyPr/>
                    <a:lstStyle/>
                    <a:p>
                      <a:pPr algn="ctr"/>
                      <a:r>
                        <a:rPr lang="en-US" sz="1600" dirty="0" smtClean="0">
                          <a:solidFill>
                            <a:schemeClr val="tx2"/>
                          </a:solidFill>
                        </a:rPr>
                        <a:t>ARSS_RQT</a:t>
                      </a:r>
                      <a:endParaRPr lang="en-US" sz="1600" dirty="0">
                        <a:solidFill>
                          <a:schemeClr val="tx2"/>
                        </a:solidFill>
                      </a:endParaRPr>
                    </a:p>
                  </a:txBody>
                  <a:tcPr anchor="ctr"/>
                </a:tc>
                <a:tc>
                  <a:txBody>
                    <a:bodyPr/>
                    <a:lstStyle/>
                    <a:p>
                      <a:pPr algn="ctr"/>
                      <a:r>
                        <a:rPr lang="en-US" sz="1600" dirty="0" smtClean="0">
                          <a:solidFill>
                            <a:schemeClr val="tx2"/>
                          </a:solidFill>
                        </a:rPr>
                        <a:t>COM16_C983_RSAF</a:t>
                      </a:r>
                    </a:p>
                    <a:p>
                      <a:pPr algn="ctr"/>
                      <a:r>
                        <a:rPr lang="en-US" sz="1600" dirty="0" smtClean="0">
                          <a:solidFill>
                            <a:schemeClr val="tx2"/>
                          </a:solidFill>
                        </a:rPr>
                        <a:t>_ESTIMATION_MODE_FULL</a:t>
                      </a:r>
                      <a:endParaRPr lang="en-US" sz="1600" dirty="0">
                        <a:solidFill>
                          <a:schemeClr val="tx2"/>
                        </a:solidFill>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2"/>
                          </a:solidFill>
                        </a:rPr>
                        <a:t>Full/fast estimation of whether it is possible to hide the ARSS flag value or not</a:t>
                      </a:r>
                      <a:endParaRPr lang="en-US" sz="1600" dirty="0">
                        <a:solidFill>
                          <a:schemeClr val="tx2"/>
                        </a:solidFill>
                      </a:endParaRPr>
                    </a:p>
                  </a:txBody>
                  <a:tcPr anchor="ctr"/>
                </a:tc>
              </a:tr>
              <a:tr h="66825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2"/>
                          </a:solidFill>
                        </a:rPr>
                        <a:t>MPI</a:t>
                      </a:r>
                      <a:endParaRPr lang="en-US" sz="1600" dirty="0">
                        <a:solidFill>
                          <a:schemeClr val="tx2"/>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2"/>
                          </a:solidFill>
                        </a:rPr>
                        <a:t>VCEG_AZ05_INTRA_MPI</a:t>
                      </a:r>
                      <a:endParaRPr lang="en-US" sz="1600" dirty="0">
                        <a:solidFill>
                          <a:schemeClr val="tx2"/>
                        </a:solidFill>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2"/>
                          </a:solidFill>
                        </a:rPr>
                        <a:t>Multi-parameter intra prediction</a:t>
                      </a:r>
                      <a:endParaRPr lang="en-US" sz="1600" dirty="0">
                        <a:solidFill>
                          <a:schemeClr val="tx2"/>
                        </a:solidFill>
                      </a:endParaRPr>
                    </a:p>
                  </a:txBody>
                  <a:tcPr anchor="ct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hangingPunct="0">
              <a:lnSpc>
                <a:spcPct val="150000"/>
              </a:lnSpc>
            </a:pPr>
            <a:r>
              <a:rPr lang="en-US" sz="2800" dirty="0" smtClean="0"/>
              <a:t>JEM1 with 4-tap intra interpolation filter off</a:t>
            </a:r>
          </a:p>
        </p:txBody>
      </p:sp>
      <p:pic>
        <p:nvPicPr>
          <p:cNvPr id="1026" name="Picture 2"/>
          <p:cNvPicPr>
            <a:picLocks noGrp="1" noChangeAspect="1" noChangeArrowheads="1"/>
          </p:cNvPicPr>
          <p:nvPr>
            <p:ph idx="1"/>
          </p:nvPr>
        </p:nvPicPr>
        <p:blipFill>
          <a:blip r:embed="rId2" cstate="print"/>
          <a:srcRect l="13550" r="12691" b="9331"/>
          <a:stretch>
            <a:fillRect/>
          </a:stretch>
        </p:blipFill>
        <p:spPr bwMode="auto">
          <a:xfrm>
            <a:off x="1371599" y="1219200"/>
            <a:ext cx="6055801" cy="23622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l="12507" r="12454" b="11039"/>
          <a:stretch>
            <a:fillRect/>
          </a:stretch>
        </p:blipFill>
        <p:spPr bwMode="auto">
          <a:xfrm>
            <a:off x="1325217" y="3733800"/>
            <a:ext cx="6162261" cy="2362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hangingPunct="0">
              <a:lnSpc>
                <a:spcPct val="150000"/>
              </a:lnSpc>
            </a:pPr>
            <a:r>
              <a:rPr lang="en-US" sz="2800" dirty="0" smtClean="0"/>
              <a:t>JEM1 with 4-tap intra interpolation filter off</a:t>
            </a:r>
          </a:p>
        </p:txBody>
      </p:sp>
      <p:pic>
        <p:nvPicPr>
          <p:cNvPr id="94210" name="Picture 2"/>
          <p:cNvPicPr>
            <a:picLocks noChangeAspect="1" noChangeArrowheads="1"/>
          </p:cNvPicPr>
          <p:nvPr/>
        </p:nvPicPr>
        <p:blipFill>
          <a:blip r:embed="rId2" cstate="print"/>
          <a:srcRect l="12481" r="12480" b="10189"/>
          <a:stretch>
            <a:fillRect/>
          </a:stretch>
        </p:blipFill>
        <p:spPr bwMode="auto">
          <a:xfrm>
            <a:off x="1219199" y="1295400"/>
            <a:ext cx="6224283" cy="2362201"/>
          </a:xfrm>
          <a:prstGeom prst="rect">
            <a:avLst/>
          </a:prstGeom>
          <a:noFill/>
          <a:ln w="9525">
            <a:noFill/>
            <a:miter lim="800000"/>
            <a:headEnd/>
            <a:tailEnd/>
          </a:ln>
          <a:effectLst/>
        </p:spPr>
      </p:pic>
      <p:pic>
        <p:nvPicPr>
          <p:cNvPr id="94211" name="Picture 3"/>
          <p:cNvPicPr>
            <a:picLocks noChangeAspect="1" noChangeArrowheads="1"/>
          </p:cNvPicPr>
          <p:nvPr/>
        </p:nvPicPr>
        <p:blipFill>
          <a:blip r:embed="rId3" cstate="print"/>
          <a:srcRect l="12507" r="13705" b="11484"/>
          <a:stretch>
            <a:fillRect/>
          </a:stretch>
        </p:blipFill>
        <p:spPr bwMode="auto">
          <a:xfrm>
            <a:off x="1219200" y="3810000"/>
            <a:ext cx="6130636" cy="2286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hangingPunct="0">
              <a:lnSpc>
                <a:spcPct val="150000"/>
              </a:lnSpc>
            </a:pPr>
            <a:r>
              <a:rPr lang="en-US" sz="2800" dirty="0" smtClean="0"/>
              <a:t>JEM1 with PDPC and MPI off</a:t>
            </a:r>
          </a:p>
        </p:txBody>
      </p:sp>
      <p:pic>
        <p:nvPicPr>
          <p:cNvPr id="95234" name="Picture 2"/>
          <p:cNvPicPr>
            <a:picLocks noChangeAspect="1" noChangeArrowheads="1"/>
          </p:cNvPicPr>
          <p:nvPr/>
        </p:nvPicPr>
        <p:blipFill>
          <a:blip r:embed="rId2" cstate="print"/>
          <a:srcRect l="12481" r="12480" b="10189"/>
          <a:stretch>
            <a:fillRect/>
          </a:stretch>
        </p:blipFill>
        <p:spPr bwMode="auto">
          <a:xfrm>
            <a:off x="1367904" y="1295400"/>
            <a:ext cx="6023496" cy="2286000"/>
          </a:xfrm>
          <a:prstGeom prst="rect">
            <a:avLst/>
          </a:prstGeom>
          <a:noFill/>
          <a:ln w="9525">
            <a:noFill/>
            <a:miter lim="800000"/>
            <a:headEnd/>
            <a:tailEnd/>
          </a:ln>
          <a:effectLst/>
        </p:spPr>
      </p:pic>
      <p:pic>
        <p:nvPicPr>
          <p:cNvPr id="95235" name="Picture 3"/>
          <p:cNvPicPr>
            <a:picLocks noChangeAspect="1" noChangeArrowheads="1"/>
          </p:cNvPicPr>
          <p:nvPr/>
        </p:nvPicPr>
        <p:blipFill>
          <a:blip r:embed="rId3" cstate="print"/>
          <a:srcRect l="12507" r="12454" b="11039"/>
          <a:stretch>
            <a:fillRect/>
          </a:stretch>
        </p:blipFill>
        <p:spPr bwMode="auto">
          <a:xfrm>
            <a:off x="1367905" y="3733800"/>
            <a:ext cx="6019801" cy="230759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hangingPunct="0">
              <a:lnSpc>
                <a:spcPct val="150000"/>
              </a:lnSpc>
            </a:pPr>
            <a:r>
              <a:rPr lang="en-US" sz="2800" dirty="0" smtClean="0"/>
              <a:t>JEM1 with PDPC and MPI off</a:t>
            </a:r>
          </a:p>
        </p:txBody>
      </p:sp>
      <p:pic>
        <p:nvPicPr>
          <p:cNvPr id="96258" name="Picture 2"/>
          <p:cNvPicPr>
            <a:picLocks noChangeAspect="1" noChangeArrowheads="1"/>
          </p:cNvPicPr>
          <p:nvPr/>
        </p:nvPicPr>
        <p:blipFill>
          <a:blip r:embed="rId2" cstate="print"/>
          <a:srcRect l="12481" r="12480" b="9860"/>
          <a:stretch>
            <a:fillRect/>
          </a:stretch>
        </p:blipFill>
        <p:spPr bwMode="auto">
          <a:xfrm>
            <a:off x="1295399" y="1295400"/>
            <a:ext cx="6401635" cy="2438400"/>
          </a:xfrm>
          <a:prstGeom prst="rect">
            <a:avLst/>
          </a:prstGeom>
          <a:noFill/>
          <a:ln w="9525">
            <a:noFill/>
            <a:miter lim="800000"/>
            <a:headEnd/>
            <a:tailEnd/>
          </a:ln>
          <a:effectLst/>
        </p:spPr>
      </p:pic>
      <p:pic>
        <p:nvPicPr>
          <p:cNvPr id="96259" name="Picture 3"/>
          <p:cNvPicPr>
            <a:picLocks noChangeAspect="1" noChangeArrowheads="1"/>
          </p:cNvPicPr>
          <p:nvPr/>
        </p:nvPicPr>
        <p:blipFill>
          <a:blip r:embed="rId3" cstate="print"/>
          <a:srcRect l="12507" r="12454" b="11484"/>
          <a:stretch>
            <a:fillRect/>
          </a:stretch>
        </p:blipFill>
        <p:spPr bwMode="auto">
          <a:xfrm>
            <a:off x="1295400" y="3810000"/>
            <a:ext cx="6442364" cy="2362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hangingPunct="0">
              <a:lnSpc>
                <a:spcPct val="150000"/>
              </a:lnSpc>
            </a:pPr>
            <a:r>
              <a:rPr lang="en-US" sz="2800" dirty="0" smtClean="0"/>
              <a:t>JEM1 with ARSS off</a:t>
            </a:r>
          </a:p>
        </p:txBody>
      </p:sp>
      <p:pic>
        <p:nvPicPr>
          <p:cNvPr id="97282" name="Picture 2"/>
          <p:cNvPicPr>
            <a:picLocks noChangeAspect="1" noChangeArrowheads="1"/>
          </p:cNvPicPr>
          <p:nvPr/>
        </p:nvPicPr>
        <p:blipFill>
          <a:blip r:embed="rId2" cstate="print"/>
          <a:srcRect l="12525" r="12916" b="10811"/>
          <a:stretch>
            <a:fillRect/>
          </a:stretch>
        </p:blipFill>
        <p:spPr bwMode="auto">
          <a:xfrm>
            <a:off x="1066800" y="1143000"/>
            <a:ext cx="6477000" cy="2456793"/>
          </a:xfrm>
          <a:prstGeom prst="rect">
            <a:avLst/>
          </a:prstGeom>
          <a:noFill/>
          <a:ln w="9525">
            <a:noFill/>
            <a:miter lim="800000"/>
            <a:headEnd/>
            <a:tailEnd/>
          </a:ln>
          <a:effectLst/>
        </p:spPr>
      </p:pic>
      <p:pic>
        <p:nvPicPr>
          <p:cNvPr id="97283" name="Picture 3"/>
          <p:cNvPicPr>
            <a:picLocks noChangeAspect="1" noChangeArrowheads="1"/>
          </p:cNvPicPr>
          <p:nvPr/>
        </p:nvPicPr>
        <p:blipFill>
          <a:blip r:embed="rId3" cstate="print"/>
          <a:srcRect l="11256" r="12454" b="11039"/>
          <a:stretch>
            <a:fillRect/>
          </a:stretch>
        </p:blipFill>
        <p:spPr bwMode="auto">
          <a:xfrm>
            <a:off x="990599" y="3657600"/>
            <a:ext cx="6629401" cy="24996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hangingPunct="0">
              <a:lnSpc>
                <a:spcPct val="150000"/>
              </a:lnSpc>
            </a:pPr>
            <a:r>
              <a:rPr lang="en-US" sz="2800" dirty="0" smtClean="0"/>
              <a:t>JEM1 with ARSS off</a:t>
            </a:r>
          </a:p>
        </p:txBody>
      </p:sp>
      <p:pic>
        <p:nvPicPr>
          <p:cNvPr id="98306" name="Picture 2"/>
          <p:cNvPicPr>
            <a:picLocks noChangeAspect="1" noChangeArrowheads="1"/>
          </p:cNvPicPr>
          <p:nvPr/>
        </p:nvPicPr>
        <p:blipFill>
          <a:blip r:embed="rId2" cstate="print"/>
          <a:srcRect l="12507" r="12454" b="9285"/>
          <a:stretch>
            <a:fillRect/>
          </a:stretch>
        </p:blipFill>
        <p:spPr bwMode="auto">
          <a:xfrm>
            <a:off x="990601" y="1219200"/>
            <a:ext cx="6400800" cy="2453640"/>
          </a:xfrm>
          <a:prstGeom prst="rect">
            <a:avLst/>
          </a:prstGeom>
          <a:noFill/>
          <a:ln w="9525">
            <a:noFill/>
            <a:miter lim="800000"/>
            <a:headEnd/>
            <a:tailEnd/>
          </a:ln>
          <a:effectLst/>
        </p:spPr>
      </p:pic>
      <p:pic>
        <p:nvPicPr>
          <p:cNvPr id="98307" name="Picture 3"/>
          <p:cNvPicPr>
            <a:picLocks noChangeAspect="1" noChangeArrowheads="1"/>
          </p:cNvPicPr>
          <p:nvPr/>
        </p:nvPicPr>
        <p:blipFill>
          <a:blip r:embed="rId3" cstate="print"/>
          <a:srcRect l="12507" r="12454" b="11484"/>
          <a:stretch>
            <a:fillRect/>
          </a:stretch>
        </p:blipFill>
        <p:spPr bwMode="auto">
          <a:xfrm>
            <a:off x="990600" y="3733800"/>
            <a:ext cx="6442365" cy="2362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210550" cy="1143000"/>
          </a:xfrm>
        </p:spPr>
        <p:txBody>
          <a:bodyPr/>
          <a:lstStyle/>
          <a:p>
            <a:pPr hangingPunct="0"/>
            <a:r>
              <a:rPr lang="en-US" sz="2800" dirty="0" smtClean="0"/>
              <a:t>JEM1 with PREVENT_OVERSMOOTHING macro off</a:t>
            </a:r>
          </a:p>
        </p:txBody>
      </p:sp>
      <p:pic>
        <p:nvPicPr>
          <p:cNvPr id="99332" name="Picture 4"/>
          <p:cNvPicPr>
            <a:picLocks noChangeAspect="1" noChangeArrowheads="1"/>
          </p:cNvPicPr>
          <p:nvPr/>
        </p:nvPicPr>
        <p:blipFill>
          <a:blip r:embed="rId2" cstate="print"/>
          <a:srcRect l="12987" r="12556" b="9898"/>
          <a:stretch>
            <a:fillRect/>
          </a:stretch>
        </p:blipFill>
        <p:spPr bwMode="auto">
          <a:xfrm>
            <a:off x="1219200" y="1271477"/>
            <a:ext cx="6019800" cy="2309923"/>
          </a:xfrm>
          <a:prstGeom prst="rect">
            <a:avLst/>
          </a:prstGeom>
          <a:noFill/>
          <a:ln w="9525">
            <a:noFill/>
            <a:miter lim="800000"/>
            <a:headEnd/>
            <a:tailEnd/>
          </a:ln>
          <a:effectLst/>
        </p:spPr>
      </p:pic>
      <p:pic>
        <p:nvPicPr>
          <p:cNvPr id="99333" name="Picture 5"/>
          <p:cNvPicPr>
            <a:picLocks noChangeAspect="1" noChangeArrowheads="1"/>
          </p:cNvPicPr>
          <p:nvPr/>
        </p:nvPicPr>
        <p:blipFill>
          <a:blip r:embed="rId3" cstate="print"/>
          <a:srcRect l="12507" r="12454" b="11039"/>
          <a:stretch>
            <a:fillRect/>
          </a:stretch>
        </p:blipFill>
        <p:spPr bwMode="auto">
          <a:xfrm>
            <a:off x="1219199" y="3759199"/>
            <a:ext cx="6096001" cy="23368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默认设计模板 2">
      <a:dk1>
        <a:srgbClr val="B2B2B2"/>
      </a:dk1>
      <a:lt1>
        <a:srgbClr val="FFFFFF"/>
      </a:lt1>
      <a:dk2>
        <a:srgbClr val="990000"/>
      </a:dk2>
      <a:lt2>
        <a:srgbClr val="2D2015"/>
      </a:lt2>
      <a:accent1>
        <a:srgbClr val="FFCC99"/>
      </a:accent1>
      <a:accent2>
        <a:srgbClr val="FFCC66"/>
      </a:accent2>
      <a:accent3>
        <a:srgbClr val="FFFFFF"/>
      </a:accent3>
      <a:accent4>
        <a:srgbClr val="979797"/>
      </a:accent4>
      <a:accent5>
        <a:srgbClr val="FFE2CA"/>
      </a:accent5>
      <a:accent6>
        <a:srgbClr val="E7B95C"/>
      </a:accent6>
      <a:hlink>
        <a:srgbClr val="FF9900"/>
      </a:hlink>
      <a:folHlink>
        <a:srgbClr val="996600"/>
      </a:folHlink>
    </a:clrScheme>
    <a:fontScheme name="默认设计模板">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bg2"/>
          </a:solidFill>
        </a:ln>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a:noFill/>
      </a:spPr>
      <a:bodyPr wrap="square" rtlCol="0">
        <a:noAutofit/>
      </a:bodyPr>
      <a:lstStyle>
        <a:defPPr>
          <a:defRPr dirty="0"/>
        </a:defPPr>
      </a:lstStyle>
    </a:txDef>
  </a:objectDefaults>
  <a:extraClrSchemeLst>
    <a:extraClrScheme>
      <a:clrScheme name="默认设计模板 1">
        <a:dk1>
          <a:srgbClr val="B2B2B2"/>
        </a:dk1>
        <a:lt1>
          <a:srgbClr val="FFFFFF"/>
        </a:lt1>
        <a:dk2>
          <a:srgbClr val="990000"/>
        </a:dk2>
        <a:lt2>
          <a:srgbClr val="2D2015"/>
        </a:lt2>
        <a:accent1>
          <a:srgbClr val="99CCFF"/>
        </a:accent1>
        <a:accent2>
          <a:srgbClr val="669900"/>
        </a:accent2>
        <a:accent3>
          <a:srgbClr val="FFFFFF"/>
        </a:accent3>
        <a:accent4>
          <a:srgbClr val="979797"/>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默认设计模板 2">
        <a:dk1>
          <a:srgbClr val="B2B2B2"/>
        </a:dk1>
        <a:lt1>
          <a:srgbClr val="FFFFFF"/>
        </a:lt1>
        <a:dk2>
          <a:srgbClr val="990000"/>
        </a:dk2>
        <a:lt2>
          <a:srgbClr val="2D2015"/>
        </a:lt2>
        <a:accent1>
          <a:srgbClr val="FFCC99"/>
        </a:accent1>
        <a:accent2>
          <a:srgbClr val="FFCC66"/>
        </a:accent2>
        <a:accent3>
          <a:srgbClr val="FFFFFF"/>
        </a:accent3>
        <a:accent4>
          <a:srgbClr val="979797"/>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默认设计模板 4">
        <a:dk1>
          <a:srgbClr val="B2B2B2"/>
        </a:dk1>
        <a:lt1>
          <a:srgbClr val="FFFFFF"/>
        </a:lt1>
        <a:dk2>
          <a:srgbClr val="990000"/>
        </a:dk2>
        <a:lt2>
          <a:srgbClr val="2D2015"/>
        </a:lt2>
        <a:accent1>
          <a:srgbClr val="CCFF99"/>
        </a:accent1>
        <a:accent2>
          <a:srgbClr val="99CCCC"/>
        </a:accent2>
        <a:accent3>
          <a:srgbClr val="FFFFFF"/>
        </a:accent3>
        <a:accent4>
          <a:srgbClr val="979797"/>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默认设计模板 5">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默认设计模板 6">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默认设计模板 7">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默认设计模板 8">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默认设计模板 9">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默认设计模板 10">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默认设计模板 11">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默认设计模板 12">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默认设计模板 13">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1_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bwMode="gray">
        <a:noFill/>
        <a:ln w="9525" algn="ctr">
          <a:noFill/>
          <a:miter lim="800000"/>
          <a:headEnd/>
          <a:tailEnd/>
        </a:ln>
      </a:spPr>
      <a:bodyPr wrap="square">
        <a:noAutofit/>
      </a:bodyPr>
      <a:lstStyle>
        <a:defPPr eaLnBrk="0" hangingPunct="0">
          <a:defRPr sz="3200" b="1" dirty="0" smtClean="0">
            <a:solidFill>
              <a:srgbClr val="000000"/>
            </a:solidFill>
            <a:latin typeface="微软雅黑" pitchFamily="34" charset="-122"/>
            <a:ea typeface="微软雅黑" pitchFamily="34" charset="-122"/>
          </a:defRPr>
        </a:defPPr>
      </a:lstStyle>
    </a:tx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SharePoint Conference 2009 4x3">
  <a:themeElements>
    <a:clrScheme name="Custom 15">
      <a:dk1>
        <a:sysClr val="windowText" lastClr="000000"/>
      </a:dk1>
      <a:lt1>
        <a:sysClr val="window" lastClr="FFFFFF"/>
      </a:lt1>
      <a:dk2>
        <a:srgbClr val="535455"/>
      </a:dk2>
      <a:lt2>
        <a:srgbClr val="FDE9D3"/>
      </a:lt2>
      <a:accent1>
        <a:srgbClr val="F79524"/>
      </a:accent1>
      <a:accent2>
        <a:srgbClr val="F7BC24"/>
      </a:accent2>
      <a:accent3>
        <a:srgbClr val="8E8E8E"/>
      </a:accent3>
      <a:accent4>
        <a:srgbClr val="2C3BAA"/>
      </a:accent4>
      <a:accent5>
        <a:srgbClr val="1D739C"/>
      </a:accent5>
      <a:accent6>
        <a:srgbClr val="1E9C7C"/>
      </a:accent6>
      <a:hlink>
        <a:srgbClr val="B3BAEB"/>
      </a:hlink>
      <a:folHlink>
        <a:srgbClr val="6BBBE3"/>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gradFill>
              <a:gsLst>
                <a:gs pos="0">
                  <a:srgbClr val="FFFFFF"/>
                </a:gs>
                <a:gs pos="100000">
                  <a:srgbClr val="FFFFFF"/>
                </a:gs>
              </a:gsLst>
              <a:lin ang="5400000" scaled="0"/>
            </a:gradFill>
          </a:defRPr>
        </a:defPPr>
      </a:lstStyle>
      <a:style>
        <a:lnRef idx="0">
          <a:schemeClr val="accent1"/>
        </a:lnRef>
        <a:fillRef idx="3">
          <a:schemeClr val="accent1"/>
        </a:fillRef>
        <a:effectRef idx="3">
          <a:schemeClr val="accent1"/>
        </a:effectRef>
        <a:fontRef idx="minor">
          <a:schemeClr val="lt1"/>
        </a:fontRef>
      </a:style>
    </a:spDef>
    <a:txDef>
      <a:spPr>
        <a:noFill/>
      </a:spPr>
      <a:bodyPr wrap="none" lIns="0" tIns="0" rIns="0" bIns="0" rtlCol="0">
        <a:spAutoFit/>
      </a:bodyPr>
      <a:lstStyle>
        <a:defPPr>
          <a:defRPr sz="2400" dirty="0" err="1" smtClean="0">
            <a:gradFill>
              <a:gsLst>
                <a:gs pos="0">
                  <a:schemeClr val="tx1"/>
                </a:gs>
                <a:gs pos="86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20973</TotalTime>
  <Words>218</Words>
  <Application>Microsoft Office PowerPoint</Application>
  <PresentationFormat>On-screen Show (4:3)</PresentationFormat>
  <Paragraphs>51</Paragraphs>
  <Slides>13</Slides>
  <Notes>1</Notes>
  <HiddenSlides>0</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13</vt:i4>
      </vt:variant>
    </vt:vector>
  </HeadingPairs>
  <TitlesOfParts>
    <vt:vector size="19" baseType="lpstr">
      <vt:lpstr>Theme1</vt:lpstr>
      <vt:lpstr>Custom Design</vt:lpstr>
      <vt:lpstr>1_Custom Design</vt:lpstr>
      <vt:lpstr>2_Custom Design</vt:lpstr>
      <vt:lpstr>1_SharePoint Conference 2009 4x3</vt:lpstr>
      <vt:lpstr>Equation</vt:lpstr>
      <vt:lpstr>Evaluation of some intra-coding tools of JEM1</vt:lpstr>
      <vt:lpstr>Studied JEM1.0 intra-coding tools</vt:lpstr>
      <vt:lpstr>JEM1 with 4-tap intra interpolation filter off</vt:lpstr>
      <vt:lpstr>JEM1 with 4-tap intra interpolation filter off</vt:lpstr>
      <vt:lpstr>JEM1 with PDPC and MPI off</vt:lpstr>
      <vt:lpstr>JEM1 with PDPC and MPI off</vt:lpstr>
      <vt:lpstr>JEM1 with ARSS off</vt:lpstr>
      <vt:lpstr>JEM1 with ARSS off</vt:lpstr>
      <vt:lpstr>JEM1 with PREVENT_OVERSMOOTHING macro off</vt:lpstr>
      <vt:lpstr>JEM1 with PREVENT_OVERSMOOTHING macro off</vt:lpstr>
      <vt:lpstr>Evaluation of tools efficiency</vt:lpstr>
      <vt:lpstr>Conclusions</vt:lpstr>
      <vt:lpstr>Slide 13</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IETF</dc:title>
  <dc:creator>Alexey Filippov</dc:creator>
  <cp:lastModifiedBy>Filippov Alexey</cp:lastModifiedBy>
  <cp:revision>688</cp:revision>
  <dcterms:created xsi:type="dcterms:W3CDTF">2013-07-24T13:50:57Z</dcterms:created>
  <dcterms:modified xsi:type="dcterms:W3CDTF">2016-02-20T10:35:46Z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(3)Y7+8AeiE//0wtUwtqCSonEueqBugNOVAspuv6fkPLzIhm5Tswgs4TH5TRlnl4i03haZ7mda3
tTJxlURukgKFdoKEkP/tye5pW1CyslJ0jPp4cOZsdL+6RQH2R9BjiujmcXoi+6eEp7IXmMNX
3cXmem2EEhcA/cPjQxjMjV2SX0eNb/MK4GD5tANOKhOFm/dRiQB3jHX4p2hLl/uH3KcpNWAM
SMRAW6wcDWFkjpYbwd</vt:lpwstr>
  </property>
  <property fmtid="{D5CDD505-2E9C-101B-9397-08002B2CF9AE}" pid="3" name="_new_ms_pID_725431">
    <vt:lpwstr>JzYzCe6kogLQ/LLP0QZmoggiqxPTj+j1gMLnddrs0d6oAbu2LfM7Ko
tVQS9R9Dfg+aRAgjq/S8ES5Ut5JCG5+Eca+cISJXT94BcK7PajQotbEHRE3sBVRIbNX5jvj5
A/AvySmMh9LpLrqgJ6m84JRZZxfOSQl4qbAwAB6BDW174bJA/yFZMcT2k5ryXQ8KAvwXdrjA
Y+gpNaSBm6QG/6Yw0t6hqqQ/IQZPeUZfMWTW</vt:lpwstr>
  </property>
  <property fmtid="{D5CDD505-2E9C-101B-9397-08002B2CF9AE}" pid="4" name="_new_ms_pID_725432">
    <vt:lpwstr>Ctjz78L14QCeo4eS+jFYKfXEiuXSOYfOHhjA
jvgfHLdIF+spMC+CJx82llDqjeDGn+fwWv1n+ODwsjMQaMqpJxy7bSjXLmBT9qNRYJGGMkrU
2r85u6VImFr4p201Gu4jGVe/cJndsjJdwQQ7Kj0FNkQOG7kkW8aQxMIMl32mC0Wq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1455964502</vt:lpwstr>
  </property>
</Properties>
</file>