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4979" r:id="rId4"/>
    <p:sldMasterId id="2147485001" r:id="rId5"/>
  </p:sldMasterIdLst>
  <p:notesMasterIdLst>
    <p:notesMasterId r:id="rId23"/>
  </p:notesMasterIdLst>
  <p:handoutMasterIdLst>
    <p:handoutMasterId r:id="rId24"/>
  </p:handoutMasterIdLst>
  <p:sldIdLst>
    <p:sldId id="341" r:id="rId6"/>
    <p:sldId id="382" r:id="rId7"/>
    <p:sldId id="369" r:id="rId8"/>
    <p:sldId id="370" r:id="rId9"/>
    <p:sldId id="371" r:id="rId10"/>
    <p:sldId id="372" r:id="rId11"/>
    <p:sldId id="373" r:id="rId12"/>
    <p:sldId id="374" r:id="rId13"/>
    <p:sldId id="375" r:id="rId14"/>
    <p:sldId id="380" r:id="rId15"/>
    <p:sldId id="376" r:id="rId16"/>
    <p:sldId id="377" r:id="rId17"/>
    <p:sldId id="378" r:id="rId18"/>
    <p:sldId id="379" r:id="rId19"/>
    <p:sldId id="381" r:id="rId20"/>
    <p:sldId id="386" r:id="rId21"/>
    <p:sldId id="387" r:id="rId22"/>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99"/>
    <a:srgbClr val="99CCFF"/>
    <a:srgbClr val="000000"/>
    <a:srgbClr val="006699"/>
    <a:srgbClr val="0099CC"/>
    <a:srgbClr val="009999"/>
    <a:srgbClr val="669900"/>
    <a:srgbClr val="99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70" autoAdjust="0"/>
    <p:restoredTop sz="80231" autoAdjust="0"/>
  </p:normalViewPr>
  <p:slideViewPr>
    <p:cSldViewPr>
      <p:cViewPr varScale="1">
        <p:scale>
          <a:sx n="87" d="100"/>
          <a:sy n="87" d="100"/>
        </p:scale>
        <p:origin x="89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3" d="100"/>
          <a:sy n="53" d="100"/>
        </p:scale>
        <p:origin x="-2784" y="-8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604" cy="465341"/>
          </a:xfrm>
          <a:prstGeom prst="rect">
            <a:avLst/>
          </a:prstGeom>
        </p:spPr>
        <p:txBody>
          <a:bodyPr vert="horz" wrap="square" lIns="91440" tIns="45720" rIns="91440" bIns="45720" numCol="1" anchor="t" anchorCtr="0" compatLnSpc="1">
            <a:prstTxWarp prst="textNoShape">
              <a:avLst/>
            </a:prstTxWarp>
          </a:bodyPr>
          <a:lstStyle>
            <a:lvl1pPr>
              <a:defRPr sz="1200"/>
            </a:lvl1pPr>
          </a:lstStyle>
          <a:p>
            <a:endParaRPr lang="zh-CN" altLang="en-US"/>
          </a:p>
        </p:txBody>
      </p:sp>
      <p:sp>
        <p:nvSpPr>
          <p:cNvPr id="3" name="Date Placeholder 2"/>
          <p:cNvSpPr>
            <a:spLocks noGrp="1"/>
          </p:cNvSpPr>
          <p:nvPr>
            <p:ph type="dt" sz="quarter" idx="1"/>
          </p:nvPr>
        </p:nvSpPr>
        <p:spPr>
          <a:xfrm>
            <a:off x="3970159" y="0"/>
            <a:ext cx="3038604" cy="465341"/>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FE1CAB9C-18D8-4493-80DE-EF995B1BF242}" type="datetimeFigureOut">
              <a:rPr lang="zh-CN" altLang="en-US"/>
              <a:pPr/>
              <a:t>2019/7/6</a:t>
            </a:fld>
            <a:endParaRPr lang="en-US" altLang="zh-CN"/>
          </a:p>
        </p:txBody>
      </p:sp>
      <p:sp>
        <p:nvSpPr>
          <p:cNvPr id="4" name="Footer Placeholder 3"/>
          <p:cNvSpPr>
            <a:spLocks noGrp="1"/>
          </p:cNvSpPr>
          <p:nvPr>
            <p:ph type="ftr" sz="quarter" idx="2"/>
          </p:nvPr>
        </p:nvSpPr>
        <p:spPr>
          <a:xfrm>
            <a:off x="0" y="8829573"/>
            <a:ext cx="3038604" cy="465340"/>
          </a:xfrm>
          <a:prstGeom prst="rect">
            <a:avLst/>
          </a:prstGeom>
        </p:spPr>
        <p:txBody>
          <a:bodyPr vert="horz" wrap="square" lIns="91440" tIns="45720" rIns="91440" bIns="45720" numCol="1" anchor="b" anchorCtr="0" compatLnSpc="1">
            <a:prstTxWarp prst="textNoShape">
              <a:avLst/>
            </a:prstTxWarp>
          </a:bodyPr>
          <a:lstStyle>
            <a:lvl1pPr>
              <a:defRPr sz="1200"/>
            </a:lvl1pPr>
          </a:lstStyle>
          <a:p>
            <a:endParaRPr lang="zh-CN" altLang="en-US"/>
          </a:p>
        </p:txBody>
      </p:sp>
      <p:sp>
        <p:nvSpPr>
          <p:cNvPr id="5" name="Slide Number Placeholder 4"/>
          <p:cNvSpPr>
            <a:spLocks noGrp="1"/>
          </p:cNvSpPr>
          <p:nvPr>
            <p:ph type="sldNum" sz="quarter" idx="3"/>
          </p:nvPr>
        </p:nvSpPr>
        <p:spPr>
          <a:xfrm>
            <a:off x="3970159" y="8829573"/>
            <a:ext cx="3038604" cy="46534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00418765-3226-4FB7-A3B6-6F5B98F34696}" type="slidenum">
              <a:rPr lang="zh-CN" altLang="en-US"/>
              <a:pPr/>
              <a:t>‹#›</a:t>
            </a:fld>
            <a:endParaRPr lang="en-US" altLang="zh-CN"/>
          </a:p>
        </p:txBody>
      </p:sp>
    </p:spTree>
    <p:extLst>
      <p:ext uri="{BB962C8B-B14F-4D97-AF65-F5344CB8AC3E}">
        <p14:creationId xmlns:p14="http://schemas.microsoft.com/office/powerpoint/2010/main" val="40414117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0"/>
            <a:ext cx="3038604" cy="46534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zh-CN" altLang="en-US"/>
          </a:p>
        </p:txBody>
      </p:sp>
      <p:sp>
        <p:nvSpPr>
          <p:cNvPr id="17411" name="Rectangle 3"/>
          <p:cNvSpPr>
            <a:spLocks noGrp="1" noChangeArrowheads="1"/>
          </p:cNvSpPr>
          <p:nvPr>
            <p:ph type="dt" idx="1"/>
          </p:nvPr>
        </p:nvSpPr>
        <p:spPr bwMode="auto">
          <a:xfrm>
            <a:off x="3970159" y="0"/>
            <a:ext cx="3038604" cy="46534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18436"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17413" name="Rectangle 5"/>
          <p:cNvSpPr>
            <a:spLocks noGrp="1" noChangeArrowheads="1"/>
          </p:cNvSpPr>
          <p:nvPr>
            <p:ph type="body" sz="quarter" idx="3"/>
          </p:nvPr>
        </p:nvSpPr>
        <p:spPr bwMode="auto">
          <a:xfrm>
            <a:off x="700713" y="4415530"/>
            <a:ext cx="5608975" cy="41836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p>
        </p:txBody>
      </p:sp>
      <p:sp>
        <p:nvSpPr>
          <p:cNvPr id="17414" name="Rectangle 6"/>
          <p:cNvSpPr>
            <a:spLocks noGrp="1" noChangeArrowheads="1"/>
          </p:cNvSpPr>
          <p:nvPr>
            <p:ph type="ftr" sz="quarter" idx="4"/>
          </p:nvPr>
        </p:nvSpPr>
        <p:spPr bwMode="auto">
          <a:xfrm>
            <a:off x="0" y="8829573"/>
            <a:ext cx="3038604" cy="46534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17415" name="Rectangle 7"/>
          <p:cNvSpPr>
            <a:spLocks noGrp="1" noChangeArrowheads="1"/>
          </p:cNvSpPr>
          <p:nvPr>
            <p:ph type="sldNum" sz="quarter" idx="5"/>
          </p:nvPr>
        </p:nvSpPr>
        <p:spPr bwMode="auto">
          <a:xfrm>
            <a:off x="3970159" y="8829573"/>
            <a:ext cx="3038604" cy="46534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43E0592A-4424-4D3A-8064-BDA5E181B582}" type="slidenum">
              <a:rPr lang="zh-CN" altLang="en-US"/>
              <a:pPr/>
              <a:t>‹#›</a:t>
            </a:fld>
            <a:endParaRPr lang="en-US" altLang="zh-CN"/>
          </a:p>
        </p:txBody>
      </p:sp>
    </p:spTree>
    <p:extLst>
      <p:ext uri="{BB962C8B-B14F-4D97-AF65-F5344CB8AC3E}">
        <p14:creationId xmlns:p14="http://schemas.microsoft.com/office/powerpoint/2010/main" val="5807394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DC05A64-F41C-463A-BABC-62C84E1358C6}" type="slidenum">
              <a:rPr lang="zh-CN" altLang="en-US"/>
              <a:pPr/>
              <a:t>1</a:t>
            </a:fld>
            <a:endParaRPr lang="en-US" altLang="zh-CN"/>
          </a:p>
        </p:txBody>
      </p:sp>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6660540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Picture 10" descr="2"/>
          <p:cNvPicPr>
            <a:picLocks noChangeAspect="1" noChangeArrowheads="1"/>
          </p:cNvPicPr>
          <p:nvPr/>
        </p:nvPicPr>
        <p:blipFill>
          <a:blip r:embed="rId2" cstate="print"/>
          <a:srcRect/>
          <a:stretch>
            <a:fillRect/>
          </a:stretch>
        </p:blipFill>
        <p:spPr bwMode="auto">
          <a:xfrm>
            <a:off x="0" y="782638"/>
            <a:ext cx="9144000" cy="3810000"/>
          </a:xfrm>
          <a:prstGeom prst="rect">
            <a:avLst/>
          </a:prstGeom>
          <a:noFill/>
          <a:ln w="9525">
            <a:noFill/>
            <a:miter lim="800000"/>
            <a:headEnd/>
            <a:tailEnd/>
          </a:ln>
        </p:spPr>
      </p:pic>
      <p:sp>
        <p:nvSpPr>
          <p:cNvPr id="8" name="Text Box 14"/>
          <p:cNvSpPr txBox="1">
            <a:spLocks noChangeArrowheads="1"/>
          </p:cNvSpPr>
          <p:nvPr/>
        </p:nvSpPr>
        <p:spPr bwMode="auto">
          <a:xfrm>
            <a:off x="-2770188" y="1330325"/>
            <a:ext cx="2776538" cy="3330575"/>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pPr>
            <a:r>
              <a:rPr lang="en-US" sz="1100" noProof="1">
                <a:solidFill>
                  <a:srgbClr val="FFFFFF"/>
                </a:solidFill>
                <a:latin typeface="FrutigerNext LT Regular" pitchFamily="34" charset="0"/>
                <a:ea typeface="MS PGothic" pitchFamily="34" charset="-128"/>
              </a:rPr>
              <a:t>Slide title</a:t>
            </a:r>
            <a:r>
              <a:rPr lang="en-US" altLang="zh-CN" sz="1100">
                <a:solidFill>
                  <a:srgbClr val="FFFFFF"/>
                </a:solidFill>
                <a:latin typeface="FrutigerNext LT Regular" pitchFamily="34" charset="0"/>
                <a:ea typeface="MS PGothic" pitchFamily="34" charset="-128"/>
              </a:rPr>
              <a:t> </a:t>
            </a:r>
            <a:r>
              <a:rPr lang="en-US" altLang="zh-CN" sz="1100">
                <a:solidFill>
                  <a:srgbClr val="FFFFFF"/>
                </a:solidFill>
                <a:latin typeface="FrutigerNext LT Regular" pitchFamily="34" charset="0"/>
                <a:ea typeface="华文细黑" pitchFamily="2" charset="-122"/>
              </a:rPr>
              <a:t>:40-47pt  </a:t>
            </a:r>
          </a:p>
          <a:p>
            <a:pPr algn="r" defTabSz="784225" eaLnBrk="0" hangingPunct="0">
              <a:lnSpc>
                <a:spcPct val="125000"/>
              </a:lnSpc>
            </a:pPr>
            <a:r>
              <a:rPr lang="en-US" sz="1100" noProof="1">
                <a:solidFill>
                  <a:srgbClr val="FFFFFF"/>
                </a:solidFill>
                <a:latin typeface="FrutigerNext LT Regular" pitchFamily="34" charset="0"/>
                <a:ea typeface="MS PGothic" pitchFamily="34" charset="-128"/>
              </a:rPr>
              <a:t>Slide subtitle </a:t>
            </a:r>
            <a:r>
              <a:rPr lang="en-US" altLang="zh-CN" sz="1100">
                <a:solidFill>
                  <a:srgbClr val="FFFFFF"/>
                </a:solidFill>
                <a:latin typeface="FrutigerNext LT Regular" pitchFamily="34" charset="0"/>
                <a:ea typeface="华文细黑" pitchFamily="2" charset="-122"/>
              </a:rPr>
              <a:t>:26-30pt</a:t>
            </a:r>
          </a:p>
          <a:p>
            <a:pPr algn="r" defTabSz="784225" eaLnBrk="0" hangingPunct="0">
              <a:lnSpc>
                <a:spcPct val="125000"/>
              </a:lnSpc>
            </a:pPr>
            <a:r>
              <a:rPr lang="en-US" altLang="zh-CN" sz="1100">
                <a:solidFill>
                  <a:srgbClr val="FFFFFF"/>
                </a:solidFill>
                <a:latin typeface="FrutigerNext LT Regular" pitchFamily="34" charset="0"/>
                <a:ea typeface="华文细黑" pitchFamily="2" charset="-122"/>
              </a:rPr>
              <a:t>Color::white</a:t>
            </a:r>
          </a:p>
          <a:p>
            <a:pPr algn="r" defTabSz="784225" eaLnBrk="0" hangingPunct="0">
              <a:lnSpc>
                <a:spcPct val="125000"/>
              </a:lnSpc>
            </a:pPr>
            <a:r>
              <a:rPr lang="zh-CN" altLang="en-US" sz="1100">
                <a:solidFill>
                  <a:srgbClr val="FFFFFF"/>
                </a:solidFill>
                <a:latin typeface="FrutigerNext LT Regular" pitchFamily="34" charset="0"/>
                <a:ea typeface="MS PGothic" pitchFamily="34" charset="-128"/>
              </a:rPr>
              <a:t> </a:t>
            </a:r>
            <a:r>
              <a:rPr lang="en-US" altLang="zh-CN" sz="1100">
                <a:solidFill>
                  <a:srgbClr val="FFFFFF"/>
                </a:solidFill>
                <a:latin typeface="FrutigerNext LT Regular" pitchFamily="34" charset="0"/>
                <a:ea typeface="MS PGothic" pitchFamily="34" charset="-128"/>
              </a:rPr>
              <a:t>Corporate Font </a:t>
            </a:r>
            <a:r>
              <a:rPr lang="en-US" altLang="zh-CN" sz="1100">
                <a:solidFill>
                  <a:srgbClr val="FFFFFF"/>
                </a:solidFill>
                <a:latin typeface="FrutigerNext LT Regular" pitchFamily="34" charset="0"/>
                <a:ea typeface="华文细黑" pitchFamily="2" charset="-122"/>
              </a:rPr>
              <a:t>:</a:t>
            </a:r>
          </a:p>
          <a:p>
            <a:pPr algn="r" defTabSz="784225" eaLnBrk="0" hangingPunct="0">
              <a:lnSpc>
                <a:spcPct val="125000"/>
              </a:lnSpc>
            </a:pPr>
            <a:r>
              <a:rPr lang="en-US" altLang="zh-CN" sz="1100">
                <a:solidFill>
                  <a:srgbClr val="FFFFFF"/>
                </a:solidFill>
                <a:latin typeface="FrutigerNext LT Regular" pitchFamily="34" charset="0"/>
                <a:ea typeface="华文细黑" pitchFamily="2" charset="-122"/>
              </a:rPr>
              <a:t>FrutigerNext LT Medium</a:t>
            </a:r>
          </a:p>
          <a:p>
            <a:pPr algn="r" defTabSz="784225" eaLnBrk="0" hangingPunct="0">
              <a:lnSpc>
                <a:spcPct val="125000"/>
              </a:lnSpc>
            </a:pPr>
            <a:r>
              <a:rPr lang="en-US" altLang="zh-CN" sz="1100">
                <a:solidFill>
                  <a:srgbClr val="FFFFFF"/>
                </a:solidFill>
                <a:latin typeface="FrutigerNext LT Regular" pitchFamily="34" charset="0"/>
                <a:ea typeface="MS PGothic" pitchFamily="34" charset="-128"/>
              </a:rPr>
              <a:t>Font to be used by customers and </a:t>
            </a:r>
          </a:p>
          <a:p>
            <a:pPr algn="r" defTabSz="784225" eaLnBrk="0" hangingPunct="0">
              <a:lnSpc>
                <a:spcPct val="125000"/>
              </a:lnSpc>
            </a:pPr>
            <a:r>
              <a:rPr lang="en-US" altLang="zh-CN" sz="1100">
                <a:solidFill>
                  <a:srgbClr val="FFFFFF"/>
                </a:solidFill>
                <a:latin typeface="FrutigerNext LT Regular" pitchFamily="34" charset="0"/>
                <a:ea typeface="MS PGothic" pitchFamily="34" charset="-128"/>
              </a:rPr>
              <a:t>partners </a:t>
            </a:r>
            <a:r>
              <a:rPr lang="en-US" altLang="zh-CN" sz="1100">
                <a:solidFill>
                  <a:srgbClr val="FFFFFF"/>
                </a:solidFill>
                <a:latin typeface="FrutigerNext LT Regular" pitchFamily="34" charset="0"/>
                <a:ea typeface="华文细黑" pitchFamily="2" charset="-122"/>
              </a:rPr>
              <a:t>: </a:t>
            </a:r>
          </a:p>
          <a:p>
            <a:pPr algn="r" defTabSz="784225" eaLnBrk="0" hangingPunct="0">
              <a:lnSpc>
                <a:spcPct val="125000"/>
              </a:lnSpc>
            </a:pPr>
            <a:r>
              <a:rPr lang="en-US" altLang="zh-CN" sz="1100">
                <a:solidFill>
                  <a:srgbClr val="FFFFFF"/>
                </a:solidFill>
                <a:latin typeface="FrutigerNext LT Regular" pitchFamily="34" charset="0"/>
                <a:ea typeface="华文细黑" pitchFamily="2" charset="-122"/>
              </a:rPr>
              <a:t>Arial</a:t>
            </a:r>
            <a:endParaRPr lang="zh-CN" altLang="en-US" sz="1100">
              <a:solidFill>
                <a:srgbClr val="FFFFFF"/>
              </a:solidFill>
              <a:latin typeface="FrutigerNext LT Regular" pitchFamily="34" charset="0"/>
              <a:ea typeface="华文细黑" pitchFamily="2" charset="-122"/>
            </a:endParaRPr>
          </a:p>
          <a:p>
            <a:pPr algn="r" defTabSz="784225" eaLnBrk="0" hangingPunct="0">
              <a:lnSpc>
                <a:spcPct val="125000"/>
              </a:lnSpc>
            </a:pPr>
            <a:endParaRPr lang="zh-CN" altLang="en-US" sz="1100">
              <a:solidFill>
                <a:srgbClr val="FFFFFF"/>
              </a:solidFill>
              <a:latin typeface="FrutigerNext LT Regular" pitchFamily="34" charset="0"/>
              <a:ea typeface="华文细黑" pitchFamily="2" charset="-122"/>
            </a:endParaRPr>
          </a:p>
          <a:p>
            <a:pPr algn="r" defTabSz="784225" eaLnBrk="0" hangingPunct="0">
              <a:lnSpc>
                <a:spcPct val="125000"/>
              </a:lnSpc>
            </a:pPr>
            <a:endParaRPr lang="zh-CN" altLang="en-US" sz="1100">
              <a:solidFill>
                <a:srgbClr val="FFFFFF"/>
              </a:solidFill>
              <a:latin typeface="FrutigerNext LT Regular" pitchFamily="34" charset="0"/>
              <a:ea typeface="华文细黑" pitchFamily="2" charset="-122"/>
            </a:endParaRPr>
          </a:p>
          <a:p>
            <a:pPr algn="r" defTabSz="784225" eaLnBrk="0" hangingPunct="0">
              <a:lnSpc>
                <a:spcPct val="125000"/>
              </a:lnSpc>
            </a:pPr>
            <a:endParaRPr lang="zh-CN" altLang="en-US" sz="1100">
              <a:solidFill>
                <a:srgbClr val="FFFFFF"/>
              </a:solidFill>
              <a:latin typeface="FrutigerNext LT Regular" pitchFamily="34" charset="0"/>
              <a:ea typeface="华文细黑" pitchFamily="2" charset="-122"/>
            </a:endParaRPr>
          </a:p>
          <a:p>
            <a:pPr algn="r" defTabSz="784225" eaLnBrk="0" hangingPunct="0">
              <a:lnSpc>
                <a:spcPct val="125000"/>
              </a:lnSpc>
            </a:pPr>
            <a:endParaRPr lang="zh-CN" altLang="en-US" sz="1100">
              <a:solidFill>
                <a:srgbClr val="FFFFFF"/>
              </a:solidFill>
              <a:latin typeface="FrutigerNext LT Regular" pitchFamily="34" charset="0"/>
              <a:ea typeface="华文细黑" pitchFamily="2" charset="-122"/>
            </a:endParaRPr>
          </a:p>
          <a:p>
            <a:pPr algn="r" defTabSz="784225" eaLnBrk="0" hangingPunct="0">
              <a:lnSpc>
                <a:spcPct val="125000"/>
              </a:lnSpc>
            </a:pPr>
            <a:endParaRPr lang="zh-CN" altLang="en-US" sz="1100">
              <a:solidFill>
                <a:srgbClr val="FFFFFF"/>
              </a:solidFill>
              <a:latin typeface="FrutigerNext LT Regular" pitchFamily="34" charset="0"/>
              <a:ea typeface="华文细黑" pitchFamily="2" charset="-122"/>
            </a:endParaRPr>
          </a:p>
          <a:p>
            <a:pPr algn="r" defTabSz="784225" eaLnBrk="0" hangingPunct="0">
              <a:lnSpc>
                <a:spcPct val="125000"/>
              </a:lnSpc>
            </a:pPr>
            <a:endParaRPr lang="zh-CN" altLang="en-US" sz="1100">
              <a:solidFill>
                <a:srgbClr val="FFFFFF"/>
              </a:solidFill>
              <a:latin typeface="FrutigerNext LT Regular" pitchFamily="34" charset="0"/>
              <a:ea typeface="华文细黑" pitchFamily="2" charset="-122"/>
            </a:endParaRPr>
          </a:p>
          <a:p>
            <a:pPr algn="r" defTabSz="784225" eaLnBrk="0" hangingPunct="0">
              <a:lnSpc>
                <a:spcPct val="125000"/>
              </a:lnSpc>
              <a:spcBef>
                <a:spcPct val="50000"/>
              </a:spcBef>
            </a:pPr>
            <a:endParaRPr lang="en-US" altLang="zh-CN" sz="1100">
              <a:solidFill>
                <a:srgbClr val="FFFFFF"/>
              </a:solidFill>
              <a:latin typeface="FrutigerNext LT Regular" pitchFamily="34" charset="0"/>
              <a:ea typeface="华文细黑" pitchFamily="2" charset="-122"/>
            </a:endParaRPr>
          </a:p>
        </p:txBody>
      </p:sp>
      <p:sp>
        <p:nvSpPr>
          <p:cNvPr id="9" name="Text Box 15"/>
          <p:cNvSpPr txBox="1">
            <a:spLocks noChangeArrowheads="1"/>
          </p:cNvSpPr>
          <p:nvPr/>
        </p:nvSpPr>
        <p:spPr bwMode="auto">
          <a:xfrm>
            <a:off x="7224713" y="4092575"/>
            <a:ext cx="1336675" cy="261938"/>
          </a:xfrm>
          <a:prstGeom prst="rect">
            <a:avLst/>
          </a:prstGeom>
          <a:noFill/>
          <a:ln w="9525">
            <a:noFill/>
            <a:miter lim="800000"/>
            <a:headEnd/>
            <a:tailEnd/>
          </a:ln>
        </p:spPr>
        <p:txBody>
          <a:bodyPr wrap="none" lIns="78331" tIns="39166" rIns="78331" bIns="39166">
            <a:spAutoFit/>
          </a:bodyPr>
          <a:lstStyle/>
          <a:p>
            <a:pPr defTabSz="784225" eaLnBrk="0" hangingPunct="0">
              <a:defRPr/>
            </a:pPr>
            <a:r>
              <a:rPr lang="en-US" altLang="zh-CN" sz="1200">
                <a:solidFill>
                  <a:srgbClr val="FFFFFF"/>
                </a:solidFill>
                <a:ea typeface="ＭＳ Ｐゴシック" pitchFamily="34" charset="-128"/>
              </a:rPr>
              <a:t>www.huawei.com</a:t>
            </a:r>
          </a:p>
        </p:txBody>
      </p:sp>
      <p:sp>
        <p:nvSpPr>
          <p:cNvPr id="4098" name="Rectangle 2"/>
          <p:cNvSpPr>
            <a:spLocks noGrp="1" noChangeArrowheads="1"/>
          </p:cNvSpPr>
          <p:nvPr>
            <p:ph type="ctrTitle"/>
          </p:nvPr>
        </p:nvSpPr>
        <p:spPr>
          <a:xfrm>
            <a:off x="609600" y="1219200"/>
            <a:ext cx="5715000" cy="1470025"/>
          </a:xfrm>
          <a:prstGeom prst="rect">
            <a:avLst/>
          </a:prstGeom>
        </p:spPr>
        <p:txBody>
          <a:bodyPr/>
          <a:lstStyle>
            <a:lvl1pPr>
              <a:defRPr sz="4000">
                <a:solidFill>
                  <a:schemeClr val="bg1"/>
                </a:solidFill>
              </a:defRPr>
            </a:lvl1pPr>
          </a:lstStyle>
          <a:p>
            <a:r>
              <a:rPr lang="en-US" altLang="zh-CN"/>
              <a:t>Click to edit Master title style</a:t>
            </a:r>
          </a:p>
        </p:txBody>
      </p:sp>
      <p:sp>
        <p:nvSpPr>
          <p:cNvPr id="4099" name="Rectangle 3"/>
          <p:cNvSpPr>
            <a:spLocks noGrp="1" noChangeArrowheads="1"/>
          </p:cNvSpPr>
          <p:nvPr>
            <p:ph type="subTitle" idx="1"/>
          </p:nvPr>
        </p:nvSpPr>
        <p:spPr>
          <a:xfrm>
            <a:off x="609600" y="2974975"/>
            <a:ext cx="5943600" cy="911225"/>
          </a:xfrm>
        </p:spPr>
        <p:txBody>
          <a:bodyPr/>
          <a:lstStyle>
            <a:lvl1pPr marL="0" indent="0">
              <a:buFontTx/>
              <a:buNone/>
              <a:defRPr sz="2800" b="0">
                <a:solidFill>
                  <a:schemeClr val="bg1"/>
                </a:solidFill>
              </a:defRPr>
            </a:lvl1pPr>
          </a:lstStyle>
          <a:p>
            <a:r>
              <a:rPr lang="en-US" altLang="zh-CN"/>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D1FAA40-C64A-4A18-A92E-76F12B9D18A9}"/>
              </a:ext>
            </a:extLst>
          </p:cNvPr>
          <p:cNvSpPr>
            <a:spLocks noGrp="1"/>
          </p:cNvSpPr>
          <p:nvPr>
            <p:ph type="dt" sz="half" idx="10"/>
          </p:nvPr>
        </p:nvSpPr>
        <p:spPr/>
        <p:txBody>
          <a:bodyPr/>
          <a:lstStyle/>
          <a:p>
            <a:r>
              <a:rPr lang="de-DE"/>
              <a:t>Page </a:t>
            </a:r>
            <a:fld id="{500A2581-5D35-483C-BD3A-25FE454E45A3}" type="slidenum">
              <a:rPr lang="de-DE" smtClean="0"/>
              <a:pPr/>
              <a:t>‹#›</a:t>
            </a:fld>
            <a:endParaRPr lang="en-GB" dirty="0"/>
          </a:p>
        </p:txBody>
      </p:sp>
      <p:sp>
        <p:nvSpPr>
          <p:cNvPr id="3" name="Footer Placeholder 2">
            <a:extLst>
              <a:ext uri="{FF2B5EF4-FFF2-40B4-BE49-F238E27FC236}">
                <a16:creationId xmlns:a16="http://schemas.microsoft.com/office/drawing/2014/main" id="{16B2B6C0-1A0A-4FF6-A6C5-348635A06F3C}"/>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FD5EE053-E80B-4047-9648-C16809A33125}"/>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82903697"/>
      </p:ext>
    </p:extLst>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1BC66B-38E4-4F3B-B897-59B6F7EDB623}"/>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F675FC18-19FA-4F81-BB05-2A5787AF7A13}"/>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0D253E9-9919-4EDD-A2BD-F082D45397B0}"/>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A84F68D2-41E3-4A89-A039-E39D34A6014B}"/>
              </a:ext>
            </a:extLst>
          </p:cNvPr>
          <p:cNvSpPr>
            <a:spLocks noGrp="1"/>
          </p:cNvSpPr>
          <p:nvPr>
            <p:ph type="dt" sz="half" idx="10"/>
          </p:nvPr>
        </p:nvSpPr>
        <p:spPr/>
        <p:txBody>
          <a:bodyPr/>
          <a:lstStyle/>
          <a:p>
            <a:r>
              <a:rPr lang="de-DE"/>
              <a:t>Page </a:t>
            </a:r>
            <a:fld id="{500A2581-5D35-483C-BD3A-25FE454E45A3}" type="slidenum">
              <a:rPr lang="de-DE" smtClean="0"/>
              <a:pPr/>
              <a:t>‹#›</a:t>
            </a:fld>
            <a:endParaRPr lang="en-GB" dirty="0"/>
          </a:p>
        </p:txBody>
      </p:sp>
      <p:sp>
        <p:nvSpPr>
          <p:cNvPr id="6" name="Footer Placeholder 5">
            <a:extLst>
              <a:ext uri="{FF2B5EF4-FFF2-40B4-BE49-F238E27FC236}">
                <a16:creationId xmlns:a16="http://schemas.microsoft.com/office/drawing/2014/main" id="{2A810B78-474E-4EBD-8D5A-89A7893B992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E26CADAD-B1ED-4C0D-90F1-CC6B38F0C39C}"/>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84053888"/>
      </p:ext>
    </p:extLst>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BFCEF-76A6-47A3-A69E-2BA414B3A33D}"/>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6661A964-253B-4A23-B31C-7F0A0956D106}"/>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72352402-015D-442C-84F9-0C0DD830580A}"/>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34907AB7-8E91-4705-BC53-5BF16F08404A}"/>
              </a:ext>
            </a:extLst>
          </p:cNvPr>
          <p:cNvSpPr>
            <a:spLocks noGrp="1"/>
          </p:cNvSpPr>
          <p:nvPr>
            <p:ph type="dt" sz="half" idx="10"/>
          </p:nvPr>
        </p:nvSpPr>
        <p:spPr/>
        <p:txBody>
          <a:bodyPr/>
          <a:lstStyle/>
          <a:p>
            <a:r>
              <a:rPr lang="de-DE"/>
              <a:t>Page </a:t>
            </a:r>
            <a:fld id="{500A2581-5D35-483C-BD3A-25FE454E45A3}" type="slidenum">
              <a:rPr lang="de-DE" smtClean="0"/>
              <a:pPr/>
              <a:t>‹#›</a:t>
            </a:fld>
            <a:endParaRPr lang="en-GB" dirty="0"/>
          </a:p>
        </p:txBody>
      </p:sp>
      <p:sp>
        <p:nvSpPr>
          <p:cNvPr id="6" name="Footer Placeholder 5">
            <a:extLst>
              <a:ext uri="{FF2B5EF4-FFF2-40B4-BE49-F238E27FC236}">
                <a16:creationId xmlns:a16="http://schemas.microsoft.com/office/drawing/2014/main" id="{B4F6C618-C32A-41E2-A034-9AC19569A9E7}"/>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73D7530-CB7E-404A-810C-A564F2244569}"/>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9239451"/>
      </p:ext>
    </p:extLst>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38D88F-DC56-43EC-9CAC-2B762D19697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D6AEAE2-64C0-4466-B7F1-7BFC5DF6B8E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813088-D1E0-4861-9F23-AE5EF55C6F39}"/>
              </a:ext>
            </a:extLst>
          </p:cNvPr>
          <p:cNvSpPr>
            <a:spLocks noGrp="1"/>
          </p:cNvSpPr>
          <p:nvPr>
            <p:ph type="dt" sz="half" idx="10"/>
          </p:nvPr>
        </p:nvSpPr>
        <p:spPr/>
        <p:txBody>
          <a:bodyPr/>
          <a:lstStyle/>
          <a:p>
            <a:r>
              <a:rPr lang="de-DE"/>
              <a:t>Page </a:t>
            </a:r>
            <a:fld id="{500A2581-5D35-483C-BD3A-25FE454E45A3}" type="slidenum">
              <a:rPr lang="de-DE" smtClean="0"/>
              <a:pPr/>
              <a:t>‹#›</a:t>
            </a:fld>
            <a:endParaRPr lang="en-GB" dirty="0"/>
          </a:p>
        </p:txBody>
      </p:sp>
      <p:sp>
        <p:nvSpPr>
          <p:cNvPr id="5" name="Footer Placeholder 4">
            <a:extLst>
              <a:ext uri="{FF2B5EF4-FFF2-40B4-BE49-F238E27FC236}">
                <a16:creationId xmlns:a16="http://schemas.microsoft.com/office/drawing/2014/main" id="{5C69412B-65FB-4A6F-B5E8-B2BB6EA7E77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6547022-3E13-4861-A4F1-02E39D3A9DFD}"/>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74486474"/>
      </p:ext>
    </p:extLst>
  </p:cSld>
  <p:clrMapOvr>
    <a:masterClrMapping/>
  </p:clrMapOvr>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653F36B-0087-4765-A05E-BB6D7B7CD63F}"/>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2AC54E6-C34B-4D39-BB97-67EABF91B14D}"/>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B30C7E-01A6-425A-86F8-5774E0B17F04}"/>
              </a:ext>
            </a:extLst>
          </p:cNvPr>
          <p:cNvSpPr>
            <a:spLocks noGrp="1"/>
          </p:cNvSpPr>
          <p:nvPr>
            <p:ph type="dt" sz="half" idx="10"/>
          </p:nvPr>
        </p:nvSpPr>
        <p:spPr/>
        <p:txBody>
          <a:bodyPr/>
          <a:lstStyle/>
          <a:p>
            <a:r>
              <a:rPr lang="de-DE"/>
              <a:t>Page </a:t>
            </a:r>
            <a:fld id="{500A2581-5D35-483C-BD3A-25FE454E45A3}" type="slidenum">
              <a:rPr lang="de-DE" smtClean="0"/>
              <a:pPr/>
              <a:t>‹#›</a:t>
            </a:fld>
            <a:endParaRPr lang="en-GB" dirty="0"/>
          </a:p>
        </p:txBody>
      </p:sp>
      <p:sp>
        <p:nvSpPr>
          <p:cNvPr id="5" name="Footer Placeholder 4">
            <a:extLst>
              <a:ext uri="{FF2B5EF4-FFF2-40B4-BE49-F238E27FC236}">
                <a16:creationId xmlns:a16="http://schemas.microsoft.com/office/drawing/2014/main" id="{29FB306A-CD04-4E98-9AB7-0E31F1E136B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75A8EE0-8B74-40D0-9089-C7F97E049910}"/>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88004572"/>
      </p:ext>
    </p:extLst>
  </p:cSld>
  <p:clrMapOvr>
    <a:masterClrMapping/>
  </p:clrMapOvr>
  <p:hf sldNum="0" hdr="0" ftr="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Layout">
    <p:spTree>
      <p:nvGrpSpPr>
        <p:cNvPr id="1" name=""/>
        <p:cNvGrpSpPr/>
        <p:nvPr/>
      </p:nvGrpSpPr>
      <p:grpSpPr>
        <a:xfrm>
          <a:off x="0" y="0"/>
          <a:ext cx="0" cy="0"/>
          <a:chOff x="0" y="0"/>
          <a:chExt cx="0" cy="0"/>
        </a:xfrm>
      </p:grpSpPr>
      <p:sp>
        <p:nvSpPr>
          <p:cNvPr id="2" name="标题 1"/>
          <p:cNvSpPr>
            <a:spLocks noGrp="1"/>
          </p:cNvSpPr>
          <p:nvPr>
            <p:ph type="title"/>
          </p:nvPr>
        </p:nvSpPr>
        <p:spPr>
          <a:xfrm>
            <a:off x="609600" y="152400"/>
            <a:ext cx="7848600" cy="868362"/>
          </a:xfrm>
          <a:prstGeom prst="rect">
            <a:avLst/>
          </a:prstGeom>
        </p:spPr>
        <p:txBody>
          <a:bodyPr/>
          <a:lstStyle>
            <a:lvl1pPr>
              <a:defRPr sz="2800">
                <a:solidFill>
                  <a:schemeClr val="bg2"/>
                </a:solidFill>
                <a:latin typeface="Arial" pitchFamily="34" charset="0"/>
                <a:cs typeface="Arial" pitchFamily="34" charset="0"/>
              </a:defRPr>
            </a:lvl1pPr>
          </a:lstStyle>
          <a:p>
            <a:r>
              <a:rPr lang="en-US" altLang="zh-CN" dirty="0"/>
              <a:t>Click to edit Master title style</a:t>
            </a:r>
            <a:endParaRPr lang="zh-CN" altLang="en-US" dirty="0"/>
          </a:p>
        </p:txBody>
      </p:sp>
      <p:sp>
        <p:nvSpPr>
          <p:cNvPr id="3" name="内容占位符 2"/>
          <p:cNvSpPr>
            <a:spLocks noGrp="1"/>
          </p:cNvSpPr>
          <p:nvPr>
            <p:ph idx="1"/>
          </p:nvPr>
        </p:nvSpPr>
        <p:spPr>
          <a:xfrm>
            <a:off x="609600" y="1219200"/>
            <a:ext cx="7848600" cy="4953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200" y="2438400"/>
            <a:ext cx="3657600" cy="609600"/>
          </a:xfrm>
          <a:prstGeom prst="rect">
            <a:avLst/>
          </a:prstGeom>
        </p:spPr>
        <p:txBody>
          <a:bodyPr/>
          <a:lstStyle>
            <a:lvl1pPr algn="ctr">
              <a:defRPr b="0">
                <a:solidFill>
                  <a:srgbClr val="C00000"/>
                </a:solidFill>
              </a:defRPr>
            </a:lvl1pPr>
          </a:lstStyle>
          <a:p>
            <a:r>
              <a:rPr lang="en-US" dirty="0"/>
              <a:t>Thank You</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CCB07-2752-4760-AF32-38FEE3DEF058}"/>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ADA46673-2A3F-4C71-B15C-A6F4EA3CCD23}"/>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887D552C-7759-424D-B4AC-41988AC0856D}"/>
              </a:ext>
            </a:extLst>
          </p:cNvPr>
          <p:cNvSpPr>
            <a:spLocks noGrp="1"/>
          </p:cNvSpPr>
          <p:nvPr>
            <p:ph type="dt" sz="half" idx="10"/>
          </p:nvPr>
        </p:nvSpPr>
        <p:spPr/>
        <p:txBody>
          <a:bodyPr/>
          <a:lstStyle/>
          <a:p>
            <a:r>
              <a:rPr lang="de-DE"/>
              <a:t>Page </a:t>
            </a:r>
            <a:fld id="{500A2581-5D35-483C-BD3A-25FE454E45A3}" type="slidenum">
              <a:rPr lang="de-DE" smtClean="0"/>
              <a:pPr/>
              <a:t>‹#›</a:t>
            </a:fld>
            <a:endParaRPr lang="en-GB" dirty="0"/>
          </a:p>
        </p:txBody>
      </p:sp>
      <p:sp>
        <p:nvSpPr>
          <p:cNvPr id="5" name="Footer Placeholder 4">
            <a:extLst>
              <a:ext uri="{FF2B5EF4-FFF2-40B4-BE49-F238E27FC236}">
                <a16:creationId xmlns:a16="http://schemas.microsoft.com/office/drawing/2014/main" id="{10B7EAB2-F3E3-4C48-879A-3C28FA63AF5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85E3E83-DFB0-465A-8140-CAF3B1E5D729}"/>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29496894"/>
      </p:ext>
    </p:extLst>
  </p:cSld>
  <p:clrMapOvr>
    <a:masterClrMapping/>
  </p:clrMapOvr>
  <p:hf sldNum="0" hdr="0" ftr="0"/>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1D7AD-E207-4B2F-8D85-F30C1E4B0B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A5E99F-A9BC-4EEE-B620-984A4A32AC5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1AEA43-D543-4A16-9DB8-BFDB20789685}"/>
              </a:ext>
            </a:extLst>
          </p:cNvPr>
          <p:cNvSpPr>
            <a:spLocks noGrp="1"/>
          </p:cNvSpPr>
          <p:nvPr>
            <p:ph type="dt" sz="half" idx="10"/>
          </p:nvPr>
        </p:nvSpPr>
        <p:spPr/>
        <p:txBody>
          <a:bodyPr/>
          <a:lstStyle/>
          <a:p>
            <a:r>
              <a:rPr lang="de-DE"/>
              <a:t>Page </a:t>
            </a:r>
            <a:fld id="{500A2581-5D35-483C-BD3A-25FE454E45A3}" type="slidenum">
              <a:rPr lang="de-DE" smtClean="0"/>
              <a:pPr/>
              <a:t>‹#›</a:t>
            </a:fld>
            <a:endParaRPr lang="en-GB" dirty="0"/>
          </a:p>
        </p:txBody>
      </p:sp>
      <p:sp>
        <p:nvSpPr>
          <p:cNvPr id="5" name="Footer Placeholder 4">
            <a:extLst>
              <a:ext uri="{FF2B5EF4-FFF2-40B4-BE49-F238E27FC236}">
                <a16:creationId xmlns:a16="http://schemas.microsoft.com/office/drawing/2014/main" id="{DCCDB97D-40DD-4BB2-8A8D-E9EC730F4F2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99C4D6B-083F-4E31-8B45-0F2A5AC89B91}"/>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74363331"/>
      </p:ext>
    </p:extLst>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AFCB4-21EF-4E6D-A577-B39BD8A22A5E}"/>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9603AD6A-DEFB-4A80-9BBA-4411E031CC9C}"/>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B27761B-B7BE-46B9-8DF7-2A15C5308F30}"/>
              </a:ext>
            </a:extLst>
          </p:cNvPr>
          <p:cNvSpPr>
            <a:spLocks noGrp="1"/>
          </p:cNvSpPr>
          <p:nvPr>
            <p:ph type="dt" sz="half" idx="10"/>
          </p:nvPr>
        </p:nvSpPr>
        <p:spPr/>
        <p:txBody>
          <a:bodyPr/>
          <a:lstStyle/>
          <a:p>
            <a:r>
              <a:rPr lang="de-DE"/>
              <a:t>Page </a:t>
            </a:r>
            <a:fld id="{500A2581-5D35-483C-BD3A-25FE454E45A3}" type="slidenum">
              <a:rPr lang="de-DE" smtClean="0"/>
              <a:pPr/>
              <a:t>‹#›</a:t>
            </a:fld>
            <a:endParaRPr lang="en-GB" dirty="0"/>
          </a:p>
        </p:txBody>
      </p:sp>
      <p:sp>
        <p:nvSpPr>
          <p:cNvPr id="5" name="Footer Placeholder 4">
            <a:extLst>
              <a:ext uri="{FF2B5EF4-FFF2-40B4-BE49-F238E27FC236}">
                <a16:creationId xmlns:a16="http://schemas.microsoft.com/office/drawing/2014/main" id="{56988AAE-F03B-49D0-8B78-27FD3D404BC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8DB3CC9-389A-4CE5-B744-E64BE59095C8}"/>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10055385"/>
      </p:ext>
    </p:extLst>
  </p:cSld>
  <p:clrMapOvr>
    <a:masterClrMapping/>
  </p:clrMapOvr>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30FF51-1138-4D7B-9B15-134AB1D887D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156CB10-DAED-4105-BD7C-45D901A60B02}"/>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9177970-9BFF-43E8-9580-1CB0746E949A}"/>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5D68F24-C47B-420B-99B9-D24D4F1AD983}"/>
              </a:ext>
            </a:extLst>
          </p:cNvPr>
          <p:cNvSpPr>
            <a:spLocks noGrp="1"/>
          </p:cNvSpPr>
          <p:nvPr>
            <p:ph type="dt" sz="half" idx="10"/>
          </p:nvPr>
        </p:nvSpPr>
        <p:spPr/>
        <p:txBody>
          <a:bodyPr/>
          <a:lstStyle/>
          <a:p>
            <a:r>
              <a:rPr lang="de-DE"/>
              <a:t>Page </a:t>
            </a:r>
            <a:fld id="{500A2581-5D35-483C-BD3A-25FE454E45A3}" type="slidenum">
              <a:rPr lang="de-DE" smtClean="0"/>
              <a:pPr/>
              <a:t>‹#›</a:t>
            </a:fld>
            <a:endParaRPr lang="en-GB" dirty="0"/>
          </a:p>
        </p:txBody>
      </p:sp>
      <p:sp>
        <p:nvSpPr>
          <p:cNvPr id="6" name="Footer Placeholder 5">
            <a:extLst>
              <a:ext uri="{FF2B5EF4-FFF2-40B4-BE49-F238E27FC236}">
                <a16:creationId xmlns:a16="http://schemas.microsoft.com/office/drawing/2014/main" id="{EC6B1B6E-606D-43EC-A2E3-43E40BEABED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1FE6E3E5-32AC-4458-AE2D-EA87199B8098}"/>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13798640"/>
      </p:ext>
    </p:extLst>
  </p:cSld>
  <p:clrMapOvr>
    <a:masterClrMapping/>
  </p:clrMapOvr>
  <p:hf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0DB22C-052A-4DEA-A8F2-C3B48FE2CFF4}"/>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0B94075-E2BE-4FFD-B76A-4F6FDF60AB84}"/>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CFDA57E1-CC2B-4E68-9B1D-C8225FE8D216}"/>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C7473C7-5862-455A-92E1-0587F628A4B9}"/>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1BABEC47-6DB7-4E72-B76A-5A938F6A242D}"/>
              </a:ext>
            </a:extLst>
          </p:cNvPr>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E927B33-1012-452C-B92F-9A946E37A85E}"/>
              </a:ext>
            </a:extLst>
          </p:cNvPr>
          <p:cNvSpPr>
            <a:spLocks noGrp="1"/>
          </p:cNvSpPr>
          <p:nvPr>
            <p:ph type="dt" sz="half" idx="10"/>
          </p:nvPr>
        </p:nvSpPr>
        <p:spPr/>
        <p:txBody>
          <a:bodyPr/>
          <a:lstStyle/>
          <a:p>
            <a:r>
              <a:rPr lang="de-DE"/>
              <a:t>Page </a:t>
            </a:r>
            <a:fld id="{500A2581-5D35-483C-BD3A-25FE454E45A3}" type="slidenum">
              <a:rPr lang="de-DE" smtClean="0"/>
              <a:pPr/>
              <a:t>‹#›</a:t>
            </a:fld>
            <a:endParaRPr lang="en-GB" dirty="0"/>
          </a:p>
        </p:txBody>
      </p:sp>
      <p:sp>
        <p:nvSpPr>
          <p:cNvPr id="8" name="Footer Placeholder 7">
            <a:extLst>
              <a:ext uri="{FF2B5EF4-FFF2-40B4-BE49-F238E27FC236}">
                <a16:creationId xmlns:a16="http://schemas.microsoft.com/office/drawing/2014/main" id="{86F88BF3-B06F-4A2F-AE5D-59AB9E25E297}"/>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29F7F76C-39D7-4205-993A-556951BB16D7}"/>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10572860"/>
      </p:ext>
    </p:extLst>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CAC73-1FDE-4AB4-92E0-9C43EEACB56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8B0B28E-C98E-4018-A1F7-550449B620B0}"/>
              </a:ext>
            </a:extLst>
          </p:cNvPr>
          <p:cNvSpPr>
            <a:spLocks noGrp="1"/>
          </p:cNvSpPr>
          <p:nvPr>
            <p:ph type="dt" sz="half" idx="10"/>
          </p:nvPr>
        </p:nvSpPr>
        <p:spPr/>
        <p:txBody>
          <a:bodyPr/>
          <a:lstStyle/>
          <a:p>
            <a:r>
              <a:rPr lang="de-DE"/>
              <a:t>Page </a:t>
            </a:r>
            <a:fld id="{500A2581-5D35-483C-BD3A-25FE454E45A3}" type="slidenum">
              <a:rPr lang="de-DE" smtClean="0"/>
              <a:pPr/>
              <a:t>‹#›</a:t>
            </a:fld>
            <a:endParaRPr lang="en-GB" dirty="0"/>
          </a:p>
        </p:txBody>
      </p:sp>
      <p:sp>
        <p:nvSpPr>
          <p:cNvPr id="4" name="Footer Placeholder 3">
            <a:extLst>
              <a:ext uri="{FF2B5EF4-FFF2-40B4-BE49-F238E27FC236}">
                <a16:creationId xmlns:a16="http://schemas.microsoft.com/office/drawing/2014/main" id="{CA86D45D-4B93-4621-BD75-E65AFBB4840C}"/>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42DCA75C-C61D-4AA4-A7F0-C3DDBC7E6132}"/>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70884815"/>
      </p:ext>
    </p:extLst>
  </p:cSld>
  <p:clrMapOvr>
    <a:masterClrMapping/>
  </p:clrMapOvr>
  <p:hf sldNum="0" hdr="0" ftr="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auto">
          <a:xfrm>
            <a:off x="2743200" y="2286000"/>
            <a:ext cx="3657600" cy="68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defRPr/>
            </a:pPr>
            <a:r>
              <a:rPr lang="en-US" altLang="zh-CN" sz="4400" dirty="0">
                <a:solidFill>
                  <a:srgbClr val="C00000"/>
                </a:solidFill>
                <a:latin typeface="Arial" pitchFamily="34" charset="0"/>
              </a:rPr>
              <a:t>Thank You</a:t>
            </a:r>
            <a:endParaRPr lang="en-US" altLang="zh-CN" sz="1050" dirty="0">
              <a:solidFill>
                <a:srgbClr val="666666"/>
              </a:solidFill>
              <a:latin typeface="Arial" pitchFamily="34" charset="0"/>
            </a:endParaRPr>
          </a:p>
          <a:p>
            <a:pPr marL="0" marR="0" lvl="0" indent="0" algn="ctr" defTabSz="914400" rtl="0" eaLnBrk="1" fontAlgn="base" latinLnBrk="0" hangingPunct="1">
              <a:lnSpc>
                <a:spcPct val="100000"/>
              </a:lnSpc>
              <a:spcBef>
                <a:spcPct val="20000"/>
              </a:spcBef>
              <a:spcAft>
                <a:spcPct val="0"/>
              </a:spcAft>
              <a:buClr>
                <a:schemeClr val="tx1"/>
              </a:buClr>
              <a:buSzTx/>
              <a:buFontTx/>
              <a:buNone/>
              <a:tabLst/>
              <a:defRPr/>
            </a:pPr>
            <a:endParaRPr lang="zh-CN" altLang="en-US" dirty="0"/>
          </a:p>
        </p:txBody>
      </p:sp>
      <p:pic>
        <p:nvPicPr>
          <p:cNvPr id="1028" name="Picture 22" descr="dd"/>
          <p:cNvPicPr>
            <a:picLocks noChangeAspect="1" noChangeArrowheads="1"/>
          </p:cNvPicPr>
          <p:nvPr/>
        </p:nvPicPr>
        <p:blipFill>
          <a:blip r:embed="rId5" cstate="print"/>
          <a:srcRect/>
          <a:stretch>
            <a:fillRect/>
          </a:stretch>
        </p:blipFill>
        <p:spPr bwMode="auto">
          <a:xfrm>
            <a:off x="0" y="6221413"/>
            <a:ext cx="9150350" cy="636587"/>
          </a:xfrm>
          <a:prstGeom prst="rect">
            <a:avLst/>
          </a:prstGeom>
          <a:noFill/>
          <a:ln w="9525">
            <a:noFill/>
            <a:miter lim="800000"/>
            <a:headEnd/>
            <a:tailEnd/>
          </a:ln>
        </p:spPr>
      </p:pic>
      <p:sp>
        <p:nvSpPr>
          <p:cNvPr id="1047" name="Text Box 23"/>
          <p:cNvSpPr txBox="1">
            <a:spLocks noChangeArrowheads="1"/>
          </p:cNvSpPr>
          <p:nvPr/>
        </p:nvSpPr>
        <p:spPr bwMode="auto">
          <a:xfrm>
            <a:off x="652463" y="6426200"/>
            <a:ext cx="2777948" cy="263763"/>
          </a:xfrm>
          <a:prstGeom prst="rect">
            <a:avLst/>
          </a:prstGeom>
          <a:noFill/>
          <a:ln w="9525">
            <a:noFill/>
            <a:miter lim="800000"/>
            <a:headEnd/>
            <a:tailEnd/>
          </a:ln>
        </p:spPr>
        <p:txBody>
          <a:bodyPr wrap="none" lIns="78331" tIns="39166" rIns="78331" bIns="39166">
            <a:spAutoFit/>
          </a:bodyPr>
          <a:lstStyle/>
          <a:p>
            <a:pPr defTabSz="784225" eaLnBrk="0" hangingPunct="0"/>
            <a:r>
              <a:rPr lang="en-US" altLang="zh-CN" sz="1200" b="1" dirty="0">
                <a:solidFill>
                  <a:srgbClr val="2D2015"/>
                </a:solidFill>
                <a:ea typeface="MS PGothic" pitchFamily="34" charset="-128"/>
              </a:rPr>
              <a:t>FUTUREWEI TECHNOLOGIES,</a:t>
            </a:r>
            <a:r>
              <a:rPr lang="en-US" altLang="zh-CN" sz="1200" b="1" baseline="0" dirty="0">
                <a:solidFill>
                  <a:srgbClr val="2D2015"/>
                </a:solidFill>
                <a:ea typeface="MS PGothic" pitchFamily="34" charset="-128"/>
              </a:rPr>
              <a:t> INC.</a:t>
            </a:r>
            <a:endParaRPr lang="en-US" altLang="zh-CN" sz="2100" b="1" dirty="0">
              <a:solidFill>
                <a:srgbClr val="2D2015"/>
              </a:solidFill>
              <a:ea typeface="MS PGothic" pitchFamily="34" charset="-128"/>
            </a:endParaRPr>
          </a:p>
        </p:txBody>
      </p:sp>
      <p:pic>
        <p:nvPicPr>
          <p:cNvPr id="1030" name="Picture 24" descr="8"/>
          <p:cNvPicPr>
            <a:picLocks noChangeAspect="1" noChangeArrowheads="1"/>
          </p:cNvPicPr>
          <p:nvPr/>
        </p:nvPicPr>
        <p:blipFill>
          <a:blip r:embed="rId6" cstate="print"/>
          <a:srcRect/>
          <a:stretch>
            <a:fillRect/>
          </a:stretch>
        </p:blipFill>
        <p:spPr bwMode="auto">
          <a:xfrm>
            <a:off x="7508875" y="6400800"/>
            <a:ext cx="1311275" cy="311150"/>
          </a:xfrm>
          <a:prstGeom prst="rect">
            <a:avLst/>
          </a:prstGeom>
          <a:noFill/>
          <a:ln w="9525">
            <a:noFill/>
            <a:miter lim="800000"/>
            <a:headEnd/>
            <a:tailEnd/>
          </a:ln>
        </p:spPr>
      </p:pic>
      <p:sp>
        <p:nvSpPr>
          <p:cNvPr id="1050" name="Rectangle 26"/>
          <p:cNvSpPr>
            <a:spLocks noChangeArrowheads="1"/>
          </p:cNvSpPr>
          <p:nvPr userDrawn="1"/>
        </p:nvSpPr>
        <p:spPr bwMode="auto">
          <a:xfrm>
            <a:off x="3892550" y="6423025"/>
            <a:ext cx="158190" cy="263727"/>
          </a:xfrm>
          <a:prstGeom prst="rect">
            <a:avLst/>
          </a:prstGeom>
          <a:noFill/>
          <a:ln w="9525" algn="ctr">
            <a:noFill/>
            <a:miter lim="800000"/>
            <a:headEnd/>
            <a:tailEnd/>
          </a:ln>
          <a:effectLst/>
        </p:spPr>
        <p:txBody>
          <a:bodyPr wrap="none" lIns="78298" tIns="39148" rIns="78298" bIns="39148">
            <a:spAutoFit/>
          </a:bodyPr>
          <a:lstStyle/>
          <a:p>
            <a:pPr defTabSz="784225" eaLnBrk="0" hangingPunct="0">
              <a:defRPr/>
            </a:pPr>
            <a:endParaRPr lang="en-US" altLang="zh-CN" sz="1200" dirty="0">
              <a:solidFill>
                <a:srgbClr val="2D2015"/>
              </a:solidFill>
              <a:ea typeface="ＭＳ Ｐゴシック" pitchFamily="34" charset="-128"/>
            </a:endParaRPr>
          </a:p>
        </p:txBody>
      </p:sp>
      <p:sp>
        <p:nvSpPr>
          <p:cNvPr id="1190" name="Rectangle 166"/>
          <p:cNvSpPr>
            <a:spLocks noChangeArrowheads="1"/>
          </p:cNvSpPr>
          <p:nvPr/>
        </p:nvSpPr>
        <p:spPr bwMode="auto">
          <a:xfrm>
            <a:off x="9269413" y="3429000"/>
            <a:ext cx="919162" cy="3490913"/>
          </a:xfrm>
          <a:prstGeom prst="rect">
            <a:avLst/>
          </a:prstGeom>
          <a:solidFill>
            <a:srgbClr val="FFFFFF"/>
          </a:solidFill>
          <a:ln w="9525" algn="ctr">
            <a:noFill/>
            <a:miter lim="800000"/>
            <a:headEnd/>
            <a:tailEnd/>
          </a:ln>
          <a:effectLst/>
        </p:spPr>
        <p:txBody>
          <a:bodyPr lIns="91425" tIns="45712" rIns="91425" bIns="45712" anchor="ctr">
            <a:spAutoFit/>
          </a:bodyPr>
          <a:lstStyle/>
          <a:p>
            <a:endParaRPr lang="zh-CN" altLang="en-US">
              <a:solidFill>
                <a:srgbClr val="B2B2B2"/>
              </a:solidFill>
              <a:ea typeface="宋体" pitchFamily="2" charset="-122"/>
            </a:endParaRPr>
          </a:p>
        </p:txBody>
      </p:sp>
      <p:grpSp>
        <p:nvGrpSpPr>
          <p:cNvPr id="2" name="Group 169"/>
          <p:cNvGrpSpPr>
            <a:grpSpLocks/>
          </p:cNvGrpSpPr>
          <p:nvPr/>
        </p:nvGrpSpPr>
        <p:grpSpPr bwMode="auto">
          <a:xfrm>
            <a:off x="9355138" y="3789363"/>
            <a:ext cx="739775" cy="182562"/>
            <a:chOff x="5893" y="2387"/>
            <a:chExt cx="466" cy="115"/>
          </a:xfrm>
        </p:grpSpPr>
        <p:sp>
          <p:nvSpPr>
            <p:cNvPr id="1194" name="Rectangle 170"/>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195" name="Rectangle 171"/>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196" name="Rectangle 172"/>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197" name="Rectangle 173"/>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endParaRPr lang="zh-CN" altLang="en-US">
                <a:solidFill>
                  <a:srgbClr val="B2B2B2"/>
                </a:solidFill>
                <a:ea typeface="宋体" pitchFamily="2" charset="-122"/>
              </a:endParaRPr>
            </a:p>
          </p:txBody>
        </p:sp>
      </p:grpSp>
      <p:grpSp>
        <p:nvGrpSpPr>
          <p:cNvPr id="3" name="Group 174"/>
          <p:cNvGrpSpPr>
            <a:grpSpLocks/>
          </p:cNvGrpSpPr>
          <p:nvPr/>
        </p:nvGrpSpPr>
        <p:grpSpPr bwMode="auto">
          <a:xfrm>
            <a:off x="9355138" y="4005263"/>
            <a:ext cx="739775" cy="182562"/>
            <a:chOff x="5893" y="2523"/>
            <a:chExt cx="466" cy="115"/>
          </a:xfrm>
        </p:grpSpPr>
        <p:sp>
          <p:nvSpPr>
            <p:cNvPr id="1199" name="Rectangle 175"/>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00" name="Rectangle 176"/>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01" name="Rectangle 177"/>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02" name="Rectangle 178"/>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endParaRPr lang="zh-CN" altLang="en-US">
                <a:solidFill>
                  <a:srgbClr val="B2B2B2"/>
                </a:solidFill>
                <a:ea typeface="宋体" pitchFamily="2" charset="-122"/>
              </a:endParaRPr>
            </a:p>
          </p:txBody>
        </p:sp>
      </p:grpSp>
      <p:grpSp>
        <p:nvGrpSpPr>
          <p:cNvPr id="4" name="Group 179"/>
          <p:cNvGrpSpPr>
            <a:grpSpLocks/>
          </p:cNvGrpSpPr>
          <p:nvPr/>
        </p:nvGrpSpPr>
        <p:grpSpPr bwMode="auto">
          <a:xfrm>
            <a:off x="9355138" y="4221163"/>
            <a:ext cx="739775" cy="182562"/>
            <a:chOff x="5893" y="2659"/>
            <a:chExt cx="466" cy="115"/>
          </a:xfrm>
        </p:grpSpPr>
        <p:sp>
          <p:nvSpPr>
            <p:cNvPr id="1204" name="Rectangle 180"/>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05" name="Rectangle 181"/>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06" name="Rectangle 182"/>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07" name="Rectangle 183"/>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endParaRPr lang="zh-CN" altLang="en-US">
                <a:solidFill>
                  <a:srgbClr val="B2B2B2"/>
                </a:solidFill>
                <a:ea typeface="宋体" pitchFamily="2" charset="-122"/>
              </a:endParaRPr>
            </a:p>
          </p:txBody>
        </p:sp>
      </p:grpSp>
      <p:grpSp>
        <p:nvGrpSpPr>
          <p:cNvPr id="5" name="Group 184"/>
          <p:cNvGrpSpPr>
            <a:grpSpLocks/>
          </p:cNvGrpSpPr>
          <p:nvPr/>
        </p:nvGrpSpPr>
        <p:grpSpPr bwMode="auto">
          <a:xfrm>
            <a:off x="9355138" y="3573463"/>
            <a:ext cx="739775" cy="188912"/>
            <a:chOff x="5893" y="2251"/>
            <a:chExt cx="466" cy="119"/>
          </a:xfrm>
        </p:grpSpPr>
        <p:sp>
          <p:nvSpPr>
            <p:cNvPr id="1209" name="Rectangle 185"/>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10" name="Rectangle 186"/>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11" name="Rectangle 187"/>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12" name="Rectangle 188"/>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endParaRPr lang="zh-CN" altLang="en-US">
                <a:solidFill>
                  <a:srgbClr val="B2B2B2"/>
                </a:solidFill>
                <a:ea typeface="宋体" pitchFamily="2" charset="-122"/>
              </a:endParaRPr>
            </a:p>
          </p:txBody>
        </p:sp>
      </p:grpSp>
      <p:grpSp>
        <p:nvGrpSpPr>
          <p:cNvPr id="6" name="Group 189"/>
          <p:cNvGrpSpPr>
            <a:grpSpLocks/>
          </p:cNvGrpSpPr>
          <p:nvPr/>
        </p:nvGrpSpPr>
        <p:grpSpPr bwMode="auto">
          <a:xfrm>
            <a:off x="9355138" y="4581525"/>
            <a:ext cx="739775" cy="182563"/>
            <a:chOff x="5893" y="2886"/>
            <a:chExt cx="466" cy="115"/>
          </a:xfrm>
        </p:grpSpPr>
        <p:sp>
          <p:nvSpPr>
            <p:cNvPr id="1214" name="Rectangle 190"/>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15" name="Rectangle 191"/>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16" name="Rectangle 192"/>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17" name="Rectangle 193"/>
            <p:cNvSpPr>
              <a:spLocks noChangeArrowheads="1"/>
            </p:cNvSpPr>
            <p:nvPr userDrawn="1"/>
          </p:nvSpPr>
          <p:spPr bwMode="auto">
            <a:xfrm flipV="1">
              <a:off x="5893" y="2886"/>
              <a:ext cx="117" cy="115"/>
            </a:xfrm>
            <a:prstGeom prst="rect">
              <a:avLst/>
            </a:prstGeom>
            <a:solidFill>
              <a:srgbClr val="990000"/>
            </a:solidFill>
            <a:ln w="9525">
              <a:noFill/>
              <a:miter lim="800000"/>
              <a:headEnd/>
              <a:tailEnd/>
            </a:ln>
            <a:effectLst/>
          </p:spPr>
          <p:txBody>
            <a:bodyPr wrap="none" anchor="ctr"/>
            <a:lstStyle/>
            <a:p>
              <a:endParaRPr lang="zh-CN" altLang="en-US">
                <a:solidFill>
                  <a:srgbClr val="B2B2B2"/>
                </a:solidFill>
                <a:ea typeface="宋体" pitchFamily="2" charset="-122"/>
              </a:endParaRPr>
            </a:p>
          </p:txBody>
        </p:sp>
      </p:grpSp>
      <p:grpSp>
        <p:nvGrpSpPr>
          <p:cNvPr id="7" name="Group 194"/>
          <p:cNvGrpSpPr>
            <a:grpSpLocks/>
          </p:cNvGrpSpPr>
          <p:nvPr/>
        </p:nvGrpSpPr>
        <p:grpSpPr bwMode="auto">
          <a:xfrm>
            <a:off x="9355138" y="4797425"/>
            <a:ext cx="739775" cy="182563"/>
            <a:chOff x="5893" y="3022"/>
            <a:chExt cx="466" cy="115"/>
          </a:xfrm>
        </p:grpSpPr>
        <p:sp>
          <p:nvSpPr>
            <p:cNvPr id="1219" name="Rectangle 195"/>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20" name="Rectangle 196"/>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21" name="Rectangle 197"/>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22" name="Rectangle 198"/>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endParaRPr lang="zh-CN" altLang="en-US">
                <a:solidFill>
                  <a:srgbClr val="B2B2B2"/>
                </a:solidFill>
                <a:ea typeface="宋体" pitchFamily="2" charset="-122"/>
              </a:endParaRPr>
            </a:p>
          </p:txBody>
        </p:sp>
      </p:grpSp>
      <p:grpSp>
        <p:nvGrpSpPr>
          <p:cNvPr id="8" name="Group 199"/>
          <p:cNvGrpSpPr>
            <a:grpSpLocks/>
          </p:cNvGrpSpPr>
          <p:nvPr/>
        </p:nvGrpSpPr>
        <p:grpSpPr bwMode="auto">
          <a:xfrm>
            <a:off x="9355138" y="5013325"/>
            <a:ext cx="739775" cy="182563"/>
            <a:chOff x="5893" y="3158"/>
            <a:chExt cx="466" cy="115"/>
          </a:xfrm>
        </p:grpSpPr>
        <p:sp>
          <p:nvSpPr>
            <p:cNvPr id="1224" name="Rectangle 200"/>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25" name="Rectangle 201"/>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26" name="Rectangle 202"/>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27" name="Rectangle 203"/>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endParaRPr lang="zh-CN" altLang="en-US">
                <a:solidFill>
                  <a:srgbClr val="B2B2B2"/>
                </a:solidFill>
                <a:ea typeface="宋体" pitchFamily="2" charset="-122"/>
              </a:endParaRPr>
            </a:p>
          </p:txBody>
        </p:sp>
      </p:grpSp>
      <p:grpSp>
        <p:nvGrpSpPr>
          <p:cNvPr id="9" name="Group 204"/>
          <p:cNvGrpSpPr>
            <a:grpSpLocks/>
          </p:cNvGrpSpPr>
          <p:nvPr/>
        </p:nvGrpSpPr>
        <p:grpSpPr bwMode="auto">
          <a:xfrm>
            <a:off x="9355138" y="5373688"/>
            <a:ext cx="739775" cy="182562"/>
            <a:chOff x="5893" y="3385"/>
            <a:chExt cx="466" cy="115"/>
          </a:xfrm>
        </p:grpSpPr>
        <p:sp>
          <p:nvSpPr>
            <p:cNvPr id="1229" name="Rectangle 205"/>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30" name="Rectangle 206"/>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31" name="Rectangle 207"/>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32" name="Rectangle 208"/>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endParaRPr lang="zh-CN" altLang="en-US">
                <a:solidFill>
                  <a:srgbClr val="B2B2B2"/>
                </a:solidFill>
                <a:ea typeface="宋体" pitchFamily="2" charset="-122"/>
              </a:endParaRPr>
            </a:p>
          </p:txBody>
        </p:sp>
      </p:grpSp>
      <p:grpSp>
        <p:nvGrpSpPr>
          <p:cNvPr id="10" name="Group 209"/>
          <p:cNvGrpSpPr>
            <a:grpSpLocks/>
          </p:cNvGrpSpPr>
          <p:nvPr/>
        </p:nvGrpSpPr>
        <p:grpSpPr bwMode="auto">
          <a:xfrm>
            <a:off x="9355138" y="5589588"/>
            <a:ext cx="739775" cy="182562"/>
            <a:chOff x="5893" y="3521"/>
            <a:chExt cx="466" cy="115"/>
          </a:xfrm>
        </p:grpSpPr>
        <p:sp>
          <p:nvSpPr>
            <p:cNvPr id="1234" name="Rectangle 210"/>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35" name="Rectangle 211"/>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36" name="Rectangle 212"/>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37" name="Rectangle 213"/>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endParaRPr lang="zh-CN" altLang="en-US">
                <a:solidFill>
                  <a:srgbClr val="B2B2B2"/>
                </a:solidFill>
                <a:ea typeface="宋体" pitchFamily="2" charset="-122"/>
              </a:endParaRPr>
            </a:p>
          </p:txBody>
        </p:sp>
      </p:grpSp>
      <p:grpSp>
        <p:nvGrpSpPr>
          <p:cNvPr id="11" name="Group 214"/>
          <p:cNvGrpSpPr>
            <a:grpSpLocks/>
          </p:cNvGrpSpPr>
          <p:nvPr/>
        </p:nvGrpSpPr>
        <p:grpSpPr bwMode="auto">
          <a:xfrm>
            <a:off x="9355138" y="5805488"/>
            <a:ext cx="739775" cy="182562"/>
            <a:chOff x="5893" y="3657"/>
            <a:chExt cx="466" cy="115"/>
          </a:xfrm>
        </p:grpSpPr>
        <p:sp>
          <p:nvSpPr>
            <p:cNvPr id="1239" name="Rectangle 215"/>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40" name="Rectangle 216"/>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41" name="Rectangle 217"/>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42" name="Rectangle 218"/>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endParaRPr lang="zh-CN" altLang="en-US">
                <a:solidFill>
                  <a:srgbClr val="B2B2B2"/>
                </a:solidFill>
                <a:ea typeface="宋体" pitchFamily="2" charset="-122"/>
              </a:endParaRPr>
            </a:p>
          </p:txBody>
        </p:sp>
      </p:grpSp>
      <p:grpSp>
        <p:nvGrpSpPr>
          <p:cNvPr id="12" name="Group 219"/>
          <p:cNvGrpSpPr>
            <a:grpSpLocks/>
          </p:cNvGrpSpPr>
          <p:nvPr/>
        </p:nvGrpSpPr>
        <p:grpSpPr bwMode="auto">
          <a:xfrm>
            <a:off x="9355138" y="6165850"/>
            <a:ext cx="739775" cy="182563"/>
            <a:chOff x="5893" y="3884"/>
            <a:chExt cx="466" cy="115"/>
          </a:xfrm>
        </p:grpSpPr>
        <p:sp>
          <p:nvSpPr>
            <p:cNvPr id="1244" name="Rectangle 220"/>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45" name="Rectangle 221"/>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46" name="Rectangle 222"/>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47" name="Rectangle 223"/>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endParaRPr lang="zh-CN" altLang="en-US">
                <a:solidFill>
                  <a:srgbClr val="B2B2B2"/>
                </a:solidFill>
                <a:ea typeface="宋体" pitchFamily="2" charset="-122"/>
              </a:endParaRPr>
            </a:p>
          </p:txBody>
        </p:sp>
      </p:grpSp>
      <p:grpSp>
        <p:nvGrpSpPr>
          <p:cNvPr id="13" name="Group 224"/>
          <p:cNvGrpSpPr>
            <a:grpSpLocks/>
          </p:cNvGrpSpPr>
          <p:nvPr/>
        </p:nvGrpSpPr>
        <p:grpSpPr bwMode="auto">
          <a:xfrm>
            <a:off x="9355138" y="6391275"/>
            <a:ext cx="739775" cy="182563"/>
            <a:chOff x="5893" y="4026"/>
            <a:chExt cx="466" cy="115"/>
          </a:xfrm>
        </p:grpSpPr>
        <p:sp>
          <p:nvSpPr>
            <p:cNvPr id="1249" name="Rectangle 225"/>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50" name="Rectangle 226"/>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51" name="Rectangle 227"/>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52" name="Rectangle 228"/>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endParaRPr lang="zh-CN" altLang="en-US">
                <a:solidFill>
                  <a:srgbClr val="B2B2B2"/>
                </a:solidFill>
                <a:ea typeface="宋体" pitchFamily="2" charset="-122"/>
              </a:endParaRPr>
            </a:p>
          </p:txBody>
        </p:sp>
      </p:grpSp>
      <p:grpSp>
        <p:nvGrpSpPr>
          <p:cNvPr id="14" name="Group 229"/>
          <p:cNvGrpSpPr>
            <a:grpSpLocks/>
          </p:cNvGrpSpPr>
          <p:nvPr/>
        </p:nvGrpSpPr>
        <p:grpSpPr bwMode="auto">
          <a:xfrm>
            <a:off x="9355138" y="6615113"/>
            <a:ext cx="739775" cy="182562"/>
            <a:chOff x="5893" y="4167"/>
            <a:chExt cx="466" cy="115"/>
          </a:xfrm>
        </p:grpSpPr>
        <p:sp>
          <p:nvSpPr>
            <p:cNvPr id="1254" name="Rectangle 230"/>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55" name="Rectangle 231"/>
            <p:cNvSpPr>
              <a:spLocks noChangeArrowheads="1"/>
            </p:cNvSpPr>
            <p:nvPr userDrawn="1"/>
          </p:nvSpPr>
          <p:spPr bwMode="auto">
            <a:xfrm flipV="1">
              <a:off x="6126" y="4167"/>
              <a:ext cx="116" cy="115"/>
            </a:xfrm>
            <a:prstGeom prst="rect">
              <a:avLst/>
            </a:prstGeom>
            <a:solidFill>
              <a:srgbClr val="CCFF99"/>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56" name="Rectangle 232"/>
            <p:cNvSpPr>
              <a:spLocks noChangeArrowheads="1"/>
            </p:cNvSpPr>
            <p:nvPr userDrawn="1"/>
          </p:nvSpPr>
          <p:spPr bwMode="auto">
            <a:xfrm flipV="1">
              <a:off x="6242" y="4167"/>
              <a:ext cx="117" cy="115"/>
            </a:xfrm>
            <a:prstGeom prst="rect">
              <a:avLst/>
            </a:prstGeom>
            <a:solidFill>
              <a:srgbClr val="99CCCC"/>
            </a:solidFill>
            <a:ln w="9525">
              <a:noFill/>
              <a:miter lim="800000"/>
              <a:headEnd/>
              <a:tailEnd/>
            </a:ln>
            <a:effectLst/>
          </p:spPr>
          <p:txBody>
            <a:bodyPr wrap="none" anchor="ctr"/>
            <a:lstStyle/>
            <a:p>
              <a:endParaRPr lang="zh-CN" altLang="en-US">
                <a:solidFill>
                  <a:srgbClr val="B2B2B2"/>
                </a:solidFill>
                <a:ea typeface="宋体" pitchFamily="2" charset="-122"/>
              </a:endParaRPr>
            </a:p>
          </p:txBody>
        </p:sp>
        <p:sp>
          <p:nvSpPr>
            <p:cNvPr id="1257" name="Rectangle 233"/>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endParaRPr lang="zh-CN" altLang="en-US">
                <a:solidFill>
                  <a:srgbClr val="B2B2B2"/>
                </a:solidFill>
                <a:ea typeface="宋体" pitchFamily="2" charset="-122"/>
              </a:endParaRPr>
            </a:p>
          </p:txBody>
        </p:sp>
      </p:grpSp>
      <p:sp>
        <p:nvSpPr>
          <p:cNvPr id="1262" name="Rectangle 238"/>
          <p:cNvSpPr>
            <a:spLocks noChangeArrowheads="1"/>
          </p:cNvSpPr>
          <p:nvPr/>
        </p:nvSpPr>
        <p:spPr bwMode="auto">
          <a:xfrm>
            <a:off x="-1844675" y="527050"/>
            <a:ext cx="1844675" cy="4198938"/>
          </a:xfrm>
          <a:prstGeom prst="rect">
            <a:avLst/>
          </a:prstGeom>
          <a:noFill/>
          <a:ln w="9525">
            <a:noFill/>
            <a:miter lim="800000"/>
            <a:headEnd/>
            <a:tailEnd/>
          </a:ln>
          <a:effectLst/>
        </p:spPr>
        <p:txBody>
          <a:bodyPr lIns="78331" tIns="39166" rIns="78331" bIns="39166"/>
          <a:lstStyle/>
          <a:p>
            <a:pPr marL="342900" indent="-342900" algn="r">
              <a:lnSpc>
                <a:spcPct val="85000"/>
              </a:lnSpc>
              <a:spcBef>
                <a:spcPct val="20000"/>
              </a:spcBef>
              <a:buClr>
                <a:srgbClr val="B2B2B2"/>
              </a:buClr>
            </a:pPr>
            <a:r>
              <a:rPr lang="en-US" sz="1000" noProof="1">
                <a:solidFill>
                  <a:srgbClr val="FFFFFF"/>
                </a:solidFill>
              </a:rPr>
              <a:t>Slide title</a:t>
            </a:r>
            <a:r>
              <a:rPr lang="en-US" altLang="zh-CN" sz="1000" b="1">
                <a:solidFill>
                  <a:srgbClr val="2D2015"/>
                </a:solidFill>
                <a:ea typeface="宋体" pitchFamily="2" charset="-122"/>
              </a:rPr>
              <a:t> </a:t>
            </a:r>
            <a:r>
              <a:rPr lang="en-US" altLang="zh-CN" sz="1000">
                <a:solidFill>
                  <a:srgbClr val="FFFFFF"/>
                </a:solidFill>
                <a:ea typeface="宋体" pitchFamily="2" charset="-122"/>
              </a:rPr>
              <a:t>:32-35pt  </a:t>
            </a:r>
            <a:endParaRPr lang="zh-CN" altLang="en-US" sz="1000">
              <a:solidFill>
                <a:srgbClr val="FFFFFF"/>
              </a:solidFill>
              <a:ea typeface="宋体" pitchFamily="2" charset="-122"/>
            </a:endParaRPr>
          </a:p>
          <a:p>
            <a:pPr marL="342900" indent="-342900" algn="r">
              <a:lnSpc>
                <a:spcPct val="85000"/>
              </a:lnSpc>
              <a:spcBef>
                <a:spcPct val="20000"/>
              </a:spcBef>
              <a:buClr>
                <a:srgbClr val="B2B2B2"/>
              </a:buClr>
            </a:pPr>
            <a:r>
              <a:rPr lang="en-US" altLang="zh-CN" sz="1000">
                <a:solidFill>
                  <a:srgbClr val="FFFFFF"/>
                </a:solidFill>
                <a:ea typeface="宋体" pitchFamily="2" charset="-122"/>
              </a:rPr>
              <a:t>Color: R153 G0 B0</a:t>
            </a:r>
          </a:p>
          <a:p>
            <a:pPr marL="342900" indent="-342900" algn="r">
              <a:lnSpc>
                <a:spcPct val="85000"/>
              </a:lnSpc>
              <a:spcBef>
                <a:spcPct val="20000"/>
              </a:spcBef>
              <a:buClr>
                <a:srgbClr val="B2B2B2"/>
              </a:buClr>
            </a:pPr>
            <a:r>
              <a:rPr lang="zh-CN" altLang="en-US" sz="1000">
                <a:solidFill>
                  <a:srgbClr val="FFFFFF"/>
                </a:solidFill>
                <a:ea typeface="宋体" pitchFamily="2" charset="-122"/>
              </a:rPr>
              <a:t>Corporate Font :</a:t>
            </a:r>
          </a:p>
          <a:p>
            <a:pPr marL="342900" indent="-342900" algn="r">
              <a:lnSpc>
                <a:spcPct val="85000"/>
              </a:lnSpc>
              <a:spcBef>
                <a:spcPct val="20000"/>
              </a:spcBef>
              <a:buClr>
                <a:srgbClr val="B2B2B2"/>
              </a:buClr>
            </a:pPr>
            <a:r>
              <a:rPr lang="zh-CN" altLang="en-US" sz="1000">
                <a:solidFill>
                  <a:srgbClr val="FFFFFF"/>
                </a:solidFill>
                <a:ea typeface="宋体" pitchFamily="2" charset="-122"/>
              </a:rPr>
              <a:t>FrutigerNext LT Medium</a:t>
            </a:r>
          </a:p>
          <a:p>
            <a:pPr marL="342900" indent="-342900" algn="r">
              <a:lnSpc>
                <a:spcPct val="85000"/>
              </a:lnSpc>
              <a:spcBef>
                <a:spcPct val="20000"/>
              </a:spcBef>
              <a:buClr>
                <a:srgbClr val="B2B2B2"/>
              </a:buClr>
            </a:pPr>
            <a:r>
              <a:rPr lang="zh-CN" altLang="en-US" sz="1000">
                <a:solidFill>
                  <a:srgbClr val="FFFFFF"/>
                </a:solidFill>
                <a:ea typeface="宋体" pitchFamily="2" charset="-122"/>
              </a:rPr>
              <a:t>Font to be used by customers and </a:t>
            </a:r>
          </a:p>
          <a:p>
            <a:pPr marL="342900" indent="-342900" algn="r">
              <a:lnSpc>
                <a:spcPct val="85000"/>
              </a:lnSpc>
              <a:spcBef>
                <a:spcPct val="20000"/>
              </a:spcBef>
              <a:buClr>
                <a:srgbClr val="B2B2B2"/>
              </a:buClr>
            </a:pPr>
            <a:r>
              <a:rPr lang="zh-CN" altLang="en-US" sz="1000">
                <a:solidFill>
                  <a:srgbClr val="FFFFFF"/>
                </a:solidFill>
                <a:ea typeface="宋体" pitchFamily="2" charset="-122"/>
              </a:rPr>
              <a:t>partners : </a:t>
            </a:r>
          </a:p>
          <a:p>
            <a:pPr marL="342900" indent="-342900" algn="r">
              <a:lnSpc>
                <a:spcPct val="85000"/>
              </a:lnSpc>
              <a:spcBef>
                <a:spcPct val="20000"/>
              </a:spcBef>
              <a:buClr>
                <a:srgbClr val="B2B2B2"/>
              </a:buClr>
            </a:pPr>
            <a:r>
              <a:rPr lang="zh-CN" altLang="en-US" sz="1000">
                <a:solidFill>
                  <a:srgbClr val="FFFFFF"/>
                </a:solidFill>
                <a:ea typeface="宋体" pitchFamily="2" charset="-122"/>
              </a:rPr>
              <a:t>Arial</a:t>
            </a:r>
            <a:endParaRPr lang="en-US" altLang="zh-CN" sz="1000">
              <a:solidFill>
                <a:srgbClr val="FFFFFF"/>
              </a:solidFill>
              <a:ea typeface="宋体" pitchFamily="2" charset="-122"/>
            </a:endParaRPr>
          </a:p>
          <a:p>
            <a:pPr marL="342900" indent="-342900" algn="r">
              <a:lnSpc>
                <a:spcPct val="85000"/>
              </a:lnSpc>
              <a:spcBef>
                <a:spcPct val="20000"/>
              </a:spcBef>
              <a:buClr>
                <a:srgbClr val="B2B2B2"/>
              </a:buClr>
            </a:pPr>
            <a:endParaRPr lang="en-US" altLang="zh-CN" sz="1000">
              <a:solidFill>
                <a:srgbClr val="FFFFFF"/>
              </a:solidFill>
              <a:ea typeface="宋体" pitchFamily="2" charset="-122"/>
            </a:endParaRPr>
          </a:p>
          <a:p>
            <a:pPr marL="342900" indent="-342900" algn="r">
              <a:lnSpc>
                <a:spcPct val="85000"/>
              </a:lnSpc>
              <a:spcBef>
                <a:spcPct val="20000"/>
              </a:spcBef>
              <a:buClr>
                <a:srgbClr val="B2B2B2"/>
              </a:buClr>
            </a:pPr>
            <a:endParaRPr lang="zh-CN" altLang="en-US" sz="1000">
              <a:solidFill>
                <a:srgbClr val="FFFFFF"/>
              </a:solidFill>
              <a:ea typeface="宋体" pitchFamily="2" charset="-122"/>
            </a:endParaRPr>
          </a:p>
          <a:p>
            <a:pPr marL="342900" indent="-342900" algn="r">
              <a:lnSpc>
                <a:spcPct val="85000"/>
              </a:lnSpc>
              <a:spcBef>
                <a:spcPct val="20000"/>
              </a:spcBef>
              <a:buClr>
                <a:srgbClr val="B2B2B2"/>
              </a:buClr>
            </a:pPr>
            <a:endParaRPr lang="zh-CN" altLang="en-US" sz="1000">
              <a:solidFill>
                <a:srgbClr val="FFFFFF"/>
              </a:solidFill>
              <a:ea typeface="宋体" pitchFamily="2" charset="-122"/>
            </a:endParaRPr>
          </a:p>
          <a:p>
            <a:pPr marL="342900" indent="-342900" algn="r">
              <a:lnSpc>
                <a:spcPct val="85000"/>
              </a:lnSpc>
              <a:spcBef>
                <a:spcPct val="20000"/>
              </a:spcBef>
              <a:buClr>
                <a:srgbClr val="B2B2B2"/>
              </a:buClr>
            </a:pPr>
            <a:r>
              <a:rPr lang="zh-CN" altLang="zh-CN" sz="1000">
                <a:solidFill>
                  <a:srgbClr val="FFFFFF"/>
                </a:solidFill>
                <a:ea typeface="宋体" pitchFamily="2" charset="-122"/>
              </a:rPr>
              <a:t>Slide </a:t>
            </a:r>
            <a:r>
              <a:rPr lang="zh-CN" altLang="en-US" sz="1000">
                <a:solidFill>
                  <a:srgbClr val="FFFFFF"/>
                </a:solidFill>
                <a:ea typeface="宋体" pitchFamily="2" charset="-122"/>
              </a:rPr>
              <a:t>t</a:t>
            </a:r>
            <a:r>
              <a:rPr lang="en-US" altLang="zh-CN" sz="1000">
                <a:solidFill>
                  <a:srgbClr val="FFFFFF"/>
                </a:solidFill>
                <a:ea typeface="宋体" pitchFamily="2" charset="-122"/>
              </a:rPr>
              <a:t>ext</a:t>
            </a:r>
            <a:r>
              <a:rPr lang="zh-CN" altLang="zh-CN" sz="1000">
                <a:solidFill>
                  <a:srgbClr val="FFFFFF"/>
                </a:solidFill>
                <a:ea typeface="宋体" pitchFamily="2" charset="-122"/>
              </a:rPr>
              <a:t> </a:t>
            </a:r>
            <a:r>
              <a:rPr lang="en-US" altLang="zh-CN" sz="1000">
                <a:solidFill>
                  <a:srgbClr val="FFFFFF"/>
                </a:solidFill>
                <a:ea typeface="宋体" pitchFamily="2" charset="-122"/>
              </a:rPr>
              <a:t>:20-22pt</a:t>
            </a:r>
          </a:p>
          <a:p>
            <a:pPr marL="342900" indent="-342900" algn="r" eaLnBrk="0" hangingPunct="0">
              <a:lnSpc>
                <a:spcPct val="85000"/>
              </a:lnSpc>
              <a:spcBef>
                <a:spcPct val="20000"/>
              </a:spcBef>
              <a:buClr>
                <a:srgbClr val="FFFFFF"/>
              </a:buClr>
              <a:buFont typeface="Times New Roman" pitchFamily="18" charset="0"/>
              <a:buNone/>
            </a:pPr>
            <a:r>
              <a:rPr lang="en-US" sz="1000" noProof="1">
                <a:solidFill>
                  <a:srgbClr val="FFFFFF"/>
                </a:solidFill>
              </a:rPr>
              <a:t>Bullets level 2-5</a:t>
            </a:r>
            <a:r>
              <a:rPr lang="en-US" altLang="zh-CN" sz="1000">
                <a:solidFill>
                  <a:srgbClr val="FFFFFF"/>
                </a:solidFill>
                <a:ea typeface="宋体" pitchFamily="2" charset="-122"/>
              </a:rPr>
              <a:t>:</a:t>
            </a:r>
            <a:endParaRPr lang="en-US" sz="1000" noProof="1">
              <a:solidFill>
                <a:srgbClr val="FFFFFF"/>
              </a:solidFill>
            </a:endParaRPr>
          </a:p>
          <a:p>
            <a:pPr marL="342900" indent="-342900" algn="r" eaLnBrk="0" hangingPunct="0">
              <a:lnSpc>
                <a:spcPct val="85000"/>
              </a:lnSpc>
              <a:spcBef>
                <a:spcPct val="20000"/>
              </a:spcBef>
              <a:buClr>
                <a:srgbClr val="FFFFFF"/>
              </a:buClr>
              <a:buFont typeface="Times New Roman" pitchFamily="18" charset="0"/>
              <a:buNone/>
            </a:pPr>
            <a:r>
              <a:rPr lang="en-US" altLang="zh-CN" sz="1000">
                <a:solidFill>
                  <a:srgbClr val="FFFFFF"/>
                </a:solidFill>
                <a:ea typeface="宋体" pitchFamily="2" charset="-122"/>
              </a:rPr>
              <a:t> 18pt  </a:t>
            </a:r>
          </a:p>
          <a:p>
            <a:pPr marL="342900" indent="-342900" algn="r">
              <a:lnSpc>
                <a:spcPct val="85000"/>
              </a:lnSpc>
              <a:spcBef>
                <a:spcPct val="20000"/>
              </a:spcBef>
              <a:buClr>
                <a:srgbClr val="B2B2B2"/>
              </a:buClr>
            </a:pPr>
            <a:r>
              <a:rPr lang="en-US" altLang="zh-CN" sz="1000">
                <a:solidFill>
                  <a:srgbClr val="FFFFFF"/>
                </a:solidFill>
                <a:ea typeface="宋体" pitchFamily="2" charset="-122"/>
              </a:rPr>
              <a:t>Color:Black</a:t>
            </a:r>
          </a:p>
          <a:p>
            <a:pPr marL="342900" indent="-342900" algn="r">
              <a:lnSpc>
                <a:spcPct val="85000"/>
              </a:lnSpc>
              <a:spcBef>
                <a:spcPct val="20000"/>
              </a:spcBef>
              <a:buClr>
                <a:srgbClr val="B2B2B2"/>
              </a:buClr>
            </a:pPr>
            <a:r>
              <a:rPr lang="zh-CN" altLang="en-US" sz="1000">
                <a:solidFill>
                  <a:srgbClr val="FFFFFF"/>
                </a:solidFill>
                <a:ea typeface="宋体" pitchFamily="2" charset="-122"/>
              </a:rPr>
              <a:t>Corporate Font :</a:t>
            </a:r>
          </a:p>
          <a:p>
            <a:pPr marL="342900" indent="-342900" algn="r">
              <a:lnSpc>
                <a:spcPct val="85000"/>
              </a:lnSpc>
              <a:spcBef>
                <a:spcPct val="20000"/>
              </a:spcBef>
              <a:buClr>
                <a:srgbClr val="B2B2B2"/>
              </a:buClr>
            </a:pPr>
            <a:r>
              <a:rPr lang="zh-CN" altLang="en-US" sz="1000">
                <a:solidFill>
                  <a:srgbClr val="FFFFFF"/>
                </a:solidFill>
                <a:ea typeface="宋体" pitchFamily="2" charset="-122"/>
              </a:rPr>
              <a:t>FrutigerNext LT Medium</a:t>
            </a:r>
          </a:p>
          <a:p>
            <a:pPr marL="342900" indent="-342900" algn="r">
              <a:lnSpc>
                <a:spcPct val="85000"/>
              </a:lnSpc>
              <a:spcBef>
                <a:spcPct val="20000"/>
              </a:spcBef>
              <a:buClr>
                <a:srgbClr val="B2B2B2"/>
              </a:buClr>
            </a:pPr>
            <a:r>
              <a:rPr lang="zh-CN" altLang="en-US" sz="1000">
                <a:solidFill>
                  <a:srgbClr val="FFFFFF"/>
                </a:solidFill>
                <a:ea typeface="宋体" pitchFamily="2" charset="-122"/>
              </a:rPr>
              <a:t>Font to be used by customers and </a:t>
            </a:r>
          </a:p>
          <a:p>
            <a:pPr marL="342900" indent="-342900" algn="r">
              <a:lnSpc>
                <a:spcPct val="85000"/>
              </a:lnSpc>
              <a:spcBef>
                <a:spcPct val="20000"/>
              </a:spcBef>
              <a:buClr>
                <a:srgbClr val="B2B2B2"/>
              </a:buClr>
            </a:pPr>
            <a:r>
              <a:rPr lang="zh-CN" altLang="en-US" sz="1000">
                <a:solidFill>
                  <a:srgbClr val="FFFFFF"/>
                </a:solidFill>
                <a:ea typeface="宋体" pitchFamily="2" charset="-122"/>
              </a:rPr>
              <a:t>partners : </a:t>
            </a:r>
          </a:p>
          <a:p>
            <a:pPr marL="342900" indent="-342900" algn="r">
              <a:lnSpc>
                <a:spcPct val="85000"/>
              </a:lnSpc>
              <a:spcBef>
                <a:spcPct val="20000"/>
              </a:spcBef>
              <a:buClr>
                <a:srgbClr val="B2B2B2"/>
              </a:buClr>
            </a:pPr>
            <a:r>
              <a:rPr lang="zh-CN" altLang="en-US" sz="1000">
                <a:solidFill>
                  <a:srgbClr val="FFFFFF"/>
                </a:solidFill>
                <a:ea typeface="宋体" pitchFamily="2" charset="-122"/>
              </a:rPr>
              <a:t>Arial</a:t>
            </a:r>
            <a:endParaRPr lang="en-US" altLang="zh-CN" sz="1000">
              <a:solidFill>
                <a:srgbClr val="FFFFFF"/>
              </a:solidFill>
              <a:ea typeface="宋体" pitchFamily="2" charset="-122"/>
            </a:endParaRPr>
          </a:p>
          <a:p>
            <a:pPr marL="342900" indent="-342900" algn="r">
              <a:lnSpc>
                <a:spcPct val="85000"/>
              </a:lnSpc>
              <a:spcBef>
                <a:spcPct val="20000"/>
              </a:spcBef>
              <a:buClr>
                <a:srgbClr val="B2B2B2"/>
              </a:buClr>
            </a:pPr>
            <a:endParaRPr lang="en-US" altLang="zh-CN" sz="1000">
              <a:solidFill>
                <a:srgbClr val="FFFFFF"/>
              </a:solidFill>
              <a:ea typeface="宋体" pitchFamily="2" charset="-122"/>
            </a:endParaRPr>
          </a:p>
          <a:p>
            <a:pPr marL="342900" indent="-342900" algn="r">
              <a:lnSpc>
                <a:spcPct val="85000"/>
              </a:lnSpc>
              <a:spcBef>
                <a:spcPct val="20000"/>
              </a:spcBef>
              <a:buClr>
                <a:srgbClr val="B2B2B2"/>
              </a:buClr>
            </a:pPr>
            <a:endParaRPr lang="zh-CN" altLang="en-US" sz="1000">
              <a:solidFill>
                <a:srgbClr val="FFFFFF"/>
              </a:solidFill>
              <a:ea typeface="宋体" pitchFamily="2" charset="-122"/>
            </a:endParaRPr>
          </a:p>
          <a:p>
            <a:pPr marL="342900" indent="-342900" algn="r">
              <a:lnSpc>
                <a:spcPct val="85000"/>
              </a:lnSpc>
              <a:spcBef>
                <a:spcPct val="20000"/>
              </a:spcBef>
              <a:buClr>
                <a:srgbClr val="B2B2B2"/>
              </a:buClr>
            </a:pPr>
            <a:endParaRPr lang="zh-CN" altLang="en-US" sz="1000">
              <a:solidFill>
                <a:srgbClr val="FFFFFF"/>
              </a:solidFill>
              <a:ea typeface="宋体" pitchFamily="2" charset="-122"/>
            </a:endParaRPr>
          </a:p>
          <a:p>
            <a:pPr marL="342900" indent="-342900" algn="r">
              <a:lnSpc>
                <a:spcPct val="85000"/>
              </a:lnSpc>
              <a:spcBef>
                <a:spcPct val="20000"/>
              </a:spcBef>
              <a:buClr>
                <a:srgbClr val="B2B2B2"/>
              </a:buClr>
            </a:pPr>
            <a:endParaRPr lang="zh-CN" altLang="en-US" sz="1000">
              <a:solidFill>
                <a:srgbClr val="FFFFFF"/>
              </a:solidFill>
              <a:ea typeface="宋体" pitchFamily="2" charset="-122"/>
            </a:endParaRPr>
          </a:p>
          <a:p>
            <a:pPr marL="342900" indent="-342900" algn="r">
              <a:lnSpc>
                <a:spcPct val="85000"/>
              </a:lnSpc>
              <a:spcBef>
                <a:spcPct val="20000"/>
              </a:spcBef>
              <a:buClr>
                <a:srgbClr val="B2B2B2"/>
              </a:buClr>
            </a:pPr>
            <a:endParaRPr lang="en-US" altLang="zh-CN" sz="1000">
              <a:solidFill>
                <a:srgbClr val="FFFFFF"/>
              </a:solidFill>
              <a:ea typeface="宋体" pitchFamily="2" charset="-122"/>
            </a:endParaRPr>
          </a:p>
          <a:p>
            <a:pPr marL="342900" indent="-342900" algn="r">
              <a:lnSpc>
                <a:spcPct val="85000"/>
              </a:lnSpc>
              <a:spcBef>
                <a:spcPct val="20000"/>
              </a:spcBef>
              <a:buClr>
                <a:srgbClr val="B2B2B2"/>
              </a:buClr>
            </a:pPr>
            <a:endParaRPr lang="en-US" altLang="zh-CN" sz="1000">
              <a:solidFill>
                <a:srgbClr val="FFFFFF"/>
              </a:solidFill>
              <a:ea typeface="宋体" pitchFamily="2" charset="-122"/>
            </a:endParaRPr>
          </a:p>
          <a:p>
            <a:pPr marL="342900" indent="-342900" algn="r">
              <a:lnSpc>
                <a:spcPct val="85000"/>
              </a:lnSpc>
              <a:spcBef>
                <a:spcPct val="20000"/>
              </a:spcBef>
              <a:buClr>
                <a:srgbClr val="B2B2B2"/>
              </a:buClr>
            </a:pPr>
            <a:endParaRPr lang="zh-CN" altLang="en-US" sz="1000">
              <a:solidFill>
                <a:srgbClr val="2D2015"/>
              </a:solidFill>
              <a:ea typeface="宋体" pitchFamily="2" charset="-122"/>
            </a:endParaRPr>
          </a:p>
        </p:txBody>
      </p:sp>
      <p:sp>
        <p:nvSpPr>
          <p:cNvPr id="1263" name="Text Box 239"/>
          <p:cNvSpPr txBox="1">
            <a:spLocks noChangeArrowheads="1"/>
          </p:cNvSpPr>
          <p:nvPr/>
        </p:nvSpPr>
        <p:spPr bwMode="auto">
          <a:xfrm>
            <a:off x="9144000" y="-15875"/>
            <a:ext cx="1295400" cy="1158875"/>
          </a:xfrm>
          <a:prstGeom prst="rect">
            <a:avLst/>
          </a:prstGeom>
          <a:noFill/>
          <a:ln w="9525">
            <a:noFill/>
            <a:miter lim="800000"/>
            <a:headEnd/>
            <a:tailEnd/>
          </a:ln>
          <a:effectLst/>
        </p:spPr>
        <p:txBody>
          <a:bodyPr>
            <a:spAutoFit/>
          </a:bodyPr>
          <a:lstStyle/>
          <a:p>
            <a:r>
              <a:rPr lang="en-US" altLang="zh-CN" sz="1000">
                <a:solidFill>
                  <a:srgbClr val="FFFFFF"/>
                </a:solidFill>
                <a:ea typeface="宋体" pitchFamily="2" charset="-122"/>
              </a:rPr>
              <a:t>Top right  corner  for   field-mark, customer or partner logotypes. </a:t>
            </a:r>
          </a:p>
          <a:p>
            <a:endParaRPr lang="en-US" altLang="zh-CN" sz="1000">
              <a:solidFill>
                <a:srgbClr val="FFFFFF"/>
              </a:solidFill>
              <a:ea typeface="宋体" pitchFamily="2" charset="-122"/>
            </a:endParaRPr>
          </a:p>
          <a:p>
            <a:r>
              <a:rPr lang="en-US" altLang="zh-CN" sz="1000">
                <a:solidFill>
                  <a:srgbClr val="FFFFFF"/>
                </a:solidFill>
                <a:ea typeface="宋体" pitchFamily="2" charset="-122"/>
              </a:rPr>
              <a:t>----------------   </a:t>
            </a:r>
          </a:p>
          <a:p>
            <a:endParaRPr lang="zh-CN" altLang="en-US" sz="1000">
              <a:solidFill>
                <a:srgbClr val="FFFFFF"/>
              </a:solidFill>
              <a:ea typeface="宋体" pitchFamily="2" charset="-122"/>
            </a:endParaRPr>
          </a:p>
        </p:txBody>
      </p:sp>
      <p:sp>
        <p:nvSpPr>
          <p:cNvPr id="1264" name="Text Box 240"/>
          <p:cNvSpPr txBox="1">
            <a:spLocks noChangeArrowheads="1"/>
          </p:cNvSpPr>
          <p:nvPr/>
        </p:nvSpPr>
        <p:spPr bwMode="auto">
          <a:xfrm>
            <a:off x="9144000" y="1050925"/>
            <a:ext cx="1295400" cy="2225675"/>
          </a:xfrm>
          <a:prstGeom prst="rect">
            <a:avLst/>
          </a:prstGeom>
          <a:noFill/>
          <a:ln w="9525">
            <a:noFill/>
            <a:miter lim="800000"/>
            <a:headEnd/>
            <a:tailEnd/>
          </a:ln>
          <a:effectLst/>
        </p:spPr>
        <p:txBody>
          <a:bodyPr>
            <a:spAutoFit/>
          </a:bodyPr>
          <a:lstStyle/>
          <a:p>
            <a:r>
              <a:rPr lang="en-US" altLang="zh-CN" sz="1000">
                <a:solidFill>
                  <a:srgbClr val="FFFFFF"/>
                </a:solidFill>
                <a:ea typeface="宋体" pitchFamily="2" charset="-122"/>
              </a:rPr>
              <a:t>The following nine groups of colors are an example of how our design colors can be used, please take note that you should only use one design color group per slide. </a:t>
            </a:r>
          </a:p>
          <a:p>
            <a:r>
              <a:rPr lang="en-US" altLang="zh-CN" sz="1000">
                <a:solidFill>
                  <a:srgbClr val="FFFFFF"/>
                </a:solidFill>
                <a:ea typeface="宋体" pitchFamily="2" charset="-122"/>
              </a:rPr>
              <a:t> For specific usage details, refer to the “Typesetting Standard”.</a:t>
            </a:r>
          </a:p>
        </p:txBody>
      </p:sp>
      <p:sp>
        <p:nvSpPr>
          <p:cNvPr id="79" name="Rectangle 3"/>
          <p:cNvSpPr txBox="1">
            <a:spLocks noChangeArrowheads="1"/>
          </p:cNvSpPr>
          <p:nvPr userDrawn="1"/>
        </p:nvSpPr>
        <p:spPr bwMode="auto">
          <a:xfrm>
            <a:off x="2743200" y="2971800"/>
            <a:ext cx="3657600" cy="68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defRPr/>
            </a:pPr>
            <a:r>
              <a:rPr kumimoji="0" lang="en-US" altLang="zh-CN" sz="2800" b="0" i="0" u="none" strike="noStrike" kern="0" cap="none" spc="0" normalizeH="0" baseline="0" noProof="0" dirty="0">
                <a:ln>
                  <a:noFill/>
                </a:ln>
                <a:solidFill>
                  <a:srgbClr val="666666"/>
                </a:solidFill>
                <a:effectLst/>
                <a:uLnTx/>
                <a:uFillTx/>
                <a:latin typeface="Arial" pitchFamily="34" charset="0"/>
                <a:ea typeface="+mn-ea"/>
                <a:cs typeface="Arial" pitchFamily="34" charset="0"/>
              </a:rPr>
              <a:t>www.huawei.com</a:t>
            </a:r>
            <a:endParaRPr kumimoji="0" lang="en-US" altLang="zh-CN" sz="2800" b="0" i="0" u="none" strike="noStrike" kern="0" cap="none" spc="0" normalizeH="0" baseline="0" noProof="0" dirty="0">
              <a:ln>
                <a:noFill/>
              </a:ln>
              <a:solidFill>
                <a:srgbClr val="990000"/>
              </a:solidFill>
              <a:effectLst/>
              <a:uLnTx/>
              <a:uFillTx/>
              <a:latin typeface="Arial" pitchFamily="34" charset="0"/>
              <a:ea typeface="+mn-ea"/>
              <a:cs typeface="Arial" pitchFamily="34" charset="0"/>
            </a:endParaRPr>
          </a:p>
          <a:p>
            <a:pPr marL="0" marR="0" lvl="0" indent="0" algn="ctr" defTabSz="914400" rtl="0" eaLnBrk="1" fontAlgn="base" latinLnBrk="0" hangingPunct="1">
              <a:lnSpc>
                <a:spcPct val="100000"/>
              </a:lnSpc>
              <a:spcBef>
                <a:spcPct val="20000"/>
              </a:spcBef>
              <a:spcAft>
                <a:spcPct val="0"/>
              </a:spcAft>
              <a:buClr>
                <a:schemeClr val="tx1"/>
              </a:buClr>
              <a:buSzTx/>
              <a:buFontTx/>
              <a:buNone/>
              <a:tabLst/>
              <a:defRPr/>
            </a:pPr>
            <a:endParaRPr kumimoji="0" lang="zh-CN" altLang="en-US" sz="4400" b="0" i="0" u="none" strike="noStrike" kern="0" cap="none" spc="0" normalizeH="0" baseline="0" noProof="0" dirty="0">
              <a:ln>
                <a:noFill/>
              </a:ln>
              <a:solidFill>
                <a:srgbClr val="C00000"/>
              </a:solidFill>
              <a:effectLst/>
              <a:uLnTx/>
              <a:uFillTx/>
              <a:latin typeface="Arial" pitchFamily="34" charset="0"/>
              <a:ea typeface="+mn-ea"/>
              <a:cs typeface="Arial" pitchFamily="34" charset="0"/>
            </a:endParaRPr>
          </a:p>
        </p:txBody>
      </p:sp>
    </p:spTree>
  </p:cSld>
  <p:clrMap bg1="lt1" tx1="dk1" bg2="lt2" tx2="dk2" accent1="accent1" accent2="accent2" accent3="accent3" accent4="accent4" accent5="accent5" accent6="accent6" hlink="hlink" folHlink="folHlink"/>
  <p:sldLayoutIdLst>
    <p:sldLayoutId id="2147484980" r:id="rId1"/>
    <p:sldLayoutId id="2147484981" r:id="rId2"/>
    <p:sldLayoutId id="2147484982" r:id="rId3"/>
  </p:sldLayoutIdLst>
  <p:hf sldNum="0" hdr="0" ftr="0"/>
  <p:txStyles>
    <p:titleStyle>
      <a:lvl1pPr algn="l" rtl="0" eaLnBrk="1" fontAlgn="base" hangingPunct="1">
        <a:spcBef>
          <a:spcPct val="0"/>
        </a:spcBef>
        <a:spcAft>
          <a:spcPct val="0"/>
        </a:spcAft>
        <a:defRPr sz="3400" b="1">
          <a:solidFill>
            <a:schemeClr val="bg2"/>
          </a:solidFill>
          <a:latin typeface="Arial" pitchFamily="34" charset="0"/>
          <a:ea typeface="+mj-ea"/>
          <a:cs typeface="Arial" pitchFamily="34" charset="0"/>
        </a:defRPr>
      </a:lvl1pPr>
      <a:lvl2pPr algn="l" rtl="0" eaLnBrk="1" fontAlgn="base" hangingPunct="1">
        <a:spcBef>
          <a:spcPct val="0"/>
        </a:spcBef>
        <a:spcAft>
          <a:spcPct val="0"/>
        </a:spcAft>
        <a:defRPr sz="3400" b="1">
          <a:solidFill>
            <a:schemeClr val="bg2"/>
          </a:solidFill>
          <a:latin typeface="Arial" charset="0"/>
          <a:cs typeface="Arial" pitchFamily="34" charset="0"/>
        </a:defRPr>
      </a:lvl2pPr>
      <a:lvl3pPr algn="l" rtl="0" eaLnBrk="1" fontAlgn="base" hangingPunct="1">
        <a:spcBef>
          <a:spcPct val="0"/>
        </a:spcBef>
        <a:spcAft>
          <a:spcPct val="0"/>
        </a:spcAft>
        <a:defRPr sz="3400" b="1">
          <a:solidFill>
            <a:schemeClr val="bg2"/>
          </a:solidFill>
          <a:latin typeface="Arial" charset="0"/>
          <a:cs typeface="Arial" pitchFamily="34" charset="0"/>
        </a:defRPr>
      </a:lvl3pPr>
      <a:lvl4pPr algn="l" rtl="0" eaLnBrk="1" fontAlgn="base" hangingPunct="1">
        <a:spcBef>
          <a:spcPct val="0"/>
        </a:spcBef>
        <a:spcAft>
          <a:spcPct val="0"/>
        </a:spcAft>
        <a:defRPr sz="3400" b="1">
          <a:solidFill>
            <a:schemeClr val="bg2"/>
          </a:solidFill>
          <a:latin typeface="Arial" charset="0"/>
          <a:cs typeface="Arial" pitchFamily="34" charset="0"/>
        </a:defRPr>
      </a:lvl4pPr>
      <a:lvl5pPr algn="l" rtl="0" eaLnBrk="1" fontAlgn="base" hangingPunct="1">
        <a:spcBef>
          <a:spcPct val="0"/>
        </a:spcBef>
        <a:spcAft>
          <a:spcPct val="0"/>
        </a:spcAft>
        <a:defRPr sz="3400" b="1">
          <a:solidFill>
            <a:schemeClr val="bg2"/>
          </a:solidFill>
          <a:latin typeface="Arial" charset="0"/>
          <a:cs typeface="Arial" pitchFamily="34" charset="0"/>
        </a:defRPr>
      </a:lvl5pPr>
      <a:lvl6pPr marL="457200" algn="l" rtl="0" eaLnBrk="1" fontAlgn="base" hangingPunct="1">
        <a:spcBef>
          <a:spcPct val="0"/>
        </a:spcBef>
        <a:spcAft>
          <a:spcPct val="0"/>
        </a:spcAft>
        <a:defRPr sz="3400" b="1">
          <a:solidFill>
            <a:srgbClr val="990000"/>
          </a:solidFill>
          <a:latin typeface="Arial" charset="0"/>
        </a:defRPr>
      </a:lvl6pPr>
      <a:lvl7pPr marL="914400" algn="l" rtl="0" eaLnBrk="1" fontAlgn="base" hangingPunct="1">
        <a:spcBef>
          <a:spcPct val="0"/>
        </a:spcBef>
        <a:spcAft>
          <a:spcPct val="0"/>
        </a:spcAft>
        <a:defRPr sz="3400" b="1">
          <a:solidFill>
            <a:srgbClr val="990000"/>
          </a:solidFill>
          <a:latin typeface="Arial" charset="0"/>
        </a:defRPr>
      </a:lvl7pPr>
      <a:lvl8pPr marL="1371600" algn="l" rtl="0" eaLnBrk="1" fontAlgn="base" hangingPunct="1">
        <a:spcBef>
          <a:spcPct val="0"/>
        </a:spcBef>
        <a:spcAft>
          <a:spcPct val="0"/>
        </a:spcAft>
        <a:defRPr sz="3400" b="1">
          <a:solidFill>
            <a:srgbClr val="990000"/>
          </a:solidFill>
          <a:latin typeface="Arial" charset="0"/>
        </a:defRPr>
      </a:lvl8pPr>
      <a:lvl9pPr marL="1828800" algn="l" rtl="0" eaLnBrk="1" fontAlgn="base" hangingPunct="1">
        <a:spcBef>
          <a:spcPct val="0"/>
        </a:spcBef>
        <a:spcAft>
          <a:spcPct val="0"/>
        </a:spcAft>
        <a:defRPr sz="3400" b="1">
          <a:solidFill>
            <a:srgbClr val="990000"/>
          </a:solidFill>
          <a:latin typeface="Arial" charset="0"/>
        </a:defRPr>
      </a:lvl9pPr>
    </p:titleStyle>
    <p:bodyStyle>
      <a:lvl1pPr marL="0" marR="0" indent="0" algn="ctr" defTabSz="914400" rtl="0" eaLnBrk="1" fontAlgn="base" latinLnBrk="0" hangingPunct="1">
        <a:lnSpc>
          <a:spcPct val="100000"/>
        </a:lnSpc>
        <a:spcBef>
          <a:spcPct val="20000"/>
        </a:spcBef>
        <a:spcAft>
          <a:spcPct val="0"/>
        </a:spcAft>
        <a:buClr>
          <a:schemeClr val="tx1"/>
        </a:buClr>
        <a:buSzTx/>
        <a:buFontTx/>
        <a:buNone/>
        <a:tabLst/>
        <a:defRPr kumimoji="0" lang="zh-CN" altLang="en-US" sz="2800" b="0" i="0" u="none" strike="noStrike" kern="0" cap="none" spc="0" normalizeH="0" baseline="0" noProof="0" dirty="0">
          <a:ln>
            <a:noFill/>
          </a:ln>
          <a:solidFill>
            <a:srgbClr val="666666"/>
          </a:solidFill>
          <a:effectLst/>
          <a:uLnTx/>
          <a:uFillTx/>
          <a:latin typeface="Arial" pitchFamily="34" charset="0"/>
          <a:ea typeface="+mn-ea"/>
          <a:cs typeface="Arial" pitchFamily="34" charset="0"/>
        </a:defRPr>
      </a:lvl1pPr>
      <a:lvl2pPr marL="742950" indent="-285750" algn="l" rtl="0" eaLnBrk="1" fontAlgn="base" hangingPunct="1">
        <a:spcBef>
          <a:spcPct val="20000"/>
        </a:spcBef>
        <a:spcAft>
          <a:spcPct val="0"/>
        </a:spcAft>
        <a:buFont typeface="Wingdings" pitchFamily="2" charset="2"/>
        <a:buChar char="§"/>
        <a:defRPr sz="2800">
          <a:solidFill>
            <a:schemeClr val="bg2"/>
          </a:solidFill>
          <a:latin typeface="Arial" pitchFamily="34" charset="0"/>
          <a:cs typeface="Arial" pitchFamily="34" charset="0"/>
        </a:defRPr>
      </a:lvl2pPr>
      <a:lvl3pPr marL="1143000" indent="-228600" algn="l" rtl="0" eaLnBrk="1" fontAlgn="base" hangingPunct="1">
        <a:spcBef>
          <a:spcPct val="20000"/>
        </a:spcBef>
        <a:spcAft>
          <a:spcPct val="0"/>
        </a:spcAft>
        <a:buSzPct val="60000"/>
        <a:buFont typeface="Wingdings" pitchFamily="2" charset="2"/>
        <a:buChar char="q"/>
        <a:defRPr sz="1600">
          <a:solidFill>
            <a:schemeClr val="bg2"/>
          </a:solidFill>
          <a:latin typeface="Arial" pitchFamily="34" charset="0"/>
          <a:cs typeface="Arial" pitchFamily="34" charset="0"/>
        </a:defRPr>
      </a:lvl3pPr>
      <a:lvl4pPr marL="1600200" indent="-228600" algn="l" rtl="0" eaLnBrk="1" fontAlgn="base" hangingPunct="1">
        <a:spcBef>
          <a:spcPct val="20000"/>
        </a:spcBef>
        <a:spcAft>
          <a:spcPct val="0"/>
        </a:spcAft>
        <a:buChar char="–"/>
        <a:defRPr sz="1400">
          <a:solidFill>
            <a:schemeClr val="bg2"/>
          </a:solidFill>
          <a:latin typeface="Arial" pitchFamily="34" charset="0"/>
          <a:cs typeface="Arial" pitchFamily="34" charset="0"/>
        </a:defRPr>
      </a:lvl4pPr>
      <a:lvl5pPr marL="2057400" indent="-228600" algn="l" rtl="0" eaLnBrk="1" fontAlgn="base" hangingPunct="1">
        <a:spcBef>
          <a:spcPct val="20000"/>
        </a:spcBef>
        <a:spcAft>
          <a:spcPct val="0"/>
        </a:spcAft>
        <a:buFont typeface="Verdana" pitchFamily="34" charset="0"/>
        <a:buChar char="›"/>
        <a:defRPr sz="1200">
          <a:solidFill>
            <a:schemeClr val="bg2"/>
          </a:solidFill>
          <a:latin typeface="Arial" pitchFamily="34" charset="0"/>
          <a:cs typeface="Arial" pitchFamily="34" charset="0"/>
        </a:defRPr>
      </a:lvl5pPr>
      <a:lvl6pPr marL="2514600" indent="-228600" algn="l" rtl="0" eaLnBrk="1" fontAlgn="base" hangingPunct="1">
        <a:spcBef>
          <a:spcPct val="20000"/>
        </a:spcBef>
        <a:spcAft>
          <a:spcPct val="0"/>
        </a:spcAft>
        <a:buFont typeface="Verdana" pitchFamily="34" charset="0"/>
        <a:buChar char="›"/>
        <a:defRPr sz="1200">
          <a:solidFill>
            <a:schemeClr val="bg2"/>
          </a:solidFill>
          <a:latin typeface="+mn-lt"/>
        </a:defRPr>
      </a:lvl6pPr>
      <a:lvl7pPr marL="2971800" indent="-228600" algn="l" rtl="0" eaLnBrk="1" fontAlgn="base" hangingPunct="1">
        <a:spcBef>
          <a:spcPct val="20000"/>
        </a:spcBef>
        <a:spcAft>
          <a:spcPct val="0"/>
        </a:spcAft>
        <a:buFont typeface="Verdana" pitchFamily="34" charset="0"/>
        <a:buChar char="›"/>
        <a:defRPr sz="1200">
          <a:solidFill>
            <a:schemeClr val="bg2"/>
          </a:solidFill>
          <a:latin typeface="+mn-lt"/>
        </a:defRPr>
      </a:lvl7pPr>
      <a:lvl8pPr marL="3429000" indent="-228600" algn="l" rtl="0" eaLnBrk="1" fontAlgn="base" hangingPunct="1">
        <a:spcBef>
          <a:spcPct val="20000"/>
        </a:spcBef>
        <a:spcAft>
          <a:spcPct val="0"/>
        </a:spcAft>
        <a:buFont typeface="Verdana" pitchFamily="34" charset="0"/>
        <a:buChar char="›"/>
        <a:defRPr sz="1200">
          <a:solidFill>
            <a:schemeClr val="bg2"/>
          </a:solidFill>
          <a:latin typeface="+mn-lt"/>
        </a:defRPr>
      </a:lvl8pPr>
      <a:lvl9pPr marL="3886200" indent="-228600" algn="l" rtl="0" eaLnBrk="1" fontAlgn="base" hangingPunct="1">
        <a:spcBef>
          <a:spcPct val="20000"/>
        </a:spcBef>
        <a:spcAft>
          <a:spcPct val="0"/>
        </a:spcAft>
        <a:buFont typeface="Verdana" pitchFamily="34" charset="0"/>
        <a:buChar char="›"/>
        <a:defRPr sz="1200">
          <a:solidFill>
            <a:schemeClr val="bg2"/>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ED98DB6-619E-4C8C-925C-27671269487C}"/>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522E1CF-9328-468F-AAED-C1526E43213C}"/>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440AB1-64CE-4C98-B9BD-18C72105B759}"/>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CD5AC1D-6593-4091-B551-DA9F9DB924FF}" type="datetimeFigureOut">
              <a:rPr lang="en-US" smtClean="0"/>
              <a:t>7/6/2019</a:t>
            </a:fld>
            <a:endParaRPr lang="en-US"/>
          </a:p>
        </p:txBody>
      </p:sp>
      <p:sp>
        <p:nvSpPr>
          <p:cNvPr id="5" name="Footer Placeholder 4">
            <a:extLst>
              <a:ext uri="{FF2B5EF4-FFF2-40B4-BE49-F238E27FC236}">
                <a16:creationId xmlns:a16="http://schemas.microsoft.com/office/drawing/2014/main" id="{5BE0A317-C80E-4BAA-A9B7-DB7E831628BB}"/>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77622A2-591B-4303-B6D8-0796B410ED0B}"/>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C1DB545-A42A-4EE1-949B-5D4F3EF32BDF}" type="slidenum">
              <a:rPr lang="en-US" smtClean="0"/>
              <a:t>‹#›</a:t>
            </a:fld>
            <a:endParaRPr lang="en-US"/>
          </a:p>
        </p:txBody>
      </p:sp>
      <p:sp>
        <p:nvSpPr>
          <p:cNvPr id="7" name="Rectangle 26">
            <a:extLst>
              <a:ext uri="{FF2B5EF4-FFF2-40B4-BE49-F238E27FC236}">
                <a16:creationId xmlns:a16="http://schemas.microsoft.com/office/drawing/2014/main" id="{2AF241A1-9D76-4D4A-AA7B-EDC91AE6477C}"/>
              </a:ext>
            </a:extLst>
          </p:cNvPr>
          <p:cNvSpPr>
            <a:spLocks noChangeArrowheads="1"/>
          </p:cNvSpPr>
          <p:nvPr userDrawn="1"/>
        </p:nvSpPr>
        <p:spPr bwMode="auto">
          <a:xfrm>
            <a:off x="3892550" y="6423025"/>
            <a:ext cx="158190" cy="263727"/>
          </a:xfrm>
          <a:prstGeom prst="rect">
            <a:avLst/>
          </a:prstGeom>
          <a:noFill/>
          <a:ln w="9525" algn="ctr">
            <a:noFill/>
            <a:miter lim="800000"/>
            <a:headEnd/>
            <a:tailEnd/>
          </a:ln>
          <a:effectLst/>
        </p:spPr>
        <p:txBody>
          <a:bodyPr wrap="none" lIns="78298" tIns="39148" rIns="78298" bIns="39148">
            <a:spAutoFit/>
          </a:bodyPr>
          <a:lstStyle/>
          <a:p>
            <a:pPr defTabSz="784225" eaLnBrk="0" hangingPunct="0">
              <a:defRPr/>
            </a:pPr>
            <a:endParaRPr lang="en-US" altLang="zh-CN" sz="1200" dirty="0">
              <a:solidFill>
                <a:srgbClr val="2D2015"/>
              </a:solidFill>
              <a:ea typeface="ＭＳ Ｐゴシック" pitchFamily="34" charset="-128"/>
            </a:endParaRPr>
          </a:p>
        </p:txBody>
      </p:sp>
    </p:spTree>
    <p:extLst>
      <p:ext uri="{BB962C8B-B14F-4D97-AF65-F5344CB8AC3E}">
        <p14:creationId xmlns:p14="http://schemas.microsoft.com/office/powerpoint/2010/main" val="2812481929"/>
      </p:ext>
    </p:extLst>
  </p:cSld>
  <p:clrMap bg1="dk1" tx1="lt1" bg2="dk2" tx2="lt2" accent1="accent1" accent2="accent2" accent3="accent3" accent4="accent4" accent5="accent5" accent6="accent6" hlink="hlink" folHlink="folHlink"/>
  <p:sldLayoutIdLst>
    <p:sldLayoutId id="2147485002" r:id="rId1"/>
    <p:sldLayoutId id="2147485003" r:id="rId2"/>
    <p:sldLayoutId id="2147485004" r:id="rId3"/>
    <p:sldLayoutId id="2147485005" r:id="rId4"/>
    <p:sldLayoutId id="2147485006" r:id="rId5"/>
    <p:sldLayoutId id="2147485007" r:id="rId6"/>
    <p:sldLayoutId id="2147485008" r:id="rId7"/>
    <p:sldLayoutId id="2147485009" r:id="rId8"/>
    <p:sldLayoutId id="2147485010" r:id="rId9"/>
    <p:sldLayoutId id="2147485011" r:id="rId10"/>
    <p:sldLayoutId id="2147485012" r:id="rId11"/>
  </p:sldLayoutIdLst>
  <p:hf sldNum="0" hdr="0" ft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5.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5.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1" name="Rectangle 33"/>
          <p:cNvSpPr>
            <a:spLocks noGrp="1" noChangeArrowheads="1"/>
          </p:cNvSpPr>
          <p:nvPr>
            <p:ph type="ctrTitle"/>
          </p:nvPr>
        </p:nvSpPr>
        <p:spPr>
          <a:xfrm>
            <a:off x="1524000" y="914400"/>
            <a:ext cx="6477000" cy="1666875"/>
          </a:xfrm>
        </p:spPr>
        <p:txBody>
          <a:bodyPr/>
          <a:lstStyle/>
          <a:p>
            <a:r>
              <a:rPr lang="en-US" sz="3600" dirty="0"/>
              <a:t>V-PCC inspired tools:</a:t>
            </a:r>
            <a:br>
              <a:rPr lang="en-US" sz="3600" dirty="0"/>
            </a:br>
            <a:r>
              <a:rPr lang="en-US" sz="3600" dirty="0"/>
              <a:t>3D motion compensation</a:t>
            </a:r>
            <a:endParaRPr lang="zh-CN" altLang="en-US" sz="3600" dirty="0">
              <a:latin typeface="Arial" pitchFamily="34" charset="0"/>
              <a:cs typeface="Arial" pitchFamily="34" charset="0"/>
            </a:endParaRPr>
          </a:p>
        </p:txBody>
      </p:sp>
      <p:sp>
        <p:nvSpPr>
          <p:cNvPr id="2080" name="Rectangle 32"/>
          <p:cNvSpPr>
            <a:spLocks noGrp="1" noChangeArrowheads="1"/>
          </p:cNvSpPr>
          <p:nvPr>
            <p:ph type="subTitle" idx="1"/>
          </p:nvPr>
        </p:nvSpPr>
        <p:spPr>
          <a:xfrm>
            <a:off x="76200" y="3048000"/>
            <a:ext cx="6705600" cy="1447800"/>
          </a:xfrm>
        </p:spPr>
        <p:txBody>
          <a:bodyPr>
            <a:normAutofit/>
          </a:bodyPr>
          <a:lstStyle/>
          <a:p>
            <a:pPr algn="l"/>
            <a:r>
              <a:rPr lang="en-US" altLang="zh-CN" sz="2600" dirty="0"/>
              <a:t>Vladyslav Zakharchenko</a:t>
            </a:r>
          </a:p>
          <a:p>
            <a:pPr algn="l"/>
            <a:r>
              <a:rPr lang="en-US" altLang="zh-CN" sz="2600" dirty="0"/>
              <a:t>vladyslav.Zakharchenko@futurewei.com</a:t>
            </a:r>
          </a:p>
          <a:p>
            <a:pPr algn="l"/>
            <a:r>
              <a:rPr lang="en-US" altLang="zh-CN" sz="2600" dirty="0" err="1">
                <a:latin typeface="Arial" pitchFamily="34" charset="0"/>
                <a:cs typeface="Arial" pitchFamily="34" charset="0"/>
              </a:rPr>
              <a:t>Futurewei</a:t>
            </a:r>
            <a:r>
              <a:rPr lang="en-US" altLang="zh-CN" sz="2600" dirty="0">
                <a:latin typeface="Arial" pitchFamily="34" charset="0"/>
                <a:cs typeface="Arial" pitchFamily="34" charset="0"/>
              </a:rPr>
              <a:t> Technologies, Inc.</a:t>
            </a:r>
            <a:endParaRPr lang="zh-CN" altLang="en-US" sz="2600" dirty="0">
              <a:latin typeface="Arial" pitchFamily="34" charset="0"/>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img0+2</a:t>
            </a: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96331" y="1825625"/>
            <a:ext cx="4351338" cy="4351338"/>
          </a:xfrm>
        </p:spPr>
      </p:pic>
      <p:sp>
        <p:nvSpPr>
          <p:cNvPr id="4" name="Date Placeholder 3"/>
          <p:cNvSpPr>
            <a:spLocks noGrp="1"/>
          </p:cNvSpPr>
          <p:nvPr>
            <p:ph type="dt" sz="half" idx="10"/>
          </p:nvPr>
        </p:nvSpPr>
        <p:spPr/>
        <p:txBody>
          <a:bodyPr/>
          <a:lstStyle/>
          <a:p>
            <a:r>
              <a:rPr lang="de-DE"/>
              <a:t>Page </a:t>
            </a:r>
            <a:fld id="{53D56848-AEB8-4A3E-B316-CFDF0F9F8073}" type="slidenum">
              <a:rPr lang="de-DE" smtClean="0"/>
              <a:pPr/>
              <a:t>10</a:t>
            </a:fld>
            <a:endParaRPr lang="en-GB"/>
          </a:p>
        </p:txBody>
      </p:sp>
    </p:spTree>
    <p:extLst>
      <p:ext uri="{BB962C8B-B14F-4D97-AF65-F5344CB8AC3E}">
        <p14:creationId xmlns:p14="http://schemas.microsoft.com/office/powerpoint/2010/main" val="36057624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img0+2 residuals</a:t>
            </a: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96331" y="1825625"/>
            <a:ext cx="4351338" cy="4351338"/>
          </a:xfrm>
        </p:spPr>
      </p:pic>
      <p:sp>
        <p:nvSpPr>
          <p:cNvPr id="4" name="Date Placeholder 3"/>
          <p:cNvSpPr>
            <a:spLocks noGrp="1"/>
          </p:cNvSpPr>
          <p:nvPr>
            <p:ph type="dt" sz="half" idx="10"/>
          </p:nvPr>
        </p:nvSpPr>
        <p:spPr/>
        <p:txBody>
          <a:bodyPr/>
          <a:lstStyle/>
          <a:p>
            <a:r>
              <a:rPr lang="de-DE"/>
              <a:t>Page </a:t>
            </a:r>
            <a:fld id="{53D56848-AEB8-4A3E-B316-CFDF0F9F8073}" type="slidenum">
              <a:rPr lang="de-DE" smtClean="0"/>
              <a:pPr/>
              <a:t>11</a:t>
            </a:fld>
            <a:endParaRPr lang="en-GB"/>
          </a:p>
        </p:txBody>
      </p:sp>
    </p:spTree>
    <p:extLst>
      <p:ext uri="{BB962C8B-B14F-4D97-AF65-F5344CB8AC3E}">
        <p14:creationId xmlns:p14="http://schemas.microsoft.com/office/powerpoint/2010/main" val="35011454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img0+2 residuals + intra blocks</a:t>
            </a: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96331" y="1825625"/>
            <a:ext cx="4351338" cy="4351338"/>
          </a:xfrm>
        </p:spPr>
      </p:pic>
      <p:sp>
        <p:nvSpPr>
          <p:cNvPr id="4" name="Date Placeholder 3"/>
          <p:cNvSpPr>
            <a:spLocks noGrp="1"/>
          </p:cNvSpPr>
          <p:nvPr>
            <p:ph type="dt" sz="half" idx="10"/>
          </p:nvPr>
        </p:nvSpPr>
        <p:spPr/>
        <p:txBody>
          <a:bodyPr/>
          <a:lstStyle/>
          <a:p>
            <a:r>
              <a:rPr lang="de-DE"/>
              <a:t>Page </a:t>
            </a:r>
            <a:fld id="{53D56848-AEB8-4A3E-B316-CFDF0F9F8073}" type="slidenum">
              <a:rPr lang="de-DE" smtClean="0"/>
              <a:pPr/>
              <a:t>12</a:t>
            </a:fld>
            <a:endParaRPr lang="en-GB"/>
          </a:p>
        </p:txBody>
      </p:sp>
    </p:spTree>
    <p:extLst>
      <p:ext uri="{BB962C8B-B14F-4D97-AF65-F5344CB8AC3E}">
        <p14:creationId xmlns:p14="http://schemas.microsoft.com/office/powerpoint/2010/main" val="16630108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img0+2 residuals + intra blocks + MV</a:t>
            </a: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96331" y="1825625"/>
            <a:ext cx="4351338" cy="4351338"/>
          </a:xfrm>
        </p:spPr>
      </p:pic>
      <p:sp>
        <p:nvSpPr>
          <p:cNvPr id="4" name="Date Placeholder 3"/>
          <p:cNvSpPr>
            <a:spLocks noGrp="1"/>
          </p:cNvSpPr>
          <p:nvPr>
            <p:ph type="dt" sz="half" idx="10"/>
          </p:nvPr>
        </p:nvSpPr>
        <p:spPr/>
        <p:txBody>
          <a:bodyPr/>
          <a:lstStyle/>
          <a:p>
            <a:r>
              <a:rPr lang="de-DE"/>
              <a:t>Page </a:t>
            </a:r>
            <a:fld id="{53D56848-AEB8-4A3E-B316-CFDF0F9F8073}" type="slidenum">
              <a:rPr lang="de-DE" smtClean="0"/>
              <a:pPr/>
              <a:t>13</a:t>
            </a:fld>
            <a:endParaRPr lang="en-GB"/>
          </a:p>
        </p:txBody>
      </p:sp>
    </p:spTree>
    <p:extLst>
      <p:ext uri="{BB962C8B-B14F-4D97-AF65-F5344CB8AC3E}">
        <p14:creationId xmlns:p14="http://schemas.microsoft.com/office/powerpoint/2010/main" val="10998088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img0+2 reconstructed + intra blocks + MV</a:t>
            </a:r>
          </a:p>
        </p:txBody>
      </p:sp>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96331" y="1825625"/>
            <a:ext cx="4351338" cy="4351338"/>
          </a:xfrm>
        </p:spPr>
      </p:pic>
      <p:sp>
        <p:nvSpPr>
          <p:cNvPr id="4" name="Date Placeholder 3"/>
          <p:cNvSpPr>
            <a:spLocks noGrp="1"/>
          </p:cNvSpPr>
          <p:nvPr>
            <p:ph type="dt" sz="half" idx="10"/>
          </p:nvPr>
        </p:nvSpPr>
        <p:spPr/>
        <p:txBody>
          <a:bodyPr/>
          <a:lstStyle/>
          <a:p>
            <a:r>
              <a:rPr lang="de-DE"/>
              <a:t>Page </a:t>
            </a:r>
            <a:fld id="{53D56848-AEB8-4A3E-B316-CFDF0F9F8073}" type="slidenum">
              <a:rPr lang="de-DE" smtClean="0"/>
              <a:pPr/>
              <a:t>14</a:t>
            </a:fld>
            <a:endParaRPr lang="en-GB"/>
          </a:p>
        </p:txBody>
      </p:sp>
    </p:spTree>
    <p:extLst>
      <p:ext uri="{BB962C8B-B14F-4D97-AF65-F5344CB8AC3E}">
        <p14:creationId xmlns:p14="http://schemas.microsoft.com/office/powerpoint/2010/main" val="31584907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img0 reconstructed</a:t>
            </a: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96331" y="1825625"/>
            <a:ext cx="4351338" cy="4351338"/>
          </a:xfrm>
        </p:spPr>
      </p:pic>
      <p:sp>
        <p:nvSpPr>
          <p:cNvPr id="4" name="Date Placeholder 3"/>
          <p:cNvSpPr>
            <a:spLocks noGrp="1"/>
          </p:cNvSpPr>
          <p:nvPr>
            <p:ph type="dt" sz="half" idx="10"/>
          </p:nvPr>
        </p:nvSpPr>
        <p:spPr/>
        <p:txBody>
          <a:bodyPr/>
          <a:lstStyle/>
          <a:p>
            <a:r>
              <a:rPr lang="de-DE"/>
              <a:t>Page </a:t>
            </a:r>
            <a:fld id="{53D56848-AEB8-4A3E-B316-CFDF0F9F8073}" type="slidenum">
              <a:rPr lang="de-DE" smtClean="0"/>
              <a:pPr/>
              <a:t>15</a:t>
            </a:fld>
            <a:endParaRPr lang="en-GB"/>
          </a:p>
        </p:txBody>
      </p:sp>
    </p:spTree>
    <p:extLst>
      <p:ext uri="{BB962C8B-B14F-4D97-AF65-F5344CB8AC3E}">
        <p14:creationId xmlns:p14="http://schemas.microsoft.com/office/powerpoint/2010/main" val="20329924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Reminder: Patches, Projections …</a:t>
            </a: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28600" y="2362200"/>
            <a:ext cx="2641058" cy="2437218"/>
          </a:xfrm>
        </p:spPr>
      </p:pic>
      <p:sp>
        <p:nvSpPr>
          <p:cNvPr id="4" name="Date Placeholder 3"/>
          <p:cNvSpPr>
            <a:spLocks noGrp="1"/>
          </p:cNvSpPr>
          <p:nvPr>
            <p:ph type="dt" sz="half" idx="10"/>
          </p:nvPr>
        </p:nvSpPr>
        <p:spPr/>
        <p:txBody>
          <a:bodyPr/>
          <a:lstStyle/>
          <a:p>
            <a:r>
              <a:rPr lang="de-DE"/>
              <a:t>Page </a:t>
            </a:r>
            <a:fld id="{53D56848-AEB8-4A3E-B316-CFDF0F9F8073}" type="slidenum">
              <a:rPr lang="de-DE" smtClean="0"/>
              <a:pPr/>
              <a:t>16</a:t>
            </a:fld>
            <a:endParaRPr lang="en-GB"/>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23920" y="2358205"/>
            <a:ext cx="2719680" cy="2453913"/>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07908" y="1371600"/>
            <a:ext cx="1875692" cy="1219200"/>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07908" y="2971800"/>
            <a:ext cx="1875692" cy="1219200"/>
          </a:xfrm>
          <a:prstGeom prst="rect">
            <a:avLst/>
          </a:prstGeom>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07908" y="4564124"/>
            <a:ext cx="1850292" cy="1202690"/>
          </a:xfrm>
          <a:prstGeom prst="rect">
            <a:avLst/>
          </a:prstGeom>
        </p:spPr>
      </p:pic>
    </p:spTree>
    <p:extLst>
      <p:ext uri="{BB962C8B-B14F-4D97-AF65-F5344CB8AC3E}">
        <p14:creationId xmlns:p14="http://schemas.microsoft.com/office/powerpoint/2010/main" val="34634641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Tools by the numbers</a:t>
            </a:r>
          </a:p>
        </p:txBody>
      </p:sp>
      <p:pic>
        <p:nvPicPr>
          <p:cNvPr id="9" name="Content Placeholder 8">
            <a:extLst>
              <a:ext uri="{FF2B5EF4-FFF2-40B4-BE49-F238E27FC236}">
                <a16:creationId xmlns:a16="http://schemas.microsoft.com/office/drawing/2014/main" id="{A2D5466D-FCEC-419D-821C-2C52883E50C0}"/>
              </a:ext>
            </a:extLst>
          </p:cNvPr>
          <p:cNvPicPr>
            <a:picLocks noGrp="1"/>
          </p:cNvPicPr>
          <p:nvPr>
            <p:ph idx="1"/>
          </p:nvPr>
        </p:nvPicPr>
        <p:blipFill>
          <a:blip r:embed="rId2"/>
          <a:stretch>
            <a:fillRect/>
          </a:stretch>
        </p:blipFill>
        <p:spPr>
          <a:xfrm>
            <a:off x="628650" y="1353553"/>
            <a:ext cx="7886700" cy="2075447"/>
          </a:xfrm>
          <a:prstGeom prst="rect">
            <a:avLst/>
          </a:prstGeom>
        </p:spPr>
      </p:pic>
      <p:sp>
        <p:nvSpPr>
          <p:cNvPr id="4" name="Date Placeholder 3"/>
          <p:cNvSpPr>
            <a:spLocks noGrp="1"/>
          </p:cNvSpPr>
          <p:nvPr>
            <p:ph type="dt" sz="half" idx="10"/>
          </p:nvPr>
        </p:nvSpPr>
        <p:spPr/>
        <p:txBody>
          <a:bodyPr/>
          <a:lstStyle/>
          <a:p>
            <a:r>
              <a:rPr lang="de-DE"/>
              <a:t>Page </a:t>
            </a:r>
            <a:fld id="{53D56848-AEB8-4A3E-B316-CFDF0F9F8073}" type="slidenum">
              <a:rPr lang="de-DE" smtClean="0"/>
              <a:pPr/>
              <a:t>17</a:t>
            </a:fld>
            <a:endParaRPr lang="en-GB"/>
          </a:p>
        </p:txBody>
      </p:sp>
      <p:pic>
        <p:nvPicPr>
          <p:cNvPr id="10" name="Content Placeholder 4">
            <a:extLst>
              <a:ext uri="{FF2B5EF4-FFF2-40B4-BE49-F238E27FC236}">
                <a16:creationId xmlns:a16="http://schemas.microsoft.com/office/drawing/2014/main" id="{055675ED-6284-4EC8-880E-704985B73B9D}"/>
              </a:ext>
            </a:extLst>
          </p:cNvPr>
          <p:cNvPicPr>
            <a:picLocks noChangeAspect="1"/>
          </p:cNvPicPr>
          <p:nvPr/>
        </p:nvPicPr>
        <p:blipFill>
          <a:blip r:embed="rId3"/>
          <a:stretch>
            <a:fillRect/>
          </a:stretch>
        </p:blipFill>
        <p:spPr>
          <a:xfrm>
            <a:off x="1643062" y="4389885"/>
            <a:ext cx="5857875" cy="1704975"/>
          </a:xfrm>
          <a:prstGeom prst="rect">
            <a:avLst/>
          </a:prstGeom>
        </p:spPr>
      </p:pic>
    </p:spTree>
    <p:extLst>
      <p:ext uri="{BB962C8B-B14F-4D97-AF65-F5344CB8AC3E}">
        <p14:creationId xmlns:p14="http://schemas.microsoft.com/office/powerpoint/2010/main" val="391259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3D motion in scope of 2D projection, patch segmentation and canvas generation</a:t>
            </a: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28600" y="2362200"/>
            <a:ext cx="2641058" cy="2437218"/>
          </a:xfrm>
        </p:spPr>
      </p:pic>
      <p:sp>
        <p:nvSpPr>
          <p:cNvPr id="4" name="Date Placeholder 3"/>
          <p:cNvSpPr>
            <a:spLocks noGrp="1"/>
          </p:cNvSpPr>
          <p:nvPr>
            <p:ph type="dt" sz="half" idx="10"/>
          </p:nvPr>
        </p:nvSpPr>
        <p:spPr/>
        <p:txBody>
          <a:bodyPr/>
          <a:lstStyle/>
          <a:p>
            <a:r>
              <a:rPr lang="de-DE"/>
              <a:t>Page </a:t>
            </a:r>
            <a:fld id="{53D56848-AEB8-4A3E-B316-CFDF0F9F8073}" type="slidenum">
              <a:rPr lang="de-DE" smtClean="0"/>
              <a:pPr/>
              <a:t>2</a:t>
            </a:fld>
            <a:endParaRPr lang="en-GB"/>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23920" y="2358205"/>
            <a:ext cx="2719680" cy="2453913"/>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07908" y="1700786"/>
            <a:ext cx="1875692" cy="1219200"/>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07908" y="3300986"/>
            <a:ext cx="1875692" cy="1219200"/>
          </a:xfrm>
          <a:prstGeom prst="rect">
            <a:avLst/>
          </a:prstGeom>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07908" y="4893310"/>
            <a:ext cx="1850292" cy="1202690"/>
          </a:xfrm>
          <a:prstGeom prst="rect">
            <a:avLst/>
          </a:prstGeom>
        </p:spPr>
      </p:pic>
    </p:spTree>
    <p:extLst>
      <p:ext uri="{BB962C8B-B14F-4D97-AF65-F5344CB8AC3E}">
        <p14:creationId xmlns:p14="http://schemas.microsoft.com/office/powerpoint/2010/main" val="12357214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img0 reconstructed</a:t>
            </a: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96331" y="1825625"/>
            <a:ext cx="4351338" cy="4351338"/>
          </a:xfrm>
        </p:spPr>
      </p:pic>
      <p:sp>
        <p:nvSpPr>
          <p:cNvPr id="4" name="Date Placeholder 3"/>
          <p:cNvSpPr>
            <a:spLocks noGrp="1"/>
          </p:cNvSpPr>
          <p:nvPr>
            <p:ph type="dt" sz="half" idx="10"/>
          </p:nvPr>
        </p:nvSpPr>
        <p:spPr/>
        <p:txBody>
          <a:bodyPr/>
          <a:lstStyle/>
          <a:p>
            <a:r>
              <a:rPr lang="de-DE"/>
              <a:t>Page </a:t>
            </a:r>
            <a:fld id="{53D56848-AEB8-4A3E-B316-CFDF0F9F8073}" type="slidenum">
              <a:rPr lang="de-DE" smtClean="0"/>
              <a:pPr/>
              <a:t>3</a:t>
            </a:fld>
            <a:endParaRPr lang="en-GB"/>
          </a:p>
        </p:txBody>
      </p:sp>
      <p:pic>
        <p:nvPicPr>
          <p:cNvPr id="6"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010400" y="1219200"/>
            <a:ext cx="2249569" cy="4953000"/>
          </a:xfrm>
          <a:prstGeom prst="rect">
            <a:avLst/>
          </a:prstGeom>
          <a:noFill/>
          <a:ln w="9525">
            <a:noFill/>
            <a:miter lim="800000"/>
            <a:headEnd/>
            <a:tailEnd/>
          </a:ln>
        </p:spPr>
      </p:pic>
    </p:spTree>
    <p:extLst>
      <p:ext uri="{BB962C8B-B14F-4D97-AF65-F5344CB8AC3E}">
        <p14:creationId xmlns:p14="http://schemas.microsoft.com/office/powerpoint/2010/main" val="9063518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img0+1 reconstructed</a:t>
            </a: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96331" y="1825625"/>
            <a:ext cx="4351338" cy="4351338"/>
          </a:xfrm>
        </p:spPr>
      </p:pic>
      <p:sp>
        <p:nvSpPr>
          <p:cNvPr id="4" name="Date Placeholder 3"/>
          <p:cNvSpPr>
            <a:spLocks noGrp="1"/>
          </p:cNvSpPr>
          <p:nvPr>
            <p:ph type="dt" sz="half" idx="10"/>
          </p:nvPr>
        </p:nvSpPr>
        <p:spPr/>
        <p:txBody>
          <a:bodyPr/>
          <a:lstStyle/>
          <a:p>
            <a:r>
              <a:rPr lang="de-DE"/>
              <a:t>Page </a:t>
            </a:r>
            <a:fld id="{53D56848-AEB8-4A3E-B316-CFDF0F9F8073}" type="slidenum">
              <a:rPr lang="de-DE" smtClean="0"/>
              <a:pPr/>
              <a:t>4</a:t>
            </a:fld>
            <a:endParaRPr lang="en-GB"/>
          </a:p>
        </p:txBody>
      </p:sp>
      <p:pic>
        <p:nvPicPr>
          <p:cNvPr id="6" name="Content Placeholder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010400" y="1219200"/>
            <a:ext cx="2324100" cy="4953000"/>
          </a:xfrm>
          <a:prstGeom prst="rect">
            <a:avLst/>
          </a:prstGeom>
          <a:noFill/>
          <a:ln w="9525">
            <a:noFill/>
            <a:miter lim="800000"/>
            <a:headEnd/>
            <a:tailEnd/>
          </a:ln>
        </p:spPr>
      </p:pic>
    </p:spTree>
    <p:extLst>
      <p:ext uri="{BB962C8B-B14F-4D97-AF65-F5344CB8AC3E}">
        <p14:creationId xmlns:p14="http://schemas.microsoft.com/office/powerpoint/2010/main" val="37486129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img0+2 reconstructed</a:t>
            </a: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96331" y="1825625"/>
            <a:ext cx="4351338" cy="4351338"/>
          </a:xfrm>
        </p:spPr>
      </p:pic>
      <p:sp>
        <p:nvSpPr>
          <p:cNvPr id="4" name="Date Placeholder 3"/>
          <p:cNvSpPr>
            <a:spLocks noGrp="1"/>
          </p:cNvSpPr>
          <p:nvPr>
            <p:ph type="dt" sz="half" idx="10"/>
          </p:nvPr>
        </p:nvSpPr>
        <p:spPr/>
        <p:txBody>
          <a:bodyPr/>
          <a:lstStyle/>
          <a:p>
            <a:r>
              <a:rPr lang="de-DE"/>
              <a:t>Page </a:t>
            </a:r>
            <a:fld id="{53D56848-AEB8-4A3E-B316-CFDF0F9F8073}" type="slidenum">
              <a:rPr lang="de-DE" smtClean="0"/>
              <a:pPr/>
              <a:t>5</a:t>
            </a:fld>
            <a:endParaRPr lang="en-GB"/>
          </a:p>
        </p:txBody>
      </p:sp>
      <p:pic>
        <p:nvPicPr>
          <p:cNvPr id="6" name="Content Placeholder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010400" y="1219200"/>
            <a:ext cx="2138795" cy="4953000"/>
          </a:xfrm>
          <a:prstGeom prst="rect">
            <a:avLst/>
          </a:prstGeom>
          <a:noFill/>
          <a:ln w="9525">
            <a:noFill/>
            <a:miter lim="800000"/>
            <a:headEnd/>
            <a:tailEnd/>
          </a:ln>
        </p:spPr>
      </p:pic>
    </p:spTree>
    <p:extLst>
      <p:ext uri="{BB962C8B-B14F-4D97-AF65-F5344CB8AC3E}">
        <p14:creationId xmlns:p14="http://schemas.microsoft.com/office/powerpoint/2010/main" val="23291111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img0 reconstructed</a:t>
            </a: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96331" y="1825625"/>
            <a:ext cx="4351338" cy="4351338"/>
          </a:xfrm>
        </p:spPr>
      </p:pic>
      <p:sp>
        <p:nvSpPr>
          <p:cNvPr id="4" name="Date Placeholder 3"/>
          <p:cNvSpPr>
            <a:spLocks noGrp="1"/>
          </p:cNvSpPr>
          <p:nvPr>
            <p:ph type="dt" sz="half" idx="10"/>
          </p:nvPr>
        </p:nvSpPr>
        <p:spPr/>
        <p:txBody>
          <a:bodyPr/>
          <a:lstStyle/>
          <a:p>
            <a:r>
              <a:rPr lang="de-DE"/>
              <a:t>Page </a:t>
            </a:r>
            <a:fld id="{53D56848-AEB8-4A3E-B316-CFDF0F9F8073}" type="slidenum">
              <a:rPr lang="de-DE" smtClean="0"/>
              <a:pPr/>
              <a:t>6</a:t>
            </a:fld>
            <a:endParaRPr lang="en-GB"/>
          </a:p>
        </p:txBody>
      </p:sp>
      <p:pic>
        <p:nvPicPr>
          <p:cNvPr id="6"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010400" y="1219200"/>
            <a:ext cx="2249569" cy="4953000"/>
          </a:xfrm>
          <a:prstGeom prst="rect">
            <a:avLst/>
          </a:prstGeom>
          <a:noFill/>
          <a:ln w="9525">
            <a:noFill/>
            <a:miter lim="800000"/>
            <a:headEnd/>
            <a:tailEnd/>
          </a:ln>
        </p:spPr>
      </p:pic>
    </p:spTree>
    <p:extLst>
      <p:ext uri="{BB962C8B-B14F-4D97-AF65-F5344CB8AC3E}">
        <p14:creationId xmlns:p14="http://schemas.microsoft.com/office/powerpoint/2010/main" val="14873656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img0+1 residuals</a:t>
            </a: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96331" y="1825625"/>
            <a:ext cx="4351338" cy="4351338"/>
          </a:xfrm>
        </p:spPr>
      </p:pic>
      <p:sp>
        <p:nvSpPr>
          <p:cNvPr id="4" name="Date Placeholder 3"/>
          <p:cNvSpPr>
            <a:spLocks noGrp="1"/>
          </p:cNvSpPr>
          <p:nvPr>
            <p:ph type="dt" sz="half" idx="10"/>
          </p:nvPr>
        </p:nvSpPr>
        <p:spPr/>
        <p:txBody>
          <a:bodyPr/>
          <a:lstStyle/>
          <a:p>
            <a:r>
              <a:rPr lang="de-DE"/>
              <a:t>Page </a:t>
            </a:r>
            <a:fld id="{53D56848-AEB8-4A3E-B316-CFDF0F9F8073}" type="slidenum">
              <a:rPr lang="de-DE" smtClean="0"/>
              <a:pPr/>
              <a:t>7</a:t>
            </a:fld>
            <a:endParaRPr lang="en-GB"/>
          </a:p>
        </p:txBody>
      </p:sp>
    </p:spTree>
    <p:extLst>
      <p:ext uri="{BB962C8B-B14F-4D97-AF65-F5344CB8AC3E}">
        <p14:creationId xmlns:p14="http://schemas.microsoft.com/office/powerpoint/2010/main" val="19131774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img0+2 residuals</a:t>
            </a:r>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96331" y="1825625"/>
            <a:ext cx="4351338" cy="4351338"/>
          </a:xfrm>
        </p:spPr>
      </p:pic>
      <p:sp>
        <p:nvSpPr>
          <p:cNvPr id="4" name="Date Placeholder 3"/>
          <p:cNvSpPr>
            <a:spLocks noGrp="1"/>
          </p:cNvSpPr>
          <p:nvPr>
            <p:ph type="dt" sz="half" idx="10"/>
          </p:nvPr>
        </p:nvSpPr>
        <p:spPr/>
        <p:txBody>
          <a:bodyPr/>
          <a:lstStyle/>
          <a:p>
            <a:r>
              <a:rPr lang="de-DE"/>
              <a:t>Page </a:t>
            </a:r>
            <a:fld id="{53D56848-AEB8-4A3E-B316-CFDF0F9F8073}" type="slidenum">
              <a:rPr lang="de-DE" smtClean="0"/>
              <a:pPr/>
              <a:t>8</a:t>
            </a:fld>
            <a:endParaRPr lang="en-GB"/>
          </a:p>
        </p:txBody>
      </p:sp>
    </p:spTree>
    <p:extLst>
      <p:ext uri="{BB962C8B-B14F-4D97-AF65-F5344CB8AC3E}">
        <p14:creationId xmlns:p14="http://schemas.microsoft.com/office/powerpoint/2010/main" val="4771822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img0</a:t>
            </a: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96331" y="1825625"/>
            <a:ext cx="4351338" cy="4351338"/>
          </a:xfrm>
        </p:spPr>
      </p:pic>
      <p:sp>
        <p:nvSpPr>
          <p:cNvPr id="4" name="Date Placeholder 3"/>
          <p:cNvSpPr>
            <a:spLocks noGrp="1"/>
          </p:cNvSpPr>
          <p:nvPr>
            <p:ph type="dt" sz="half" idx="10"/>
          </p:nvPr>
        </p:nvSpPr>
        <p:spPr/>
        <p:txBody>
          <a:bodyPr/>
          <a:lstStyle/>
          <a:p>
            <a:r>
              <a:rPr lang="de-DE"/>
              <a:t>Page </a:t>
            </a:r>
            <a:fld id="{53D56848-AEB8-4A3E-B316-CFDF0F9F8073}" type="slidenum">
              <a:rPr lang="de-DE" smtClean="0"/>
              <a:pPr/>
              <a:t>9</a:t>
            </a:fld>
            <a:endParaRPr lang="en-GB"/>
          </a:p>
        </p:txBody>
      </p:sp>
    </p:spTree>
    <p:extLst>
      <p:ext uri="{BB962C8B-B14F-4D97-AF65-F5344CB8AC3E}">
        <p14:creationId xmlns:p14="http://schemas.microsoft.com/office/powerpoint/2010/main" val="4253056941"/>
      </p:ext>
    </p:extLst>
  </p:cSld>
  <p:clrMapOvr>
    <a:masterClrMapping/>
  </p:clrMapOvr>
</p:sld>
</file>

<file path=ppt/theme/theme1.xml><?xml version="1.0" encoding="utf-8"?>
<a:theme xmlns:a="http://schemas.openxmlformats.org/drawingml/2006/main" name="1_Who is Futurewei">
  <a:themeElements>
    <a:clrScheme name="默认设计模板 2">
      <a:dk1>
        <a:srgbClr val="B2B2B2"/>
      </a:dk1>
      <a:lt1>
        <a:srgbClr val="FFFFFF"/>
      </a:lt1>
      <a:dk2>
        <a:srgbClr val="990000"/>
      </a:dk2>
      <a:lt2>
        <a:srgbClr val="2D2015"/>
      </a:lt2>
      <a:accent1>
        <a:srgbClr val="FFCC99"/>
      </a:accent1>
      <a:accent2>
        <a:srgbClr val="FFCC66"/>
      </a:accent2>
      <a:accent3>
        <a:srgbClr val="FFFFFF"/>
      </a:accent3>
      <a:accent4>
        <a:srgbClr val="979797"/>
      </a:accent4>
      <a:accent5>
        <a:srgbClr val="FFE2CA"/>
      </a:accent5>
      <a:accent6>
        <a:srgbClr val="E7B95C"/>
      </a:accent6>
      <a:hlink>
        <a:srgbClr val="FF9900"/>
      </a:hlink>
      <a:folHlink>
        <a:srgbClr val="996600"/>
      </a:folHlink>
    </a:clrScheme>
    <a:fontScheme name="默认设计模板">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bg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sz="1800" b="0" i="0" u="none" strike="noStrike" cap="none" normalizeH="0" baseline="0" dirty="0" smtClean="0">
            <a:ln>
              <a:noFill/>
            </a:ln>
            <a:solidFill>
              <a:srgbClr val="000000"/>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txDef>
      <a:spPr>
        <a:noFill/>
      </a:spPr>
      <a:bodyPr wrap="square" rtlCol="0">
        <a:spAutoFit/>
      </a:bodyPr>
      <a:lstStyle>
        <a:defPPr>
          <a:defRPr dirty="0" smtClean="0">
            <a:solidFill>
              <a:srgbClr val="000000"/>
            </a:solidFill>
          </a:defRPr>
        </a:defPPr>
      </a:lstStyle>
    </a:txDef>
  </a:objectDefaults>
  <a:extraClrSchemeLst>
    <a:extraClrScheme>
      <a:clrScheme name="默认设计模板 1">
        <a:dk1>
          <a:srgbClr val="B2B2B2"/>
        </a:dk1>
        <a:lt1>
          <a:srgbClr val="FFFFFF"/>
        </a:lt1>
        <a:dk2>
          <a:srgbClr val="990000"/>
        </a:dk2>
        <a:lt2>
          <a:srgbClr val="2D2015"/>
        </a:lt2>
        <a:accent1>
          <a:srgbClr val="99CCFF"/>
        </a:accent1>
        <a:accent2>
          <a:srgbClr val="669900"/>
        </a:accent2>
        <a:accent3>
          <a:srgbClr val="FFFFFF"/>
        </a:accent3>
        <a:accent4>
          <a:srgbClr val="979797"/>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默认设计模板 2">
        <a:dk1>
          <a:srgbClr val="B2B2B2"/>
        </a:dk1>
        <a:lt1>
          <a:srgbClr val="FFFFFF"/>
        </a:lt1>
        <a:dk2>
          <a:srgbClr val="990000"/>
        </a:dk2>
        <a:lt2>
          <a:srgbClr val="2D2015"/>
        </a:lt2>
        <a:accent1>
          <a:srgbClr val="FFCC99"/>
        </a:accent1>
        <a:accent2>
          <a:srgbClr val="FFCC66"/>
        </a:accent2>
        <a:accent3>
          <a:srgbClr val="FFFFFF"/>
        </a:accent3>
        <a:accent4>
          <a:srgbClr val="979797"/>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默认设计模板 4">
        <a:dk1>
          <a:srgbClr val="B2B2B2"/>
        </a:dk1>
        <a:lt1>
          <a:srgbClr val="FFFFFF"/>
        </a:lt1>
        <a:dk2>
          <a:srgbClr val="990000"/>
        </a:dk2>
        <a:lt2>
          <a:srgbClr val="2D2015"/>
        </a:lt2>
        <a:accent1>
          <a:srgbClr val="CCFF99"/>
        </a:accent1>
        <a:accent2>
          <a:srgbClr val="99CCCC"/>
        </a:accent2>
        <a:accent3>
          <a:srgbClr val="FFFFFF"/>
        </a:accent3>
        <a:accent4>
          <a:srgbClr val="979797"/>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默认设计模板 5">
        <a:dk1>
          <a:srgbClr val="B2B2B2"/>
        </a:dk1>
        <a:lt1>
          <a:srgbClr val="FFFFFF"/>
        </a:lt1>
        <a:dk2>
          <a:srgbClr val="990000"/>
        </a:dk2>
        <a:lt2>
          <a:srgbClr val="2D2015"/>
        </a:lt2>
        <a:accent1>
          <a:srgbClr val="FFCC66"/>
        </a:accent1>
        <a:accent2>
          <a:srgbClr val="FFCC99"/>
        </a:accent2>
        <a:accent3>
          <a:srgbClr val="FFFFFF"/>
        </a:accent3>
        <a:accent4>
          <a:srgbClr val="979797"/>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默认设计模板 6">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默认设计模板 7">
        <a:dk1>
          <a:srgbClr val="B2B2B2"/>
        </a:dk1>
        <a:lt1>
          <a:srgbClr val="FFFFFF"/>
        </a:lt1>
        <a:dk2>
          <a:srgbClr val="990000"/>
        </a:dk2>
        <a:lt2>
          <a:srgbClr val="2D2015"/>
        </a:lt2>
        <a:accent1>
          <a:srgbClr val="99CCCC"/>
        </a:accent1>
        <a:accent2>
          <a:srgbClr val="CCFF99"/>
        </a:accent2>
        <a:accent3>
          <a:srgbClr val="FFFFFF"/>
        </a:accent3>
        <a:accent4>
          <a:srgbClr val="979797"/>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默认设计模板 8">
        <a:dk1>
          <a:srgbClr val="B2B2B2"/>
        </a:dk1>
        <a:lt1>
          <a:srgbClr val="FFFFFF"/>
        </a:lt1>
        <a:dk2>
          <a:srgbClr val="990000"/>
        </a:dk2>
        <a:lt2>
          <a:srgbClr val="2D2015"/>
        </a:lt2>
        <a:accent1>
          <a:srgbClr val="99CCCC"/>
        </a:accent1>
        <a:accent2>
          <a:srgbClr val="CCFF99"/>
        </a:accent2>
        <a:accent3>
          <a:srgbClr val="FFFFFF"/>
        </a:accent3>
        <a:accent4>
          <a:srgbClr val="979797"/>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默认设计模板 9">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默认设计模板 10">
        <a:dk1>
          <a:srgbClr val="B2B2B2"/>
        </a:dk1>
        <a:lt1>
          <a:srgbClr val="FFFFFF"/>
        </a:lt1>
        <a:dk2>
          <a:srgbClr val="990000"/>
        </a:dk2>
        <a:lt2>
          <a:srgbClr val="2D2015"/>
        </a:lt2>
        <a:accent1>
          <a:srgbClr val="FFCC66"/>
        </a:accent1>
        <a:accent2>
          <a:srgbClr val="FFCC99"/>
        </a:accent2>
        <a:accent3>
          <a:srgbClr val="FFFFFF"/>
        </a:accent3>
        <a:accent4>
          <a:srgbClr val="979797"/>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默认设计模板 11">
        <a:dk1>
          <a:srgbClr val="B2B2B2"/>
        </a:dk1>
        <a:lt1>
          <a:srgbClr val="FFFFFF"/>
        </a:lt1>
        <a:dk2>
          <a:srgbClr val="990000"/>
        </a:dk2>
        <a:lt2>
          <a:srgbClr val="2D2015"/>
        </a:lt2>
        <a:accent1>
          <a:srgbClr val="FFCC66"/>
        </a:accent1>
        <a:accent2>
          <a:srgbClr val="FFCC99"/>
        </a:accent2>
        <a:accent3>
          <a:srgbClr val="FFFFFF"/>
        </a:accent3>
        <a:accent4>
          <a:srgbClr val="979797"/>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默认设计模板 12">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默认设计模板 13">
        <a:dk1>
          <a:srgbClr val="B2B2B2"/>
        </a:dk1>
        <a:lt1>
          <a:srgbClr val="FFFFFF"/>
        </a:lt1>
        <a:dk2>
          <a:srgbClr val="990000"/>
        </a:dk2>
        <a:lt2>
          <a:srgbClr val="2D2015"/>
        </a:lt2>
        <a:accent1>
          <a:srgbClr val="99CCCC"/>
        </a:accent1>
        <a:accent2>
          <a:srgbClr val="CCFF99"/>
        </a:accent2>
        <a:accent3>
          <a:srgbClr val="FFFFFF"/>
        </a:accent3>
        <a:accent4>
          <a:srgbClr val="979797"/>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CenterPortalContentType" ma:contentTypeID="0x0101005D3ED1304FABE9438D29FA9F2B5D407200E33FDF51FFCA3547945DB5F348FE88EC" ma:contentTypeVersion="16" ma:contentTypeDescription="" ma:contentTypeScope="" ma:versionID="24b80b4d9fba1cf0d8f9e7d29083c276">
  <xsd:schema xmlns:xsd="http://www.w3.org/2001/XMLSchema" xmlns:xs="http://www.w3.org/2001/XMLSchema" xmlns:p="http://schemas.microsoft.com/office/2006/metadata/properties" xmlns:ns2="7d451a30-175a-4a96-988f-6701acf18458" xmlns:ns3="1cbcd578-96c1-4493-bc56-f47c69f0e247" targetNamespace="http://schemas.microsoft.com/office/2006/metadata/properties" ma:root="true" ma:fieldsID="222093df7953178dea64220dcc808755" ns2:_="" ns3:_="">
    <xsd:import namespace="7d451a30-175a-4a96-988f-6701acf18458"/>
    <xsd:import namespace="1cbcd578-96c1-4493-bc56-f47c69f0e247"/>
    <xsd:element name="properties">
      <xsd:complexType>
        <xsd:sequence>
          <xsd:element name="documentManagement">
            <xsd:complexType>
              <xsd:all>
                <xsd:element ref="ns2:MainCategoryCode" minOccurs="0"/>
                <xsd:element ref="ns2:SubCategoryCode" minOccurs="0"/>
                <xsd:element ref="ns2:DocumentVersion" minOccurs="0"/>
                <xsd:element ref="ns2:EffectiveDate" minOccurs="0"/>
                <xsd:element ref="ns2:NotificationDate" minOccurs="0"/>
                <xsd:element ref="ns2:ExpirationDate" minOccurs="0"/>
                <xsd:element ref="ns2:DocumentAuthor" minOccurs="0"/>
                <xsd:element ref="ns2:Reference" minOccurs="0"/>
                <xsd:element ref="ns2:Remark" minOccurs="0"/>
                <xsd:element ref="ns2:DocumentCode" minOccurs="0"/>
                <xsd:element ref="ns3:Templat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451a30-175a-4a96-988f-6701acf18458" elementFormDefault="qualified">
    <xsd:import namespace="http://schemas.microsoft.com/office/2006/documentManagement/types"/>
    <xsd:import namespace="http://schemas.microsoft.com/office/infopath/2007/PartnerControls"/>
    <xsd:element name="MainCategoryCode" ma:index="2" nillable="true" ma:displayName="MainCategoryCode" ma:format="Dropdown" ma:internalName="MainCategoryCode" ma:readOnly="false">
      <xsd:simpleType>
        <xsd:restriction base="dms:Choice">
          <xsd:enumeration value="Form Documents"/>
          <xsd:enumeration value="Template Documents"/>
          <xsd:enumeration value="Policy&amp;Process Documents"/>
          <xsd:enumeration value="Administrative Documents"/>
          <xsd:enumeration value="Rights and Obligations Documents"/>
          <xsd:enumeration value="Regulation Documents"/>
        </xsd:restriction>
      </xsd:simpleType>
    </xsd:element>
    <xsd:element name="SubCategoryCode" ma:index="3" nillable="true" ma:displayName="SubCategoryCode" ma:format="Dropdown" ma:internalName="SubCategoryCode" ma:readOnly="false">
      <xsd:simpleType>
        <xsd:restriction base="dms:Choice">
          <xsd:enumeration value="Administrative Services"/>
          <xsd:enumeration value="Facility Services"/>
          <xsd:enumeration value="Letterhead"/>
          <xsd:enumeration value="PPT Presentation"/>
          <xsd:enumeration value="NDA"/>
          <xsd:enumeration value="HR Services"/>
          <xsd:enumeration value="IS Services"/>
          <xsd:enumeration value="IT Services"/>
          <xsd:enumeration value="Legal Services"/>
          <xsd:enumeration value="Procurement Services"/>
          <xsd:enumeration value="Project Management"/>
          <xsd:enumeration value="Meeting Minutes and Resolutions"/>
          <xsd:enumeration value="Notice"/>
          <xsd:enumeration value="Report"/>
          <xsd:enumeration value="Business Exchanges"/>
          <xsd:enumeration value="Industry Regulations"/>
          <xsd:enumeration value="Labor Relationship"/>
          <xsd:enumeration value="Legal Operations"/>
          <xsd:enumeration value="Property Certificate"/>
          <xsd:enumeration value="Public Relationship"/>
          <xsd:enumeration value="Finance Services"/>
          <xsd:enumeration value="1.0 IPD"/>
          <xsd:enumeration value="2.0 Market to Lead"/>
          <xsd:enumeration value="3.0 Lead to Cash"/>
          <xsd:enumeration value="4.0 Issue to Resolution"/>
          <xsd:enumeration value="5.0 Develop Strategy to Execute"/>
          <xsd:enumeration value="6.0 Manage Client Relationship"/>
          <xsd:enumeration value="7.0 Service Delivery"/>
          <xsd:enumeration value="8.0 Supply"/>
          <xsd:enumeration value="9.0 Procurement"/>
          <xsd:enumeration value="10.0 Manage HR"/>
          <xsd:enumeration value="11.0 Manage Finances"/>
          <xsd:enumeration value="12.0 BT&amp;IT"/>
          <xsd:enumeration value="13.0 Manage Business Support"/>
          <xsd:enumeration value="Announcements"/>
          <xsd:enumeration value="Legal"/>
          <xsd:enumeration value="Document Management"/>
        </xsd:restriction>
      </xsd:simpleType>
    </xsd:element>
    <xsd:element name="DocumentVersion" ma:index="4" nillable="true" ma:displayName="DocumentVersion" ma:default="1.0" ma:internalName="DocumentVersion">
      <xsd:simpleType>
        <xsd:restriction base="dms:Text">
          <xsd:maxLength value="255"/>
        </xsd:restriction>
      </xsd:simpleType>
    </xsd:element>
    <xsd:element name="EffectiveDate" ma:index="5" nillable="true" ma:displayName="EffectiveDate" ma:format="DateOnly" ma:internalName="EffectiveDate">
      <xsd:simpleType>
        <xsd:restriction base="dms:DateTime"/>
      </xsd:simpleType>
    </xsd:element>
    <xsd:element name="NotificationDate" ma:index="6" nillable="true" ma:displayName="NotificationDate" ma:format="DateOnly" ma:internalName="NotificationDate">
      <xsd:simpleType>
        <xsd:restriction base="dms:DateTime"/>
      </xsd:simpleType>
    </xsd:element>
    <xsd:element name="ExpirationDate" ma:index="7" nillable="true" ma:displayName="ExpirationDate" ma:format="DateOnly" ma:internalName="ExpirationDate">
      <xsd:simpleType>
        <xsd:restriction base="dms:DateTime"/>
      </xsd:simpleType>
    </xsd:element>
    <xsd:element name="DocumentAuthor" ma:index="8" nillable="true" ma:displayName="DocumentAuthor" ma:list="UserInfo" ma:SharePointGroup="0" ma:internalName="DocumentAutho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eference" ma:index="9" nillable="true" ma:displayName="Reference" ma:format="Hyperlink" ma:internalName="Reference">
      <xsd:complexType>
        <xsd:complexContent>
          <xsd:extension base="dms:URL">
            <xsd:sequence>
              <xsd:element name="Url" type="dms:ValidUrl" minOccurs="0" nillable="true"/>
              <xsd:element name="Description" type="xsd:string" nillable="true"/>
            </xsd:sequence>
          </xsd:extension>
        </xsd:complexContent>
      </xsd:complexType>
    </xsd:element>
    <xsd:element name="Remark" ma:index="10" nillable="true" ma:displayName="Remark" ma:internalName="Remark">
      <xsd:simpleType>
        <xsd:restriction base="dms:Text">
          <xsd:maxLength value="255"/>
        </xsd:restriction>
      </xsd:simpleType>
    </xsd:element>
    <xsd:element name="DocumentCode" ma:index="11" nillable="true" ma:displayName="DocumentCode" ma:internalName="DocumentCod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cbcd578-96c1-4493-bc56-f47c69f0e247" elementFormDefault="qualified">
    <xsd:import namespace="http://schemas.microsoft.com/office/2006/documentManagement/types"/>
    <xsd:import namespace="http://schemas.microsoft.com/office/infopath/2007/PartnerControls"/>
    <xsd:element name="Templates" ma:index="18" nillable="true" ma:displayName="Templates" ma:internalName="Templates">
      <xsd:complexType>
        <xsd:complexContent>
          <xsd:extension base="dms:URL">
            <xsd:sequence>
              <xsd:element name="Url" type="dms:ValidUrl" minOccurs="0" nillable="true"/>
              <xsd:element name="Description" type="xsd:string"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3" ma:displayName="Content Type"/>
        <xsd:element ref="dc:title"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ExpirationDate xmlns="7d451a30-175a-4a96-988f-6701acf18458">2018-01-01T08:00:00+00:00</ExpirationDate>
    <Reference xmlns="7d451a30-175a-4a96-988f-6701acf18458">
      <Url>http://</Url>
      <Description>http://</Description>
    </Reference>
    <DocumentCode xmlns="7d451a30-175a-4a96-988f-6701acf18458">TP_PT_Futurewei PPT Template_1.0_20160101_000010</DocumentCode>
    <Templates xmlns="1cbcd578-96c1-4493-bc56-f47c69f0e247">
      <Url xsi:nil="true"/>
      <Description xsi:nil="true"/>
    </Templates>
    <SubCategoryCode xmlns="7d451a30-175a-4a96-988f-6701acf18458">PPT Presentation</SubCategoryCode>
    <DocumentAuthor xmlns="7d451a30-175a-4a96-988f-6701acf18458">
      <UserInfo>
        <DisplayName/>
        <AccountId xsi:nil="true"/>
        <AccountType/>
      </UserInfo>
    </DocumentAuthor>
    <EffectiveDate xmlns="7d451a30-175a-4a96-988f-6701acf18458">2016-01-01T08:00:00+00:00</EffectiveDate>
    <MainCategoryCode xmlns="7d451a30-175a-4a96-988f-6701acf18458">Template Documents</MainCategoryCode>
    <DocumentVersion xmlns="7d451a30-175a-4a96-988f-6701acf18458">1.0</DocumentVersion>
    <NotificationDate xmlns="7d451a30-175a-4a96-988f-6701acf18458">2017-12-01T08:00:00+00:00</NotificationDate>
    <Remark xmlns="7d451a30-175a-4a96-988f-6701acf18458"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05E4504-3189-4292-9BB9-5C6E3F1F14C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451a30-175a-4a96-988f-6701acf18458"/>
    <ds:schemaRef ds:uri="1cbcd578-96c1-4493-bc56-f47c69f0e24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CD42961-221B-428A-B63B-530FE9D67F4D}">
  <ds:schemaRefs>
    <ds:schemaRef ds:uri="http://schemas.openxmlformats.org/package/2006/metadata/core-properties"/>
    <ds:schemaRef ds:uri="http://purl.org/dc/terms/"/>
    <ds:schemaRef ds:uri="http://schemas.microsoft.com/office/2006/documentManagement/types"/>
    <ds:schemaRef ds:uri="http://purl.org/dc/dcmitype/"/>
    <ds:schemaRef ds:uri="http://purl.org/dc/elements/1.1/"/>
    <ds:schemaRef ds:uri="http://schemas.microsoft.com/office/infopath/2007/PartnerControls"/>
    <ds:schemaRef ds:uri="http://www.w3.org/XML/1998/namespace"/>
    <ds:schemaRef ds:uri="1cbcd578-96c1-4493-bc56-f47c69f0e247"/>
    <ds:schemaRef ds:uri="7d451a30-175a-4a96-988f-6701acf18458"/>
    <ds:schemaRef ds:uri="http://schemas.microsoft.com/office/2006/metadata/properties"/>
  </ds:schemaRefs>
</ds:datastoreItem>
</file>

<file path=customXml/itemProps3.xml><?xml version="1.0" encoding="utf-8"?>
<ds:datastoreItem xmlns:ds="http://schemas.openxmlformats.org/officeDocument/2006/customXml" ds:itemID="{D234AEE6-2605-4985-BBB8-304BEB82777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Who is Futurewei</Template>
  <TotalTime>0</TotalTime>
  <Words>111</Words>
  <Application>Microsoft Office PowerPoint</Application>
  <PresentationFormat>On-screen Show (4:3)</PresentationFormat>
  <Paragraphs>37</Paragraphs>
  <Slides>17</Slides>
  <Notes>1</Notes>
  <HiddenSlides>0</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17</vt:i4>
      </vt:variant>
    </vt:vector>
  </HeadingPairs>
  <TitlesOfParts>
    <vt:vector size="32" baseType="lpstr">
      <vt:lpstr>等线</vt:lpstr>
      <vt:lpstr>等线 Light</vt:lpstr>
      <vt:lpstr>MS PGothic</vt:lpstr>
      <vt:lpstr>MS PGothic</vt:lpstr>
      <vt:lpstr>宋体</vt:lpstr>
      <vt:lpstr>华文细黑</vt:lpstr>
      <vt:lpstr>Arial</vt:lpstr>
      <vt:lpstr>Calibri</vt:lpstr>
      <vt:lpstr>Calibri Light</vt:lpstr>
      <vt:lpstr>FrutigerNext LT Regular</vt:lpstr>
      <vt:lpstr>Times New Roman</vt:lpstr>
      <vt:lpstr>Verdana</vt:lpstr>
      <vt:lpstr>Wingdings</vt:lpstr>
      <vt:lpstr>1_Who is Futurewei</vt:lpstr>
      <vt:lpstr>Office Theme</vt:lpstr>
      <vt:lpstr>V-PCC inspired tools: 3D motion compensation</vt:lpstr>
      <vt:lpstr>3D motion in scope of 2D projection, patch segmentation and canvas generation</vt:lpstr>
      <vt:lpstr>img0 reconstructed</vt:lpstr>
      <vt:lpstr>img0+1 reconstructed</vt:lpstr>
      <vt:lpstr>img0+2 reconstructed</vt:lpstr>
      <vt:lpstr>img0 reconstructed</vt:lpstr>
      <vt:lpstr>img0+1 residuals</vt:lpstr>
      <vt:lpstr>img0+2 residuals</vt:lpstr>
      <vt:lpstr>img0</vt:lpstr>
      <vt:lpstr>img0+2</vt:lpstr>
      <vt:lpstr>img0+2 residuals</vt:lpstr>
      <vt:lpstr>img0+2 residuals + intra blocks</vt:lpstr>
      <vt:lpstr>img0+2 residuals + intra blocks + MV</vt:lpstr>
      <vt:lpstr>img0+2 reconstructed + intra blocks + MV</vt:lpstr>
      <vt:lpstr>img0 reconstructed</vt:lpstr>
      <vt:lpstr>Reminder: Patches, Projections …</vt:lpstr>
      <vt:lpstr>Tools by the numbers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Futurewei PPT Template</dc:title>
  <dc:creator/>
  <cp:lastModifiedBy/>
  <cp:revision>1</cp:revision>
  <dcterms:created xsi:type="dcterms:W3CDTF">2012-03-03T23:06:37Z</dcterms:created>
  <dcterms:modified xsi:type="dcterms:W3CDTF">2019-07-06T08:01:29Z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(1)53IYAuETY0oliqriVzVYaxkyURzN9b1TmoehEVNfm5oKZCTx5kdehwhkQ1vnOC+wj2oxg4zu_x000d_
uKWXxb3CGVI8PD51HKZRxUk6VDiLQsd0XeDmYU3TKUyzSXX4TObx+V78Aks+QAEN+JssKmnu_x000d_
t33mPfepbmwrIJUePyHyeUcUicf5bROnz3HB1GAgAtL9fZoMK503Ca4iq5g6zM0ejWoo/g==</vt:lpwstr>
  </property>
  <property fmtid="{D5CDD505-2E9C-101B-9397-08002B2CF9AE}" pid="3" name="ContentTypeId">
    <vt:lpwstr>0x0101005D3ED1304FABE9438D29FA9F2B5D407200E33FDF51FFCA3547945DB5F348FE88EC</vt:lpwstr>
  </property>
  <property fmtid="{D5CDD505-2E9C-101B-9397-08002B2CF9AE}" pid="4" name="_CopySource">
    <vt:lpwstr>Futurewei PPT Template.pptx</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1553761104</vt:lpwstr>
  </property>
</Properties>
</file>