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5"/>
  </p:sldMasterIdLst>
  <p:notesMasterIdLst>
    <p:notesMasterId r:id="rId14"/>
  </p:notesMasterIdLst>
  <p:handoutMasterIdLst>
    <p:handoutMasterId r:id="rId15"/>
  </p:handoutMasterIdLst>
  <p:sldIdLst>
    <p:sldId id="359" r:id="rId6"/>
    <p:sldId id="514" r:id="rId7"/>
    <p:sldId id="521" r:id="rId8"/>
    <p:sldId id="506" r:id="rId9"/>
    <p:sldId id="519" r:id="rId10"/>
    <p:sldId id="517" r:id="rId11"/>
    <p:sldId id="518" r:id="rId12"/>
    <p:sldId id="516" r:id="rId1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>
          <p15:clr>
            <a:srgbClr val="A4A3A4"/>
          </p15:clr>
        </p15:guide>
        <p15:guide id="2" orient="horz" pos="3651">
          <p15:clr>
            <a:srgbClr val="A4A3A4"/>
          </p15:clr>
        </p15:guide>
        <p15:guide id="3" orient="horz" pos="4012">
          <p15:clr>
            <a:srgbClr val="A4A3A4"/>
          </p15:clr>
        </p15:guide>
        <p15:guide id="4" orient="horz" pos="320">
          <p15:clr>
            <a:srgbClr val="A4A3A4"/>
          </p15:clr>
        </p15:guide>
        <p15:guide id="5" orient="horz" pos="1237">
          <p15:clr>
            <a:srgbClr val="A4A3A4"/>
          </p15:clr>
        </p15:guide>
        <p15:guide id="6" orient="horz" pos="1768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2">
          <p15:clr>
            <a:srgbClr val="A4A3A4"/>
          </p15:clr>
        </p15:guide>
        <p15:guide id="10" pos="246">
          <p15:clr>
            <a:srgbClr val="A4A3A4"/>
          </p15:clr>
        </p15:guide>
        <p15:guide id="11" pos="3841">
          <p15:clr>
            <a:srgbClr val="A4A3A4"/>
          </p15:clr>
        </p15:guide>
        <p15:guide id="12" pos="7444">
          <p15:clr>
            <a:srgbClr val="A4A3A4"/>
          </p15:clr>
        </p15:guide>
        <p15:guide id="13">
          <p15:clr>
            <a:srgbClr val="A4A3A4"/>
          </p15:clr>
        </p15:guide>
        <p15:guide id="14" pos="240">
          <p15:clr>
            <a:srgbClr val="A4A3A4"/>
          </p15:clr>
        </p15:guide>
        <p15:guide id="15" pos="6509">
          <p15:clr>
            <a:srgbClr val="A4A3A4"/>
          </p15:clr>
        </p15:guide>
        <p15:guide id="16" pos="241">
          <p15:clr>
            <a:srgbClr val="A4A3A4"/>
          </p15:clr>
        </p15:guide>
        <p15:guide id="17" pos="2042">
          <p15:clr>
            <a:srgbClr val="A4A3A4"/>
          </p15:clr>
        </p15:guide>
        <p15:guide id="18" pos="48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BC141A"/>
    <a:srgbClr val="8F297D"/>
    <a:srgbClr val="8F297C"/>
    <a:srgbClr val="003B66"/>
    <a:srgbClr val="008D95"/>
    <a:srgbClr val="FDF055"/>
    <a:srgbClr val="E46D20"/>
    <a:srgbClr val="EB2027"/>
    <a:srgbClr val="7812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10" autoAdjust="0"/>
    <p:restoredTop sz="94633" autoAdjust="0"/>
  </p:normalViewPr>
  <p:slideViewPr>
    <p:cSldViewPr snapToGrid="0" snapToObjects="1">
      <p:cViewPr varScale="1">
        <p:scale>
          <a:sx n="92" d="100"/>
          <a:sy n="92" d="100"/>
        </p:scale>
        <p:origin x="870" y="90"/>
      </p:cViewPr>
      <p:guideLst>
        <p:guide orient="horz" pos="2166"/>
        <p:guide orient="horz" pos="3651"/>
        <p:guide orient="horz" pos="4012"/>
        <p:guide orient="horz" pos="320"/>
        <p:guide orient="horz" pos="1237"/>
        <p:guide orient="horz" pos="1768"/>
        <p:guide orient="horz" pos="4203"/>
        <p:guide pos="7677"/>
        <p:guide pos="2"/>
        <p:guide pos="246"/>
        <p:guide pos="3841"/>
        <p:guide pos="7444"/>
        <p:guide/>
        <p:guide pos="240"/>
        <p:guide pos="6509"/>
        <p:guide pos="241"/>
        <p:guide pos="2042"/>
        <p:guide pos="489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2" d="100"/>
        <a:sy n="42" d="100"/>
      </p:scale>
      <p:origin x="0" y="0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10/19/2014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123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2401888" y="3588584"/>
            <a:ext cx="103188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2333626" y="2189996"/>
            <a:ext cx="1335088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2665413" y="2318584"/>
            <a:ext cx="962025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2178051" y="3694946"/>
            <a:ext cx="23813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857376" y="4245809"/>
            <a:ext cx="593725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1208088" y="3209171"/>
            <a:ext cx="982663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739901" y="3017084"/>
            <a:ext cx="1122362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473201" y="2812296"/>
            <a:ext cx="627063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573213" y="2958346"/>
            <a:ext cx="546100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2559051" y="3645734"/>
            <a:ext cx="390525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204" y="3534340"/>
            <a:ext cx="721192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6571599" y="3146077"/>
            <a:ext cx="869150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6798615" y="2479296"/>
            <a:ext cx="97552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7448532" y="2136825"/>
            <a:ext cx="805586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7355131" y="2046018"/>
            <a:ext cx="455331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7850677" y="1944833"/>
            <a:ext cx="59802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7850677" y="1841054"/>
            <a:ext cx="699212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7050280" y="1738572"/>
            <a:ext cx="800397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7850677" y="3148671"/>
            <a:ext cx="339876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6461333" y="2894413"/>
            <a:ext cx="346363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7582148" y="2258765"/>
            <a:ext cx="551327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829484" y="0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7829539" y="-43013"/>
            <a:ext cx="3547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9868022" y="-1032668"/>
            <a:ext cx="16947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9436637" y="2511965"/>
            <a:ext cx="8670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9260238" y="2097517"/>
            <a:ext cx="1287723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3818411" y="2369950"/>
            <a:ext cx="768654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5614708" y="1242907"/>
            <a:ext cx="362230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6672856" y="2062133"/>
            <a:ext cx="312742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6940551" y="4429770"/>
            <a:ext cx="1355724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7829539" y="2919112"/>
            <a:ext cx="3547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635000" y="1955800"/>
            <a:ext cx="1276351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1258888" y="2400300"/>
            <a:ext cx="222250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1246188" y="1839912"/>
            <a:ext cx="214312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1027113" y="2112963"/>
            <a:ext cx="376237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1101725" y="1924050"/>
            <a:ext cx="412750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3903663" y="6898816"/>
            <a:ext cx="2654300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10485545" y="-1320713"/>
            <a:ext cx="1343025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7238" y="730116"/>
            <a:ext cx="1219456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02" y="7351185"/>
            <a:ext cx="881432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8788116" y="-303122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8788116" y="-228510"/>
            <a:ext cx="211138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8826216" y="-152310"/>
            <a:ext cx="136525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8669053" y="-849222"/>
            <a:ext cx="449263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8734141" y="-609510"/>
            <a:ext cx="31908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8535703" y="-1136560"/>
            <a:ext cx="714375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8888128" y="-1031785"/>
            <a:ext cx="11113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8842091" y="-1127035"/>
            <a:ext cx="103188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8459503" y="-874622"/>
            <a:ext cx="76200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8275353" y="-1031785"/>
            <a:ext cx="444500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9072278" y="-1038135"/>
            <a:ext cx="442913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9256428" y="-1076235"/>
            <a:ext cx="76200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9901047" y="6189689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163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464" y="5723886"/>
            <a:ext cx="11430000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379412" y="5469879"/>
            <a:ext cx="11430000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50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53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50117" y="6472429"/>
            <a:ext cx="435360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74904" y="502920"/>
            <a:ext cx="11430000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10136805" y="4128218"/>
            <a:ext cx="547687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10774979" y="4016661"/>
            <a:ext cx="752475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10894042" y="3518186"/>
            <a:ext cx="352425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9096992" y="3611848"/>
            <a:ext cx="1620837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9920062" y="5150433"/>
            <a:ext cx="985962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83464" y="3388539"/>
            <a:ext cx="9448609" cy="2896987"/>
            <a:chOff x="258525" y="3664444"/>
            <a:chExt cx="9448609" cy="2896987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marR="0" lvl="1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ct val="110000"/>
                <a:buFontTx/>
                <a:buNone/>
                <a:tabLst/>
                <a:defRPr/>
              </a:pP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For more information on Qualcomm, visit us at: </a:t>
              </a:r>
              <a:b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</a:br>
              <a:r>
                <a:rPr lang="en-US" sz="2000" b="0" kern="1200" baseline="0" dirty="0" smtClean="0">
                  <a:solidFill>
                    <a:schemeClr val="bg1"/>
                  </a:solidFill>
                  <a:latin typeface="Qualcomm Office Regular" pitchFamily="34" charset="0"/>
                  <a:ea typeface="+mn-ea"/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1"/>
              <a:ext cx="5800551" cy="5334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1" indent="0" algn="l" defTabSz="914400" rtl="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spc="10" baseline="0" dirty="0" smtClean="0">
                  <a:solidFill>
                    <a:schemeClr val="bg1"/>
                  </a:solidFill>
                  <a:latin typeface="Qualcomm Office Light" pitchFamily="34" charset="0"/>
                </a:rPr>
                <a:t>Qualcomm is a trademark of Qualcomm Incorporated, registered in the United States and other countries. </a:t>
              </a:r>
              <a:br>
                <a:rPr lang="en-US" sz="1000" spc="10" baseline="0" dirty="0" smtClean="0">
                  <a:solidFill>
                    <a:schemeClr val="bg1"/>
                  </a:solidFill>
                  <a:latin typeface="Qualcomm Office Light" pitchFamily="34" charset="0"/>
                </a:rPr>
              </a:br>
              <a:r>
                <a:rPr lang="en-US" sz="1000" spc="10" baseline="0" dirty="0" smtClean="0">
                  <a:solidFill>
                    <a:schemeClr val="bg1"/>
                  </a:solidFill>
                  <a:latin typeface="Qualcomm Office Light" pitchFamily="34" charset="0"/>
                </a:rPr>
                <a:t>Other products and brand names may be trademarks or registered trademarks of their respective owners</a:t>
              </a:r>
              <a:endParaRPr lang="en-US" sz="1000" kern="1200" spc="10" baseline="0" dirty="0" smtClean="0">
                <a:solidFill>
                  <a:schemeClr val="bg1"/>
                </a:solidFill>
                <a:latin typeface="Qualcomm Office Light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algn="l" defTabSz="914400" rtl="0" eaLnBrk="1" latinLnBrk="0" hangingPunct="1">
                <a:lnSpc>
                  <a:spcPct val="85000"/>
                </a:lnSpc>
                <a:spcBef>
                  <a:spcPct val="0"/>
                </a:spcBef>
                <a:buNone/>
              </a:pPr>
              <a:r>
                <a:rPr lang="en-US" sz="5400" kern="1200" baseline="0" dirty="0" smtClean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  <a:endPara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endParaRP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indent="0" algn="l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kern="1200" baseline="0" dirty="0" smtClean="0">
                    <a:solidFill>
                      <a:schemeClr val="bg1"/>
                    </a:solidFill>
                    <a:latin typeface="Qualcomm Office Light" pitchFamily="34" charset="0"/>
                    <a:ea typeface="+mn-ea"/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/>
              <p:cNvSpPr>
                <a:spLocks noChangeAspect="1"/>
              </p:cNvSpPr>
              <p:nvPr userDrawn="1"/>
            </p:nvSpPr>
            <p:spPr bwMode="auto">
              <a:xfrm>
                <a:off x="24296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pic>
            <p:nvPicPr>
              <p:cNvPr id="57" name="Picture 2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907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76494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Gradient Title Slide">
    <p:bg bwMode="auto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 userDrawn="1"/>
        </p:nvGrpSpPr>
        <p:grpSpPr>
          <a:xfrm>
            <a:off x="7006002" y="4564076"/>
            <a:ext cx="1102001" cy="1605174"/>
            <a:chOff x="4921606" y="4143170"/>
            <a:chExt cx="1102001" cy="1605174"/>
          </a:xfrm>
        </p:grpSpPr>
        <p:sp>
          <p:nvSpPr>
            <p:cNvPr id="16" name="Freeform 6"/>
            <p:cNvSpPr>
              <a:spLocks noEditPoints="1"/>
            </p:cNvSpPr>
            <p:nvPr userDrawn="1"/>
          </p:nvSpPr>
          <p:spPr bwMode="auto">
            <a:xfrm>
              <a:off x="4977950" y="5297585"/>
              <a:ext cx="85173" cy="94345"/>
            </a:xfrm>
            <a:custGeom>
              <a:avLst/>
              <a:gdLst>
                <a:gd name="T0" fmla="*/ 65 w 65"/>
                <a:gd name="T1" fmla="*/ 72 h 72"/>
                <a:gd name="T2" fmla="*/ 0 w 65"/>
                <a:gd name="T3" fmla="*/ 39 h 72"/>
                <a:gd name="T4" fmla="*/ 61 w 65"/>
                <a:gd name="T5" fmla="*/ 0 h 72"/>
                <a:gd name="T6" fmla="*/ 65 w 65"/>
                <a:gd name="T7" fmla="*/ 72 h 72"/>
                <a:gd name="T8" fmla="*/ 18 w 65"/>
                <a:gd name="T9" fmla="*/ 38 h 72"/>
                <a:gd name="T10" fmla="*/ 55 w 65"/>
                <a:gd name="T11" fmla="*/ 57 h 72"/>
                <a:gd name="T12" fmla="*/ 53 w 65"/>
                <a:gd name="T13" fmla="*/ 15 h 72"/>
                <a:gd name="T14" fmla="*/ 18 w 65"/>
                <a:gd name="T15" fmla="*/ 3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72">
                  <a:moveTo>
                    <a:pt x="65" y="72"/>
                  </a:moveTo>
                  <a:lnTo>
                    <a:pt x="0" y="39"/>
                  </a:lnTo>
                  <a:lnTo>
                    <a:pt x="61" y="0"/>
                  </a:lnTo>
                  <a:lnTo>
                    <a:pt x="65" y="72"/>
                  </a:lnTo>
                  <a:close/>
                  <a:moveTo>
                    <a:pt x="18" y="38"/>
                  </a:moveTo>
                  <a:lnTo>
                    <a:pt x="55" y="57"/>
                  </a:lnTo>
                  <a:lnTo>
                    <a:pt x="53" y="15"/>
                  </a:lnTo>
                  <a:lnTo>
                    <a:pt x="18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7" name="Curved Line"/>
            <p:cNvSpPr>
              <a:spLocks noEditPoints="1"/>
            </p:cNvSpPr>
            <p:nvPr userDrawn="1"/>
          </p:nvSpPr>
          <p:spPr bwMode="auto">
            <a:xfrm>
              <a:off x="4921606" y="4143170"/>
              <a:ext cx="1102001" cy="1605174"/>
            </a:xfrm>
            <a:custGeom>
              <a:avLst/>
              <a:gdLst>
                <a:gd name="T0" fmla="*/ 139 w 489"/>
                <a:gd name="T1" fmla="*/ 711 h 712"/>
                <a:gd name="T2" fmla="*/ 196 w 489"/>
                <a:gd name="T3" fmla="*/ 706 h 712"/>
                <a:gd name="T4" fmla="*/ 111 w 489"/>
                <a:gd name="T5" fmla="*/ 703 h 712"/>
                <a:gd name="T6" fmla="*/ 212 w 489"/>
                <a:gd name="T7" fmla="*/ 692 h 712"/>
                <a:gd name="T8" fmla="*/ 92 w 489"/>
                <a:gd name="T9" fmla="*/ 694 h 712"/>
                <a:gd name="T10" fmla="*/ 222 w 489"/>
                <a:gd name="T11" fmla="*/ 694 h 712"/>
                <a:gd name="T12" fmla="*/ 234 w 489"/>
                <a:gd name="T13" fmla="*/ 676 h 712"/>
                <a:gd name="T14" fmla="*/ 57 w 489"/>
                <a:gd name="T15" fmla="*/ 650 h 712"/>
                <a:gd name="T16" fmla="*/ 261 w 489"/>
                <a:gd name="T17" fmla="*/ 653 h 712"/>
                <a:gd name="T18" fmla="*/ 265 w 489"/>
                <a:gd name="T19" fmla="*/ 646 h 712"/>
                <a:gd name="T20" fmla="*/ 41 w 489"/>
                <a:gd name="T21" fmla="*/ 613 h 712"/>
                <a:gd name="T22" fmla="*/ 272 w 489"/>
                <a:gd name="T23" fmla="*/ 626 h 712"/>
                <a:gd name="T24" fmla="*/ 269 w 489"/>
                <a:gd name="T25" fmla="*/ 604 h 712"/>
                <a:gd name="T26" fmla="*/ 33 w 489"/>
                <a:gd name="T27" fmla="*/ 585 h 712"/>
                <a:gd name="T28" fmla="*/ 274 w 489"/>
                <a:gd name="T29" fmla="*/ 583 h 712"/>
                <a:gd name="T30" fmla="*/ 264 w 489"/>
                <a:gd name="T31" fmla="*/ 564 h 712"/>
                <a:gd name="T32" fmla="*/ 257 w 489"/>
                <a:gd name="T33" fmla="*/ 529 h 712"/>
                <a:gd name="T34" fmla="*/ 248 w 489"/>
                <a:gd name="T35" fmla="*/ 526 h 712"/>
                <a:gd name="T36" fmla="*/ 218 w 489"/>
                <a:gd name="T37" fmla="*/ 479 h 712"/>
                <a:gd name="T38" fmla="*/ 219 w 489"/>
                <a:gd name="T39" fmla="*/ 469 h 712"/>
                <a:gd name="T40" fmla="*/ 188 w 489"/>
                <a:gd name="T41" fmla="*/ 440 h 712"/>
                <a:gd name="T42" fmla="*/ 170 w 489"/>
                <a:gd name="T43" fmla="*/ 410 h 712"/>
                <a:gd name="T44" fmla="*/ 161 w 489"/>
                <a:gd name="T45" fmla="*/ 409 h 712"/>
                <a:gd name="T46" fmla="*/ 123 w 489"/>
                <a:gd name="T47" fmla="*/ 367 h 712"/>
                <a:gd name="T48" fmla="*/ 123 w 489"/>
                <a:gd name="T49" fmla="*/ 358 h 712"/>
                <a:gd name="T50" fmla="*/ 90 w 489"/>
                <a:gd name="T51" fmla="*/ 331 h 712"/>
                <a:gd name="T52" fmla="*/ 72 w 489"/>
                <a:gd name="T53" fmla="*/ 300 h 712"/>
                <a:gd name="T54" fmla="*/ 63 w 489"/>
                <a:gd name="T55" fmla="*/ 299 h 712"/>
                <a:gd name="T56" fmla="*/ 31 w 489"/>
                <a:gd name="T57" fmla="*/ 253 h 712"/>
                <a:gd name="T58" fmla="*/ 32 w 489"/>
                <a:gd name="T59" fmla="*/ 244 h 712"/>
                <a:gd name="T60" fmla="*/ 9 w 489"/>
                <a:gd name="T61" fmla="*/ 208 h 712"/>
                <a:gd name="T62" fmla="*/ 485 w 489"/>
                <a:gd name="T63" fmla="*/ 188 h 712"/>
                <a:gd name="T64" fmla="*/ 4 w 489"/>
                <a:gd name="T65" fmla="*/ 188 h 712"/>
                <a:gd name="T66" fmla="*/ 0 w 489"/>
                <a:gd name="T67" fmla="*/ 152 h 712"/>
                <a:gd name="T68" fmla="*/ 473 w 489"/>
                <a:gd name="T69" fmla="*/ 162 h 712"/>
                <a:gd name="T70" fmla="*/ 6 w 489"/>
                <a:gd name="T71" fmla="*/ 145 h 712"/>
                <a:gd name="T72" fmla="*/ 444 w 489"/>
                <a:gd name="T73" fmla="*/ 131 h 712"/>
                <a:gd name="T74" fmla="*/ 4 w 489"/>
                <a:gd name="T75" fmla="*/ 110 h 712"/>
                <a:gd name="T76" fmla="*/ 431 w 489"/>
                <a:gd name="T77" fmla="*/ 115 h 712"/>
                <a:gd name="T78" fmla="*/ 406 w 489"/>
                <a:gd name="T79" fmla="*/ 90 h 712"/>
                <a:gd name="T80" fmla="*/ 405 w 489"/>
                <a:gd name="T81" fmla="*/ 81 h 712"/>
                <a:gd name="T82" fmla="*/ 384 w 489"/>
                <a:gd name="T83" fmla="*/ 73 h 712"/>
                <a:gd name="T84" fmla="*/ 34 w 489"/>
                <a:gd name="T85" fmla="*/ 53 h 712"/>
                <a:gd name="T86" fmla="*/ 367 w 489"/>
                <a:gd name="T87" fmla="*/ 61 h 712"/>
                <a:gd name="T88" fmla="*/ 337 w 489"/>
                <a:gd name="T89" fmla="*/ 44 h 712"/>
                <a:gd name="T90" fmla="*/ 334 w 489"/>
                <a:gd name="T91" fmla="*/ 35 h 712"/>
                <a:gd name="T92" fmla="*/ 312 w 489"/>
                <a:gd name="T93" fmla="*/ 32 h 712"/>
                <a:gd name="T94" fmla="*/ 86 w 489"/>
                <a:gd name="T95" fmla="*/ 17 h 712"/>
                <a:gd name="T96" fmla="*/ 292 w 489"/>
                <a:gd name="T97" fmla="*/ 25 h 712"/>
                <a:gd name="T98" fmla="*/ 259 w 489"/>
                <a:gd name="T99" fmla="*/ 16 h 712"/>
                <a:gd name="T100" fmla="*/ 254 w 489"/>
                <a:gd name="T101" fmla="*/ 8 h 712"/>
                <a:gd name="T102" fmla="*/ 232 w 489"/>
                <a:gd name="T103" fmla="*/ 10 h 712"/>
                <a:gd name="T104" fmla="*/ 146 w 489"/>
                <a:gd name="T105" fmla="*/ 1 h 712"/>
                <a:gd name="T106" fmla="*/ 198 w 489"/>
                <a:gd name="T107" fmla="*/ 1 h 712"/>
                <a:gd name="T108" fmla="*/ 156 w 489"/>
                <a:gd name="T109" fmla="*/ 7 h 712"/>
                <a:gd name="T110" fmla="*/ 190 w 489"/>
                <a:gd name="T111" fmla="*/ 7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9" h="712">
                  <a:moveTo>
                    <a:pt x="160" y="712"/>
                  </a:moveTo>
                  <a:cubicBezTo>
                    <a:pt x="160" y="706"/>
                    <a:pt x="160" y="706"/>
                    <a:pt x="160" y="706"/>
                  </a:cubicBezTo>
                  <a:cubicBezTo>
                    <a:pt x="165" y="706"/>
                    <a:pt x="169" y="705"/>
                    <a:pt x="174" y="705"/>
                  </a:cubicBezTo>
                  <a:cubicBezTo>
                    <a:pt x="175" y="711"/>
                    <a:pt x="175" y="711"/>
                    <a:pt x="175" y="711"/>
                  </a:cubicBezTo>
                  <a:cubicBezTo>
                    <a:pt x="170" y="711"/>
                    <a:pt x="165" y="712"/>
                    <a:pt x="160" y="712"/>
                  </a:cubicBezTo>
                  <a:close/>
                  <a:moveTo>
                    <a:pt x="153" y="712"/>
                  </a:moveTo>
                  <a:cubicBezTo>
                    <a:pt x="148" y="712"/>
                    <a:pt x="144" y="711"/>
                    <a:pt x="139" y="711"/>
                  </a:cubicBezTo>
                  <a:cubicBezTo>
                    <a:pt x="140" y="705"/>
                    <a:pt x="140" y="705"/>
                    <a:pt x="140" y="705"/>
                  </a:cubicBezTo>
                  <a:cubicBezTo>
                    <a:pt x="144" y="705"/>
                    <a:pt x="149" y="706"/>
                    <a:pt x="153" y="706"/>
                  </a:cubicBezTo>
                  <a:lnTo>
                    <a:pt x="153" y="712"/>
                  </a:lnTo>
                  <a:close/>
                  <a:moveTo>
                    <a:pt x="182" y="710"/>
                  </a:moveTo>
                  <a:cubicBezTo>
                    <a:pt x="180" y="703"/>
                    <a:pt x="180" y="703"/>
                    <a:pt x="180" y="703"/>
                  </a:cubicBezTo>
                  <a:cubicBezTo>
                    <a:pt x="185" y="702"/>
                    <a:pt x="189" y="701"/>
                    <a:pt x="194" y="700"/>
                  </a:cubicBezTo>
                  <a:cubicBezTo>
                    <a:pt x="196" y="706"/>
                    <a:pt x="196" y="706"/>
                    <a:pt x="196" y="706"/>
                  </a:cubicBezTo>
                  <a:cubicBezTo>
                    <a:pt x="191" y="707"/>
                    <a:pt x="186" y="709"/>
                    <a:pt x="182" y="710"/>
                  </a:cubicBezTo>
                  <a:close/>
                  <a:moveTo>
                    <a:pt x="132" y="710"/>
                  </a:moveTo>
                  <a:cubicBezTo>
                    <a:pt x="127" y="709"/>
                    <a:pt x="122" y="707"/>
                    <a:pt x="118" y="706"/>
                  </a:cubicBezTo>
                  <a:cubicBezTo>
                    <a:pt x="120" y="700"/>
                    <a:pt x="120" y="700"/>
                    <a:pt x="120" y="700"/>
                  </a:cubicBezTo>
                  <a:cubicBezTo>
                    <a:pt x="124" y="701"/>
                    <a:pt x="129" y="702"/>
                    <a:pt x="133" y="703"/>
                  </a:cubicBezTo>
                  <a:lnTo>
                    <a:pt x="132" y="710"/>
                  </a:lnTo>
                  <a:close/>
                  <a:moveTo>
                    <a:pt x="111" y="703"/>
                  </a:moveTo>
                  <a:cubicBezTo>
                    <a:pt x="107" y="702"/>
                    <a:pt x="102" y="700"/>
                    <a:pt x="98" y="697"/>
                  </a:cubicBezTo>
                  <a:cubicBezTo>
                    <a:pt x="101" y="692"/>
                    <a:pt x="101" y="692"/>
                    <a:pt x="101" y="692"/>
                  </a:cubicBezTo>
                  <a:cubicBezTo>
                    <a:pt x="105" y="694"/>
                    <a:pt x="109" y="696"/>
                    <a:pt x="113" y="698"/>
                  </a:cubicBezTo>
                  <a:lnTo>
                    <a:pt x="111" y="703"/>
                  </a:lnTo>
                  <a:close/>
                  <a:moveTo>
                    <a:pt x="202" y="703"/>
                  </a:moveTo>
                  <a:cubicBezTo>
                    <a:pt x="200" y="698"/>
                    <a:pt x="200" y="698"/>
                    <a:pt x="200" y="698"/>
                  </a:cubicBezTo>
                  <a:cubicBezTo>
                    <a:pt x="204" y="696"/>
                    <a:pt x="208" y="694"/>
                    <a:pt x="212" y="692"/>
                  </a:cubicBezTo>
                  <a:cubicBezTo>
                    <a:pt x="215" y="697"/>
                    <a:pt x="215" y="697"/>
                    <a:pt x="215" y="697"/>
                  </a:cubicBezTo>
                  <a:cubicBezTo>
                    <a:pt x="211" y="700"/>
                    <a:pt x="207" y="702"/>
                    <a:pt x="202" y="703"/>
                  </a:cubicBezTo>
                  <a:close/>
                  <a:moveTo>
                    <a:pt x="92" y="694"/>
                  </a:moveTo>
                  <a:cubicBezTo>
                    <a:pt x="88" y="691"/>
                    <a:pt x="84" y="689"/>
                    <a:pt x="80" y="686"/>
                  </a:cubicBezTo>
                  <a:cubicBezTo>
                    <a:pt x="84" y="681"/>
                    <a:pt x="84" y="681"/>
                    <a:pt x="84" y="681"/>
                  </a:cubicBezTo>
                  <a:cubicBezTo>
                    <a:pt x="88" y="683"/>
                    <a:pt x="91" y="686"/>
                    <a:pt x="95" y="688"/>
                  </a:cubicBezTo>
                  <a:lnTo>
                    <a:pt x="92" y="694"/>
                  </a:lnTo>
                  <a:close/>
                  <a:moveTo>
                    <a:pt x="222" y="694"/>
                  </a:moveTo>
                  <a:cubicBezTo>
                    <a:pt x="218" y="688"/>
                    <a:pt x="218" y="688"/>
                    <a:pt x="218" y="688"/>
                  </a:cubicBezTo>
                  <a:cubicBezTo>
                    <a:pt x="221" y="687"/>
                    <a:pt x="224" y="685"/>
                    <a:pt x="227" y="683"/>
                  </a:cubicBezTo>
                  <a:cubicBezTo>
                    <a:pt x="229" y="680"/>
                    <a:pt x="229" y="680"/>
                    <a:pt x="229" y="680"/>
                  </a:cubicBezTo>
                  <a:cubicBezTo>
                    <a:pt x="233" y="685"/>
                    <a:pt x="233" y="685"/>
                    <a:pt x="233" y="685"/>
                  </a:cubicBezTo>
                  <a:cubicBezTo>
                    <a:pt x="231" y="688"/>
                    <a:pt x="231" y="688"/>
                    <a:pt x="231" y="688"/>
                  </a:cubicBezTo>
                  <a:cubicBezTo>
                    <a:pt x="228" y="690"/>
                    <a:pt x="225" y="692"/>
                    <a:pt x="222" y="694"/>
                  </a:cubicBezTo>
                  <a:close/>
                  <a:moveTo>
                    <a:pt x="75" y="681"/>
                  </a:moveTo>
                  <a:cubicBezTo>
                    <a:pt x="71" y="678"/>
                    <a:pt x="68" y="674"/>
                    <a:pt x="64" y="671"/>
                  </a:cubicBezTo>
                  <a:cubicBezTo>
                    <a:pt x="69" y="667"/>
                    <a:pt x="69" y="667"/>
                    <a:pt x="69" y="667"/>
                  </a:cubicBezTo>
                  <a:cubicBezTo>
                    <a:pt x="72" y="670"/>
                    <a:pt x="75" y="673"/>
                    <a:pt x="79" y="676"/>
                  </a:cubicBezTo>
                  <a:lnTo>
                    <a:pt x="75" y="681"/>
                  </a:lnTo>
                  <a:close/>
                  <a:moveTo>
                    <a:pt x="239" y="681"/>
                  </a:moveTo>
                  <a:cubicBezTo>
                    <a:pt x="234" y="676"/>
                    <a:pt x="234" y="676"/>
                    <a:pt x="234" y="676"/>
                  </a:cubicBezTo>
                  <a:cubicBezTo>
                    <a:pt x="238" y="673"/>
                    <a:pt x="241" y="669"/>
                    <a:pt x="244" y="666"/>
                  </a:cubicBezTo>
                  <a:cubicBezTo>
                    <a:pt x="249" y="670"/>
                    <a:pt x="249" y="670"/>
                    <a:pt x="249" y="670"/>
                  </a:cubicBezTo>
                  <a:cubicBezTo>
                    <a:pt x="246" y="674"/>
                    <a:pt x="242" y="677"/>
                    <a:pt x="239" y="681"/>
                  </a:cubicBezTo>
                  <a:close/>
                  <a:moveTo>
                    <a:pt x="60" y="665"/>
                  </a:moveTo>
                  <a:cubicBezTo>
                    <a:pt x="59" y="664"/>
                    <a:pt x="58" y="663"/>
                    <a:pt x="57" y="662"/>
                  </a:cubicBezTo>
                  <a:cubicBezTo>
                    <a:pt x="55" y="659"/>
                    <a:pt x="53" y="657"/>
                    <a:pt x="51" y="654"/>
                  </a:cubicBezTo>
                  <a:cubicBezTo>
                    <a:pt x="57" y="650"/>
                    <a:pt x="57" y="650"/>
                    <a:pt x="57" y="650"/>
                  </a:cubicBezTo>
                  <a:cubicBezTo>
                    <a:pt x="59" y="653"/>
                    <a:pt x="60" y="656"/>
                    <a:pt x="62" y="658"/>
                  </a:cubicBezTo>
                  <a:cubicBezTo>
                    <a:pt x="63" y="659"/>
                    <a:pt x="64" y="660"/>
                    <a:pt x="65" y="661"/>
                  </a:cubicBezTo>
                  <a:lnTo>
                    <a:pt x="60" y="665"/>
                  </a:lnTo>
                  <a:close/>
                  <a:moveTo>
                    <a:pt x="253" y="665"/>
                  </a:moveTo>
                  <a:cubicBezTo>
                    <a:pt x="248" y="661"/>
                    <a:pt x="248" y="661"/>
                    <a:pt x="248" y="661"/>
                  </a:cubicBezTo>
                  <a:cubicBezTo>
                    <a:pt x="251" y="657"/>
                    <a:pt x="253" y="653"/>
                    <a:pt x="256" y="649"/>
                  </a:cubicBezTo>
                  <a:cubicBezTo>
                    <a:pt x="261" y="653"/>
                    <a:pt x="261" y="653"/>
                    <a:pt x="261" y="653"/>
                  </a:cubicBezTo>
                  <a:cubicBezTo>
                    <a:pt x="259" y="657"/>
                    <a:pt x="256" y="661"/>
                    <a:pt x="253" y="665"/>
                  </a:cubicBezTo>
                  <a:close/>
                  <a:moveTo>
                    <a:pt x="48" y="648"/>
                  </a:moveTo>
                  <a:cubicBezTo>
                    <a:pt x="45" y="643"/>
                    <a:pt x="43" y="639"/>
                    <a:pt x="42" y="635"/>
                  </a:cubicBezTo>
                  <a:cubicBezTo>
                    <a:pt x="47" y="632"/>
                    <a:pt x="47" y="632"/>
                    <a:pt x="47" y="632"/>
                  </a:cubicBezTo>
                  <a:cubicBezTo>
                    <a:pt x="49" y="636"/>
                    <a:pt x="51" y="640"/>
                    <a:pt x="53" y="644"/>
                  </a:cubicBezTo>
                  <a:lnTo>
                    <a:pt x="48" y="648"/>
                  </a:lnTo>
                  <a:close/>
                  <a:moveTo>
                    <a:pt x="265" y="646"/>
                  </a:moveTo>
                  <a:cubicBezTo>
                    <a:pt x="259" y="644"/>
                    <a:pt x="259" y="644"/>
                    <a:pt x="259" y="644"/>
                  </a:cubicBezTo>
                  <a:cubicBezTo>
                    <a:pt x="261" y="639"/>
                    <a:pt x="263" y="635"/>
                    <a:pt x="264" y="631"/>
                  </a:cubicBezTo>
                  <a:cubicBezTo>
                    <a:pt x="270" y="633"/>
                    <a:pt x="270" y="633"/>
                    <a:pt x="270" y="633"/>
                  </a:cubicBezTo>
                  <a:cubicBezTo>
                    <a:pt x="269" y="637"/>
                    <a:pt x="267" y="642"/>
                    <a:pt x="265" y="646"/>
                  </a:cubicBezTo>
                  <a:close/>
                  <a:moveTo>
                    <a:pt x="39" y="628"/>
                  </a:moveTo>
                  <a:cubicBezTo>
                    <a:pt x="37" y="623"/>
                    <a:pt x="36" y="619"/>
                    <a:pt x="35" y="614"/>
                  </a:cubicBezTo>
                  <a:cubicBezTo>
                    <a:pt x="41" y="613"/>
                    <a:pt x="41" y="613"/>
                    <a:pt x="41" y="613"/>
                  </a:cubicBezTo>
                  <a:cubicBezTo>
                    <a:pt x="42" y="617"/>
                    <a:pt x="44" y="622"/>
                    <a:pt x="45" y="626"/>
                  </a:cubicBezTo>
                  <a:lnTo>
                    <a:pt x="39" y="628"/>
                  </a:lnTo>
                  <a:close/>
                  <a:moveTo>
                    <a:pt x="272" y="626"/>
                  </a:moveTo>
                  <a:cubicBezTo>
                    <a:pt x="266" y="624"/>
                    <a:pt x="266" y="624"/>
                    <a:pt x="266" y="624"/>
                  </a:cubicBezTo>
                  <a:cubicBezTo>
                    <a:pt x="267" y="620"/>
                    <a:pt x="268" y="616"/>
                    <a:pt x="268" y="611"/>
                  </a:cubicBezTo>
                  <a:cubicBezTo>
                    <a:pt x="275" y="612"/>
                    <a:pt x="275" y="612"/>
                    <a:pt x="275" y="612"/>
                  </a:cubicBezTo>
                  <a:cubicBezTo>
                    <a:pt x="274" y="617"/>
                    <a:pt x="273" y="621"/>
                    <a:pt x="272" y="626"/>
                  </a:cubicBezTo>
                  <a:close/>
                  <a:moveTo>
                    <a:pt x="34" y="607"/>
                  </a:moveTo>
                  <a:cubicBezTo>
                    <a:pt x="33" y="602"/>
                    <a:pt x="33" y="597"/>
                    <a:pt x="33" y="593"/>
                  </a:cubicBezTo>
                  <a:cubicBezTo>
                    <a:pt x="39" y="592"/>
                    <a:pt x="39" y="592"/>
                    <a:pt x="39" y="592"/>
                  </a:cubicBezTo>
                  <a:cubicBezTo>
                    <a:pt x="39" y="597"/>
                    <a:pt x="39" y="602"/>
                    <a:pt x="40" y="606"/>
                  </a:cubicBezTo>
                  <a:lnTo>
                    <a:pt x="34" y="607"/>
                  </a:lnTo>
                  <a:close/>
                  <a:moveTo>
                    <a:pt x="275" y="605"/>
                  </a:moveTo>
                  <a:cubicBezTo>
                    <a:pt x="269" y="604"/>
                    <a:pt x="269" y="604"/>
                    <a:pt x="269" y="604"/>
                  </a:cubicBezTo>
                  <a:cubicBezTo>
                    <a:pt x="269" y="603"/>
                    <a:pt x="269" y="601"/>
                    <a:pt x="269" y="599"/>
                  </a:cubicBezTo>
                  <a:cubicBezTo>
                    <a:pt x="269" y="597"/>
                    <a:pt x="269" y="594"/>
                    <a:pt x="269" y="591"/>
                  </a:cubicBezTo>
                  <a:cubicBezTo>
                    <a:pt x="275" y="590"/>
                    <a:pt x="275" y="590"/>
                    <a:pt x="275" y="590"/>
                  </a:cubicBezTo>
                  <a:cubicBezTo>
                    <a:pt x="275" y="593"/>
                    <a:pt x="275" y="596"/>
                    <a:pt x="275" y="599"/>
                  </a:cubicBezTo>
                  <a:cubicBezTo>
                    <a:pt x="275" y="601"/>
                    <a:pt x="275" y="603"/>
                    <a:pt x="275" y="605"/>
                  </a:cubicBezTo>
                  <a:close/>
                  <a:moveTo>
                    <a:pt x="39" y="586"/>
                  </a:moveTo>
                  <a:cubicBezTo>
                    <a:pt x="33" y="585"/>
                    <a:pt x="33" y="585"/>
                    <a:pt x="33" y="585"/>
                  </a:cubicBezTo>
                  <a:cubicBezTo>
                    <a:pt x="33" y="581"/>
                    <a:pt x="33" y="576"/>
                    <a:pt x="34" y="571"/>
                  </a:cubicBezTo>
                  <a:cubicBezTo>
                    <a:pt x="40" y="572"/>
                    <a:pt x="40" y="572"/>
                    <a:pt x="40" y="572"/>
                  </a:cubicBezTo>
                  <a:cubicBezTo>
                    <a:pt x="40" y="577"/>
                    <a:pt x="39" y="581"/>
                    <a:pt x="39" y="586"/>
                  </a:cubicBezTo>
                  <a:close/>
                  <a:moveTo>
                    <a:pt x="268" y="584"/>
                  </a:moveTo>
                  <a:cubicBezTo>
                    <a:pt x="267" y="580"/>
                    <a:pt x="266" y="575"/>
                    <a:pt x="265" y="570"/>
                  </a:cubicBezTo>
                  <a:cubicBezTo>
                    <a:pt x="272" y="569"/>
                    <a:pt x="272" y="569"/>
                    <a:pt x="272" y="569"/>
                  </a:cubicBezTo>
                  <a:cubicBezTo>
                    <a:pt x="273" y="574"/>
                    <a:pt x="274" y="579"/>
                    <a:pt x="274" y="583"/>
                  </a:cubicBezTo>
                  <a:lnTo>
                    <a:pt x="268" y="584"/>
                  </a:lnTo>
                  <a:close/>
                  <a:moveTo>
                    <a:pt x="41" y="565"/>
                  </a:moveTo>
                  <a:cubicBezTo>
                    <a:pt x="35" y="564"/>
                    <a:pt x="35" y="564"/>
                    <a:pt x="35" y="564"/>
                  </a:cubicBezTo>
                  <a:cubicBezTo>
                    <a:pt x="36" y="559"/>
                    <a:pt x="38" y="555"/>
                    <a:pt x="39" y="550"/>
                  </a:cubicBezTo>
                  <a:cubicBezTo>
                    <a:pt x="45" y="552"/>
                    <a:pt x="45" y="552"/>
                    <a:pt x="45" y="552"/>
                  </a:cubicBezTo>
                  <a:cubicBezTo>
                    <a:pt x="44" y="557"/>
                    <a:pt x="42" y="561"/>
                    <a:pt x="41" y="565"/>
                  </a:cubicBezTo>
                  <a:close/>
                  <a:moveTo>
                    <a:pt x="264" y="564"/>
                  </a:moveTo>
                  <a:cubicBezTo>
                    <a:pt x="263" y="560"/>
                    <a:pt x="261" y="555"/>
                    <a:pt x="260" y="551"/>
                  </a:cubicBezTo>
                  <a:cubicBezTo>
                    <a:pt x="265" y="549"/>
                    <a:pt x="265" y="549"/>
                    <a:pt x="265" y="549"/>
                  </a:cubicBezTo>
                  <a:cubicBezTo>
                    <a:pt x="267" y="553"/>
                    <a:pt x="269" y="558"/>
                    <a:pt x="270" y="562"/>
                  </a:cubicBezTo>
                  <a:lnTo>
                    <a:pt x="264" y="564"/>
                  </a:lnTo>
                  <a:close/>
                  <a:moveTo>
                    <a:pt x="257" y="544"/>
                  </a:moveTo>
                  <a:cubicBezTo>
                    <a:pt x="255" y="540"/>
                    <a:pt x="254" y="536"/>
                    <a:pt x="251" y="532"/>
                  </a:cubicBezTo>
                  <a:cubicBezTo>
                    <a:pt x="257" y="529"/>
                    <a:pt x="257" y="529"/>
                    <a:pt x="257" y="529"/>
                  </a:cubicBezTo>
                  <a:cubicBezTo>
                    <a:pt x="259" y="533"/>
                    <a:pt x="261" y="538"/>
                    <a:pt x="263" y="542"/>
                  </a:cubicBezTo>
                  <a:lnTo>
                    <a:pt x="257" y="544"/>
                  </a:lnTo>
                  <a:close/>
                  <a:moveTo>
                    <a:pt x="248" y="526"/>
                  </a:moveTo>
                  <a:cubicBezTo>
                    <a:pt x="246" y="522"/>
                    <a:pt x="244" y="517"/>
                    <a:pt x="242" y="513"/>
                  </a:cubicBezTo>
                  <a:cubicBezTo>
                    <a:pt x="247" y="510"/>
                    <a:pt x="247" y="510"/>
                    <a:pt x="247" y="510"/>
                  </a:cubicBezTo>
                  <a:cubicBezTo>
                    <a:pt x="250" y="514"/>
                    <a:pt x="252" y="518"/>
                    <a:pt x="254" y="523"/>
                  </a:cubicBezTo>
                  <a:lnTo>
                    <a:pt x="248" y="526"/>
                  </a:lnTo>
                  <a:close/>
                  <a:moveTo>
                    <a:pt x="238" y="507"/>
                  </a:moveTo>
                  <a:cubicBezTo>
                    <a:pt x="236" y="504"/>
                    <a:pt x="233" y="500"/>
                    <a:pt x="231" y="496"/>
                  </a:cubicBezTo>
                  <a:cubicBezTo>
                    <a:pt x="236" y="492"/>
                    <a:pt x="236" y="492"/>
                    <a:pt x="236" y="492"/>
                  </a:cubicBezTo>
                  <a:cubicBezTo>
                    <a:pt x="239" y="496"/>
                    <a:pt x="241" y="500"/>
                    <a:pt x="244" y="504"/>
                  </a:cubicBezTo>
                  <a:lnTo>
                    <a:pt x="238" y="507"/>
                  </a:lnTo>
                  <a:close/>
                  <a:moveTo>
                    <a:pt x="227" y="490"/>
                  </a:moveTo>
                  <a:cubicBezTo>
                    <a:pt x="224" y="486"/>
                    <a:pt x="221" y="483"/>
                    <a:pt x="218" y="479"/>
                  </a:cubicBezTo>
                  <a:cubicBezTo>
                    <a:pt x="224" y="475"/>
                    <a:pt x="224" y="475"/>
                    <a:pt x="224" y="475"/>
                  </a:cubicBezTo>
                  <a:cubicBezTo>
                    <a:pt x="226" y="479"/>
                    <a:pt x="229" y="483"/>
                    <a:pt x="232" y="486"/>
                  </a:cubicBezTo>
                  <a:lnTo>
                    <a:pt x="227" y="490"/>
                  </a:lnTo>
                  <a:close/>
                  <a:moveTo>
                    <a:pt x="214" y="473"/>
                  </a:moveTo>
                  <a:cubicBezTo>
                    <a:pt x="211" y="470"/>
                    <a:pt x="209" y="466"/>
                    <a:pt x="206" y="462"/>
                  </a:cubicBezTo>
                  <a:cubicBezTo>
                    <a:pt x="211" y="458"/>
                    <a:pt x="211" y="458"/>
                    <a:pt x="211" y="458"/>
                  </a:cubicBezTo>
                  <a:cubicBezTo>
                    <a:pt x="214" y="462"/>
                    <a:pt x="217" y="466"/>
                    <a:pt x="219" y="469"/>
                  </a:cubicBezTo>
                  <a:lnTo>
                    <a:pt x="214" y="473"/>
                  </a:lnTo>
                  <a:close/>
                  <a:moveTo>
                    <a:pt x="201" y="457"/>
                  </a:moveTo>
                  <a:cubicBezTo>
                    <a:pt x="199" y="453"/>
                    <a:pt x="196" y="449"/>
                    <a:pt x="193" y="446"/>
                  </a:cubicBezTo>
                  <a:cubicBezTo>
                    <a:pt x="198" y="442"/>
                    <a:pt x="198" y="442"/>
                    <a:pt x="198" y="442"/>
                  </a:cubicBezTo>
                  <a:cubicBezTo>
                    <a:pt x="201" y="445"/>
                    <a:pt x="204" y="449"/>
                    <a:pt x="206" y="453"/>
                  </a:cubicBezTo>
                  <a:lnTo>
                    <a:pt x="201" y="457"/>
                  </a:lnTo>
                  <a:close/>
                  <a:moveTo>
                    <a:pt x="188" y="440"/>
                  </a:moveTo>
                  <a:cubicBezTo>
                    <a:pt x="185" y="437"/>
                    <a:pt x="182" y="433"/>
                    <a:pt x="179" y="430"/>
                  </a:cubicBezTo>
                  <a:cubicBezTo>
                    <a:pt x="184" y="426"/>
                    <a:pt x="184" y="426"/>
                    <a:pt x="184" y="426"/>
                  </a:cubicBezTo>
                  <a:cubicBezTo>
                    <a:pt x="187" y="429"/>
                    <a:pt x="190" y="433"/>
                    <a:pt x="193" y="436"/>
                  </a:cubicBezTo>
                  <a:lnTo>
                    <a:pt x="188" y="440"/>
                  </a:lnTo>
                  <a:close/>
                  <a:moveTo>
                    <a:pt x="175" y="425"/>
                  </a:moveTo>
                  <a:cubicBezTo>
                    <a:pt x="172" y="421"/>
                    <a:pt x="169" y="417"/>
                    <a:pt x="166" y="414"/>
                  </a:cubicBezTo>
                  <a:cubicBezTo>
                    <a:pt x="170" y="410"/>
                    <a:pt x="170" y="410"/>
                    <a:pt x="170" y="410"/>
                  </a:cubicBezTo>
                  <a:cubicBezTo>
                    <a:pt x="173" y="413"/>
                    <a:pt x="176" y="417"/>
                    <a:pt x="180" y="420"/>
                  </a:cubicBezTo>
                  <a:lnTo>
                    <a:pt x="175" y="425"/>
                  </a:lnTo>
                  <a:close/>
                  <a:moveTo>
                    <a:pt x="161" y="409"/>
                  </a:moveTo>
                  <a:cubicBezTo>
                    <a:pt x="158" y="405"/>
                    <a:pt x="155" y="402"/>
                    <a:pt x="152" y="398"/>
                  </a:cubicBezTo>
                  <a:cubicBezTo>
                    <a:pt x="156" y="394"/>
                    <a:pt x="156" y="394"/>
                    <a:pt x="156" y="394"/>
                  </a:cubicBezTo>
                  <a:cubicBezTo>
                    <a:pt x="159" y="398"/>
                    <a:pt x="163" y="401"/>
                    <a:pt x="166" y="405"/>
                  </a:cubicBezTo>
                  <a:lnTo>
                    <a:pt x="161" y="409"/>
                  </a:lnTo>
                  <a:close/>
                  <a:moveTo>
                    <a:pt x="147" y="393"/>
                  </a:moveTo>
                  <a:cubicBezTo>
                    <a:pt x="144" y="390"/>
                    <a:pt x="141" y="386"/>
                    <a:pt x="138" y="383"/>
                  </a:cubicBezTo>
                  <a:cubicBezTo>
                    <a:pt x="142" y="379"/>
                    <a:pt x="142" y="379"/>
                    <a:pt x="142" y="379"/>
                  </a:cubicBezTo>
                  <a:cubicBezTo>
                    <a:pt x="145" y="382"/>
                    <a:pt x="148" y="385"/>
                    <a:pt x="152" y="389"/>
                  </a:cubicBezTo>
                  <a:lnTo>
                    <a:pt x="147" y="393"/>
                  </a:lnTo>
                  <a:close/>
                  <a:moveTo>
                    <a:pt x="133" y="378"/>
                  </a:moveTo>
                  <a:cubicBezTo>
                    <a:pt x="123" y="367"/>
                    <a:pt x="123" y="367"/>
                    <a:pt x="123" y="367"/>
                  </a:cubicBezTo>
                  <a:cubicBezTo>
                    <a:pt x="128" y="363"/>
                    <a:pt x="128" y="363"/>
                    <a:pt x="128" y="363"/>
                  </a:cubicBezTo>
                  <a:cubicBezTo>
                    <a:pt x="137" y="373"/>
                    <a:pt x="137" y="373"/>
                    <a:pt x="137" y="373"/>
                  </a:cubicBezTo>
                  <a:lnTo>
                    <a:pt x="133" y="378"/>
                  </a:lnTo>
                  <a:close/>
                  <a:moveTo>
                    <a:pt x="119" y="362"/>
                  </a:moveTo>
                  <a:cubicBezTo>
                    <a:pt x="109" y="352"/>
                    <a:pt x="109" y="352"/>
                    <a:pt x="109" y="352"/>
                  </a:cubicBezTo>
                  <a:cubicBezTo>
                    <a:pt x="114" y="348"/>
                    <a:pt x="114" y="348"/>
                    <a:pt x="114" y="348"/>
                  </a:cubicBezTo>
                  <a:cubicBezTo>
                    <a:pt x="123" y="358"/>
                    <a:pt x="123" y="358"/>
                    <a:pt x="123" y="358"/>
                  </a:cubicBezTo>
                  <a:lnTo>
                    <a:pt x="119" y="362"/>
                  </a:lnTo>
                  <a:close/>
                  <a:moveTo>
                    <a:pt x="104" y="347"/>
                  </a:moveTo>
                  <a:cubicBezTo>
                    <a:pt x="101" y="343"/>
                    <a:pt x="98" y="340"/>
                    <a:pt x="95" y="336"/>
                  </a:cubicBezTo>
                  <a:cubicBezTo>
                    <a:pt x="100" y="332"/>
                    <a:pt x="100" y="332"/>
                    <a:pt x="100" y="332"/>
                  </a:cubicBezTo>
                  <a:cubicBezTo>
                    <a:pt x="103" y="335"/>
                    <a:pt x="106" y="339"/>
                    <a:pt x="109" y="342"/>
                  </a:cubicBezTo>
                  <a:lnTo>
                    <a:pt x="104" y="347"/>
                  </a:lnTo>
                  <a:close/>
                  <a:moveTo>
                    <a:pt x="90" y="331"/>
                  </a:moveTo>
                  <a:cubicBezTo>
                    <a:pt x="87" y="328"/>
                    <a:pt x="84" y="324"/>
                    <a:pt x="81" y="320"/>
                  </a:cubicBezTo>
                  <a:cubicBezTo>
                    <a:pt x="86" y="316"/>
                    <a:pt x="86" y="316"/>
                    <a:pt x="86" y="316"/>
                  </a:cubicBezTo>
                  <a:cubicBezTo>
                    <a:pt x="89" y="320"/>
                    <a:pt x="92" y="323"/>
                    <a:pt x="95" y="327"/>
                  </a:cubicBezTo>
                  <a:lnTo>
                    <a:pt x="90" y="331"/>
                  </a:lnTo>
                  <a:close/>
                  <a:moveTo>
                    <a:pt x="76" y="315"/>
                  </a:moveTo>
                  <a:cubicBezTo>
                    <a:pt x="73" y="312"/>
                    <a:pt x="70" y="308"/>
                    <a:pt x="67" y="304"/>
                  </a:cubicBezTo>
                  <a:cubicBezTo>
                    <a:pt x="72" y="300"/>
                    <a:pt x="72" y="300"/>
                    <a:pt x="72" y="300"/>
                  </a:cubicBezTo>
                  <a:cubicBezTo>
                    <a:pt x="75" y="304"/>
                    <a:pt x="78" y="307"/>
                    <a:pt x="81" y="311"/>
                  </a:cubicBezTo>
                  <a:lnTo>
                    <a:pt x="76" y="315"/>
                  </a:lnTo>
                  <a:close/>
                  <a:moveTo>
                    <a:pt x="63" y="299"/>
                  </a:moveTo>
                  <a:cubicBezTo>
                    <a:pt x="60" y="295"/>
                    <a:pt x="57" y="292"/>
                    <a:pt x="54" y="288"/>
                  </a:cubicBezTo>
                  <a:cubicBezTo>
                    <a:pt x="59" y="284"/>
                    <a:pt x="59" y="284"/>
                    <a:pt x="59" y="284"/>
                  </a:cubicBezTo>
                  <a:cubicBezTo>
                    <a:pt x="62" y="288"/>
                    <a:pt x="65" y="291"/>
                    <a:pt x="68" y="295"/>
                  </a:cubicBezTo>
                  <a:lnTo>
                    <a:pt x="63" y="299"/>
                  </a:lnTo>
                  <a:close/>
                  <a:moveTo>
                    <a:pt x="50" y="282"/>
                  </a:moveTo>
                  <a:cubicBezTo>
                    <a:pt x="47" y="278"/>
                    <a:pt x="45" y="275"/>
                    <a:pt x="42" y="271"/>
                  </a:cubicBezTo>
                  <a:cubicBezTo>
                    <a:pt x="47" y="267"/>
                    <a:pt x="47" y="267"/>
                    <a:pt x="47" y="267"/>
                  </a:cubicBezTo>
                  <a:cubicBezTo>
                    <a:pt x="50" y="271"/>
                    <a:pt x="52" y="275"/>
                    <a:pt x="55" y="278"/>
                  </a:cubicBezTo>
                  <a:lnTo>
                    <a:pt x="50" y="282"/>
                  </a:lnTo>
                  <a:close/>
                  <a:moveTo>
                    <a:pt x="38" y="265"/>
                  </a:moveTo>
                  <a:cubicBezTo>
                    <a:pt x="35" y="261"/>
                    <a:pt x="33" y="257"/>
                    <a:pt x="31" y="253"/>
                  </a:cubicBezTo>
                  <a:cubicBezTo>
                    <a:pt x="36" y="250"/>
                    <a:pt x="36" y="250"/>
                    <a:pt x="36" y="250"/>
                  </a:cubicBezTo>
                  <a:cubicBezTo>
                    <a:pt x="38" y="253"/>
                    <a:pt x="41" y="257"/>
                    <a:pt x="43" y="261"/>
                  </a:cubicBezTo>
                  <a:lnTo>
                    <a:pt x="38" y="265"/>
                  </a:lnTo>
                  <a:close/>
                  <a:moveTo>
                    <a:pt x="27" y="247"/>
                  </a:moveTo>
                  <a:cubicBezTo>
                    <a:pt x="25" y="243"/>
                    <a:pt x="22" y="238"/>
                    <a:pt x="20" y="234"/>
                  </a:cubicBezTo>
                  <a:cubicBezTo>
                    <a:pt x="26" y="231"/>
                    <a:pt x="26" y="231"/>
                    <a:pt x="26" y="231"/>
                  </a:cubicBezTo>
                  <a:cubicBezTo>
                    <a:pt x="28" y="235"/>
                    <a:pt x="30" y="240"/>
                    <a:pt x="32" y="244"/>
                  </a:cubicBezTo>
                  <a:lnTo>
                    <a:pt x="27" y="247"/>
                  </a:lnTo>
                  <a:close/>
                  <a:moveTo>
                    <a:pt x="17" y="228"/>
                  </a:moveTo>
                  <a:cubicBezTo>
                    <a:pt x="15" y="223"/>
                    <a:pt x="13" y="219"/>
                    <a:pt x="12" y="215"/>
                  </a:cubicBezTo>
                  <a:cubicBezTo>
                    <a:pt x="18" y="212"/>
                    <a:pt x="18" y="212"/>
                    <a:pt x="18" y="212"/>
                  </a:cubicBezTo>
                  <a:cubicBezTo>
                    <a:pt x="19" y="217"/>
                    <a:pt x="21" y="221"/>
                    <a:pt x="23" y="225"/>
                  </a:cubicBezTo>
                  <a:lnTo>
                    <a:pt x="17" y="228"/>
                  </a:lnTo>
                  <a:close/>
                  <a:moveTo>
                    <a:pt x="9" y="208"/>
                  </a:moveTo>
                  <a:cubicBezTo>
                    <a:pt x="8" y="204"/>
                    <a:pt x="7" y="199"/>
                    <a:pt x="5" y="194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13" y="197"/>
                    <a:pt x="14" y="202"/>
                    <a:pt x="15" y="206"/>
                  </a:cubicBezTo>
                  <a:lnTo>
                    <a:pt x="9" y="208"/>
                  </a:lnTo>
                  <a:close/>
                  <a:moveTo>
                    <a:pt x="483" y="203"/>
                  </a:moveTo>
                  <a:cubicBezTo>
                    <a:pt x="482" y="199"/>
                    <a:pt x="480" y="194"/>
                    <a:pt x="479" y="190"/>
                  </a:cubicBezTo>
                  <a:cubicBezTo>
                    <a:pt x="485" y="188"/>
                    <a:pt x="485" y="188"/>
                    <a:pt x="485" y="188"/>
                  </a:cubicBezTo>
                  <a:cubicBezTo>
                    <a:pt x="486" y="192"/>
                    <a:pt x="488" y="197"/>
                    <a:pt x="489" y="201"/>
                  </a:cubicBezTo>
                  <a:lnTo>
                    <a:pt x="483" y="203"/>
                  </a:lnTo>
                  <a:close/>
                  <a:moveTo>
                    <a:pt x="4" y="188"/>
                  </a:moveTo>
                  <a:cubicBezTo>
                    <a:pt x="3" y="183"/>
                    <a:pt x="2" y="178"/>
                    <a:pt x="1" y="173"/>
                  </a:cubicBezTo>
                  <a:cubicBezTo>
                    <a:pt x="7" y="173"/>
                    <a:pt x="7" y="173"/>
                    <a:pt x="7" y="173"/>
                  </a:cubicBezTo>
                  <a:cubicBezTo>
                    <a:pt x="8" y="177"/>
                    <a:pt x="9" y="182"/>
                    <a:pt x="10" y="186"/>
                  </a:cubicBezTo>
                  <a:lnTo>
                    <a:pt x="4" y="188"/>
                  </a:lnTo>
                  <a:close/>
                  <a:moveTo>
                    <a:pt x="476" y="184"/>
                  </a:moveTo>
                  <a:cubicBezTo>
                    <a:pt x="474" y="179"/>
                    <a:pt x="472" y="175"/>
                    <a:pt x="470" y="171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8" y="172"/>
                    <a:pt x="480" y="177"/>
                    <a:pt x="482" y="181"/>
                  </a:cubicBezTo>
                  <a:lnTo>
                    <a:pt x="476" y="184"/>
                  </a:lnTo>
                  <a:close/>
                  <a:moveTo>
                    <a:pt x="0" y="166"/>
                  </a:moveTo>
                  <a:cubicBezTo>
                    <a:pt x="0" y="162"/>
                    <a:pt x="0" y="157"/>
                    <a:pt x="0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157"/>
                    <a:pt x="6" y="161"/>
                    <a:pt x="7" y="166"/>
                  </a:cubicBezTo>
                  <a:lnTo>
                    <a:pt x="0" y="166"/>
                  </a:lnTo>
                  <a:close/>
                  <a:moveTo>
                    <a:pt x="467" y="165"/>
                  </a:moveTo>
                  <a:cubicBezTo>
                    <a:pt x="465" y="161"/>
                    <a:pt x="462" y="157"/>
                    <a:pt x="460" y="153"/>
                  </a:cubicBezTo>
                  <a:cubicBezTo>
                    <a:pt x="465" y="150"/>
                    <a:pt x="465" y="150"/>
                    <a:pt x="465" y="150"/>
                  </a:cubicBezTo>
                  <a:cubicBezTo>
                    <a:pt x="468" y="154"/>
                    <a:pt x="470" y="158"/>
                    <a:pt x="473" y="162"/>
                  </a:cubicBezTo>
                  <a:lnTo>
                    <a:pt x="467" y="165"/>
                  </a:lnTo>
                  <a:close/>
                  <a:moveTo>
                    <a:pt x="456" y="147"/>
                  </a:moveTo>
                  <a:cubicBezTo>
                    <a:pt x="454" y="144"/>
                    <a:pt x="451" y="140"/>
                    <a:pt x="448" y="136"/>
                  </a:cubicBezTo>
                  <a:cubicBezTo>
                    <a:pt x="453" y="132"/>
                    <a:pt x="453" y="132"/>
                    <a:pt x="453" y="132"/>
                  </a:cubicBezTo>
                  <a:cubicBezTo>
                    <a:pt x="456" y="136"/>
                    <a:pt x="459" y="140"/>
                    <a:pt x="461" y="144"/>
                  </a:cubicBezTo>
                  <a:lnTo>
                    <a:pt x="456" y="147"/>
                  </a:lnTo>
                  <a:close/>
                  <a:moveTo>
                    <a:pt x="6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41"/>
                    <a:pt x="0" y="137"/>
                    <a:pt x="0" y="133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8"/>
                    <a:pt x="6" y="141"/>
                    <a:pt x="6" y="145"/>
                  </a:cubicBezTo>
                  <a:close/>
                  <a:moveTo>
                    <a:pt x="444" y="131"/>
                  </a:moveTo>
                  <a:cubicBezTo>
                    <a:pt x="441" y="127"/>
                    <a:pt x="438" y="123"/>
                    <a:pt x="435" y="120"/>
                  </a:cubicBezTo>
                  <a:cubicBezTo>
                    <a:pt x="440" y="116"/>
                    <a:pt x="440" y="116"/>
                    <a:pt x="440" y="116"/>
                  </a:cubicBezTo>
                  <a:cubicBezTo>
                    <a:pt x="443" y="119"/>
                    <a:pt x="446" y="123"/>
                    <a:pt x="449" y="127"/>
                  </a:cubicBezTo>
                  <a:lnTo>
                    <a:pt x="444" y="131"/>
                  </a:lnTo>
                  <a:close/>
                  <a:moveTo>
                    <a:pt x="8" y="125"/>
                  </a:moveTo>
                  <a:cubicBezTo>
                    <a:pt x="1" y="124"/>
                    <a:pt x="1" y="124"/>
                    <a:pt x="1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431" y="115"/>
                  </a:moveTo>
                  <a:cubicBezTo>
                    <a:pt x="427" y="111"/>
                    <a:pt x="424" y="108"/>
                    <a:pt x="421" y="105"/>
                  </a:cubicBezTo>
                  <a:cubicBezTo>
                    <a:pt x="425" y="100"/>
                    <a:pt x="425" y="100"/>
                    <a:pt x="425" y="100"/>
                  </a:cubicBezTo>
                  <a:cubicBezTo>
                    <a:pt x="429" y="104"/>
                    <a:pt x="432" y="107"/>
                    <a:pt x="435" y="110"/>
                  </a:cubicBezTo>
                  <a:lnTo>
                    <a:pt x="431" y="115"/>
                  </a:ln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8" y="98"/>
                    <a:pt x="9" y="94"/>
                    <a:pt x="11" y="89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5" y="96"/>
                    <a:pt x="14" y="100"/>
                    <a:pt x="12" y="105"/>
                  </a:cubicBezTo>
                  <a:close/>
                  <a:moveTo>
                    <a:pt x="416" y="100"/>
                  </a:moveTo>
                  <a:cubicBezTo>
                    <a:pt x="413" y="97"/>
                    <a:pt x="409" y="94"/>
                    <a:pt x="406" y="90"/>
                  </a:cubicBezTo>
                  <a:cubicBezTo>
                    <a:pt x="410" y="86"/>
                    <a:pt x="410" y="86"/>
                    <a:pt x="410" y="86"/>
                  </a:cubicBezTo>
                  <a:cubicBezTo>
                    <a:pt x="414" y="89"/>
                    <a:pt x="417" y="92"/>
                    <a:pt x="420" y="95"/>
                  </a:cubicBezTo>
                  <a:lnTo>
                    <a:pt x="416" y="100"/>
                  </a:lnTo>
                  <a:close/>
                  <a:moveTo>
                    <a:pt x="401" y="86"/>
                  </a:moveTo>
                  <a:cubicBezTo>
                    <a:pt x="397" y="83"/>
                    <a:pt x="393" y="80"/>
                    <a:pt x="390" y="77"/>
                  </a:cubicBezTo>
                  <a:cubicBezTo>
                    <a:pt x="394" y="72"/>
                    <a:pt x="394" y="72"/>
                    <a:pt x="394" y="72"/>
                  </a:cubicBezTo>
                  <a:cubicBezTo>
                    <a:pt x="397" y="75"/>
                    <a:pt x="401" y="78"/>
                    <a:pt x="405" y="81"/>
                  </a:cubicBezTo>
                  <a:lnTo>
                    <a:pt x="401" y="86"/>
                  </a:lnTo>
                  <a:close/>
                  <a:moveTo>
                    <a:pt x="20" y="86"/>
                  </a:moveTo>
                  <a:cubicBezTo>
                    <a:pt x="14" y="83"/>
                    <a:pt x="14" y="83"/>
                    <a:pt x="14" y="83"/>
                  </a:cubicBezTo>
                  <a:cubicBezTo>
                    <a:pt x="16" y="79"/>
                    <a:pt x="18" y="74"/>
                    <a:pt x="21" y="70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4" y="78"/>
                    <a:pt x="22" y="82"/>
                    <a:pt x="20" y="86"/>
                  </a:cubicBezTo>
                  <a:close/>
                  <a:moveTo>
                    <a:pt x="384" y="73"/>
                  </a:moveTo>
                  <a:cubicBezTo>
                    <a:pt x="381" y="70"/>
                    <a:pt x="377" y="68"/>
                    <a:pt x="373" y="65"/>
                  </a:cubicBezTo>
                  <a:cubicBezTo>
                    <a:pt x="376" y="60"/>
                    <a:pt x="376" y="60"/>
                    <a:pt x="376" y="60"/>
                  </a:cubicBezTo>
                  <a:cubicBezTo>
                    <a:pt x="380" y="63"/>
                    <a:pt x="384" y="65"/>
                    <a:pt x="388" y="68"/>
                  </a:cubicBezTo>
                  <a:lnTo>
                    <a:pt x="384" y="73"/>
                  </a:lnTo>
                  <a:close/>
                  <a:moveTo>
                    <a:pt x="30" y="68"/>
                  </a:moveTo>
                  <a:cubicBezTo>
                    <a:pt x="25" y="65"/>
                    <a:pt x="25" y="65"/>
                    <a:pt x="25" y="65"/>
                  </a:cubicBezTo>
                  <a:cubicBezTo>
                    <a:pt x="28" y="61"/>
                    <a:pt x="31" y="57"/>
                    <a:pt x="34" y="53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6" y="61"/>
                    <a:pt x="33" y="65"/>
                    <a:pt x="30" y="68"/>
                  </a:cubicBezTo>
                  <a:close/>
                  <a:moveTo>
                    <a:pt x="367" y="61"/>
                  </a:moveTo>
                  <a:cubicBezTo>
                    <a:pt x="363" y="59"/>
                    <a:pt x="359" y="56"/>
                    <a:pt x="355" y="54"/>
                  </a:cubicBezTo>
                  <a:cubicBezTo>
                    <a:pt x="358" y="49"/>
                    <a:pt x="358" y="49"/>
                    <a:pt x="358" y="49"/>
                  </a:cubicBezTo>
                  <a:cubicBezTo>
                    <a:pt x="363" y="51"/>
                    <a:pt x="367" y="53"/>
                    <a:pt x="370" y="56"/>
                  </a:cubicBezTo>
                  <a:lnTo>
                    <a:pt x="367" y="61"/>
                  </a:lnTo>
                  <a:close/>
                  <a:moveTo>
                    <a:pt x="44" y="53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42" y="45"/>
                    <a:pt x="46" y="42"/>
                    <a:pt x="50" y="39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0" y="46"/>
                    <a:pt x="47" y="50"/>
                    <a:pt x="44" y="53"/>
                  </a:cubicBezTo>
                  <a:close/>
                  <a:moveTo>
                    <a:pt x="349" y="51"/>
                  </a:moveTo>
                  <a:cubicBezTo>
                    <a:pt x="345" y="48"/>
                    <a:pt x="341" y="46"/>
                    <a:pt x="337" y="44"/>
                  </a:cubicBezTo>
                  <a:cubicBezTo>
                    <a:pt x="340" y="38"/>
                    <a:pt x="340" y="38"/>
                    <a:pt x="340" y="38"/>
                  </a:cubicBezTo>
                  <a:cubicBezTo>
                    <a:pt x="344" y="41"/>
                    <a:pt x="348" y="43"/>
                    <a:pt x="352" y="45"/>
                  </a:cubicBezTo>
                  <a:lnTo>
                    <a:pt x="349" y="51"/>
                  </a:lnTo>
                  <a:close/>
                  <a:moveTo>
                    <a:pt x="331" y="41"/>
                  </a:moveTo>
                  <a:cubicBezTo>
                    <a:pt x="327" y="39"/>
                    <a:pt x="322" y="37"/>
                    <a:pt x="318" y="35"/>
                  </a:cubicBezTo>
                  <a:cubicBezTo>
                    <a:pt x="321" y="29"/>
                    <a:pt x="321" y="29"/>
                    <a:pt x="321" y="29"/>
                  </a:cubicBezTo>
                  <a:cubicBezTo>
                    <a:pt x="325" y="31"/>
                    <a:pt x="329" y="33"/>
                    <a:pt x="334" y="35"/>
                  </a:cubicBezTo>
                  <a:lnTo>
                    <a:pt x="331" y="41"/>
                  </a:lnTo>
                  <a:close/>
                  <a:moveTo>
                    <a:pt x="59" y="39"/>
                  </a:moveTo>
                  <a:cubicBezTo>
                    <a:pt x="55" y="34"/>
                    <a:pt x="55" y="34"/>
                    <a:pt x="55" y="34"/>
                  </a:cubicBezTo>
                  <a:cubicBezTo>
                    <a:pt x="59" y="32"/>
                    <a:pt x="63" y="29"/>
                    <a:pt x="67" y="26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67" y="34"/>
                    <a:pt x="63" y="37"/>
                    <a:pt x="59" y="39"/>
                  </a:cubicBezTo>
                  <a:close/>
                  <a:moveTo>
                    <a:pt x="312" y="32"/>
                  </a:moveTo>
                  <a:cubicBezTo>
                    <a:pt x="308" y="31"/>
                    <a:pt x="303" y="29"/>
                    <a:pt x="299" y="27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5" y="23"/>
                    <a:pt x="310" y="25"/>
                    <a:pt x="314" y="27"/>
                  </a:cubicBezTo>
                  <a:lnTo>
                    <a:pt x="312" y="32"/>
                  </a:lnTo>
                  <a:close/>
                  <a:moveTo>
                    <a:pt x="77" y="28"/>
                  </a:moveTo>
                  <a:cubicBezTo>
                    <a:pt x="74" y="23"/>
                    <a:pt x="74" y="23"/>
                    <a:pt x="74" y="23"/>
                  </a:cubicBezTo>
                  <a:cubicBezTo>
                    <a:pt x="78" y="21"/>
                    <a:pt x="82" y="19"/>
                    <a:pt x="86" y="17"/>
                  </a:cubicBezTo>
                  <a:cubicBezTo>
                    <a:pt x="89" y="22"/>
                    <a:pt x="89" y="22"/>
                    <a:pt x="89" y="22"/>
                  </a:cubicBezTo>
                  <a:cubicBezTo>
                    <a:pt x="85" y="24"/>
                    <a:pt x="80" y="26"/>
                    <a:pt x="77" y="28"/>
                  </a:cubicBezTo>
                  <a:close/>
                  <a:moveTo>
                    <a:pt x="292" y="25"/>
                  </a:moveTo>
                  <a:cubicBezTo>
                    <a:pt x="288" y="24"/>
                    <a:pt x="284" y="22"/>
                    <a:pt x="279" y="21"/>
                  </a:cubicBezTo>
                  <a:cubicBezTo>
                    <a:pt x="281" y="15"/>
                    <a:pt x="281" y="15"/>
                    <a:pt x="281" y="15"/>
                  </a:cubicBezTo>
                  <a:cubicBezTo>
                    <a:pt x="285" y="16"/>
                    <a:pt x="290" y="18"/>
                    <a:pt x="294" y="19"/>
                  </a:cubicBezTo>
                  <a:lnTo>
                    <a:pt x="292" y="25"/>
                  </a:lnTo>
                  <a:close/>
                  <a:moveTo>
                    <a:pt x="95" y="20"/>
                  </a:moveTo>
                  <a:cubicBezTo>
                    <a:pt x="93" y="14"/>
                    <a:pt x="93" y="14"/>
                    <a:pt x="93" y="14"/>
                  </a:cubicBezTo>
                  <a:cubicBezTo>
                    <a:pt x="97" y="12"/>
                    <a:pt x="102" y="11"/>
                    <a:pt x="106" y="9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4" y="17"/>
                    <a:pt x="99" y="18"/>
                    <a:pt x="95" y="20"/>
                  </a:cubicBezTo>
                  <a:close/>
                  <a:moveTo>
                    <a:pt x="272" y="19"/>
                  </a:moveTo>
                  <a:cubicBezTo>
                    <a:pt x="268" y="18"/>
                    <a:pt x="263" y="17"/>
                    <a:pt x="259" y="16"/>
                  </a:cubicBezTo>
                  <a:cubicBezTo>
                    <a:pt x="260" y="9"/>
                    <a:pt x="260" y="9"/>
                    <a:pt x="260" y="9"/>
                  </a:cubicBezTo>
                  <a:cubicBezTo>
                    <a:pt x="265" y="10"/>
                    <a:pt x="270" y="12"/>
                    <a:pt x="274" y="13"/>
                  </a:cubicBezTo>
                  <a:lnTo>
                    <a:pt x="272" y="19"/>
                  </a:lnTo>
                  <a:close/>
                  <a:moveTo>
                    <a:pt x="252" y="14"/>
                  </a:moveTo>
                  <a:cubicBezTo>
                    <a:pt x="248" y="13"/>
                    <a:pt x="243" y="12"/>
                    <a:pt x="239" y="11"/>
                  </a:cubicBezTo>
                  <a:cubicBezTo>
                    <a:pt x="240" y="5"/>
                    <a:pt x="240" y="5"/>
                    <a:pt x="240" y="5"/>
                  </a:cubicBezTo>
                  <a:cubicBezTo>
                    <a:pt x="244" y="6"/>
                    <a:pt x="249" y="7"/>
                    <a:pt x="254" y="8"/>
                  </a:cubicBezTo>
                  <a:lnTo>
                    <a:pt x="252" y="14"/>
                  </a:lnTo>
                  <a:close/>
                  <a:moveTo>
                    <a:pt x="115" y="13"/>
                  </a:moveTo>
                  <a:cubicBezTo>
                    <a:pt x="113" y="7"/>
                    <a:pt x="113" y="7"/>
                    <a:pt x="113" y="7"/>
                  </a:cubicBezTo>
                  <a:cubicBezTo>
                    <a:pt x="118" y="6"/>
                    <a:pt x="122" y="5"/>
                    <a:pt x="127" y="4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4" y="11"/>
                    <a:pt x="119" y="12"/>
                    <a:pt x="115" y="13"/>
                  </a:cubicBezTo>
                  <a:close/>
                  <a:moveTo>
                    <a:pt x="232" y="10"/>
                  </a:moveTo>
                  <a:cubicBezTo>
                    <a:pt x="227" y="10"/>
                    <a:pt x="223" y="9"/>
                    <a:pt x="218" y="9"/>
                  </a:cubicBezTo>
                  <a:cubicBezTo>
                    <a:pt x="219" y="2"/>
                    <a:pt x="219" y="2"/>
                    <a:pt x="219" y="2"/>
                  </a:cubicBezTo>
                  <a:cubicBezTo>
                    <a:pt x="223" y="3"/>
                    <a:pt x="228" y="3"/>
                    <a:pt x="233" y="4"/>
                  </a:cubicBezTo>
                  <a:lnTo>
                    <a:pt x="232" y="10"/>
                  </a:lnTo>
                  <a:close/>
                  <a:moveTo>
                    <a:pt x="135" y="9"/>
                  </a:moveTo>
                  <a:cubicBezTo>
                    <a:pt x="134" y="3"/>
                    <a:pt x="134" y="3"/>
                    <a:pt x="134" y="3"/>
                  </a:cubicBezTo>
                  <a:cubicBezTo>
                    <a:pt x="138" y="2"/>
                    <a:pt x="142" y="2"/>
                    <a:pt x="146" y="1"/>
                  </a:cubicBezTo>
                  <a:cubicBezTo>
                    <a:pt x="148" y="1"/>
                    <a:pt x="148" y="1"/>
                    <a:pt x="148" y="1"/>
                  </a:cubicBezTo>
                  <a:cubicBezTo>
                    <a:pt x="149" y="8"/>
                    <a:pt x="149" y="8"/>
                    <a:pt x="149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3" y="8"/>
                    <a:pt x="139" y="9"/>
                    <a:pt x="135" y="9"/>
                  </a:cubicBezTo>
                  <a:close/>
                  <a:moveTo>
                    <a:pt x="211" y="8"/>
                  </a:moveTo>
                  <a:cubicBezTo>
                    <a:pt x="207" y="7"/>
                    <a:pt x="202" y="7"/>
                    <a:pt x="197" y="7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202" y="1"/>
                    <a:pt x="207" y="1"/>
                    <a:pt x="212" y="2"/>
                  </a:cubicBezTo>
                  <a:lnTo>
                    <a:pt x="211" y="8"/>
                  </a:lnTo>
                  <a:close/>
                  <a:moveTo>
                    <a:pt x="156" y="7"/>
                  </a:moveTo>
                  <a:cubicBezTo>
                    <a:pt x="155" y="1"/>
                    <a:pt x="155" y="1"/>
                    <a:pt x="155" y="1"/>
                  </a:cubicBezTo>
                  <a:cubicBezTo>
                    <a:pt x="160" y="0"/>
                    <a:pt x="165" y="0"/>
                    <a:pt x="169" y="0"/>
                  </a:cubicBezTo>
                  <a:cubicBezTo>
                    <a:pt x="170" y="6"/>
                    <a:pt x="170" y="6"/>
                    <a:pt x="170" y="6"/>
                  </a:cubicBezTo>
                  <a:cubicBezTo>
                    <a:pt x="165" y="7"/>
                    <a:pt x="160" y="7"/>
                    <a:pt x="156" y="7"/>
                  </a:cubicBezTo>
                  <a:close/>
                  <a:moveTo>
                    <a:pt x="190" y="7"/>
                  </a:moveTo>
                  <a:cubicBezTo>
                    <a:pt x="186" y="6"/>
                    <a:pt x="183" y="6"/>
                    <a:pt x="179" y="6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83" y="0"/>
                    <a:pt x="187" y="0"/>
                    <a:pt x="191" y="0"/>
                  </a:cubicBezTo>
                  <a:lnTo>
                    <a:pt x="19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18" name="bIg Eye"/>
          <p:cNvGrpSpPr/>
          <p:nvPr userDrawn="1"/>
        </p:nvGrpSpPr>
        <p:grpSpPr>
          <a:xfrm>
            <a:off x="7279864" y="4670214"/>
            <a:ext cx="794070" cy="469104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19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1" name="Line to bugle"/>
          <p:cNvSpPr>
            <a:spLocks noChangeArrowheads="1"/>
          </p:cNvSpPr>
          <p:nvPr userDrawn="1"/>
        </p:nvSpPr>
        <p:spPr bwMode="auto">
          <a:xfrm>
            <a:off x="6877588" y="5806284"/>
            <a:ext cx="19656" cy="52544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22" name="Bugle"/>
          <p:cNvSpPr>
            <a:spLocks/>
          </p:cNvSpPr>
          <p:nvPr userDrawn="1"/>
        </p:nvSpPr>
        <p:spPr bwMode="auto">
          <a:xfrm>
            <a:off x="6612898" y="6260974"/>
            <a:ext cx="490069" cy="252897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23" name="Arrow round wheel 2"/>
          <p:cNvGrpSpPr/>
          <p:nvPr userDrawn="1"/>
        </p:nvGrpSpPr>
        <p:grpSpPr>
          <a:xfrm>
            <a:off x="6076966" y="5405318"/>
            <a:ext cx="811105" cy="564759"/>
            <a:chOff x="1208088" y="3209171"/>
            <a:chExt cx="982663" cy="684213"/>
          </a:xfrm>
        </p:grpSpPr>
        <p:sp>
          <p:nvSpPr>
            <p:cNvPr id="24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6" name="Wheel connector"/>
          <p:cNvGrpSpPr/>
          <p:nvPr userDrawn="1"/>
        </p:nvGrpSpPr>
        <p:grpSpPr>
          <a:xfrm>
            <a:off x="6515932" y="5246766"/>
            <a:ext cx="926414" cy="807173"/>
            <a:chOff x="1739901" y="3017084"/>
            <a:chExt cx="1122362" cy="977900"/>
          </a:xfrm>
        </p:grpSpPr>
        <p:sp>
          <p:nvSpPr>
            <p:cNvPr id="27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8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9" name="Arrow around wheel 1"/>
          <p:cNvGrpSpPr/>
          <p:nvPr userDrawn="1"/>
        </p:nvGrpSpPr>
        <p:grpSpPr>
          <a:xfrm>
            <a:off x="6295794" y="5077731"/>
            <a:ext cx="517587" cy="638139"/>
            <a:chOff x="1473201" y="2812296"/>
            <a:chExt cx="627063" cy="773113"/>
          </a:xfrm>
        </p:grpSpPr>
        <p:sp>
          <p:nvSpPr>
            <p:cNvPr id="30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31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32" name="Big Wheel 1"/>
          <p:cNvGrpSpPr/>
          <p:nvPr userDrawn="1"/>
        </p:nvGrpSpPr>
        <p:grpSpPr>
          <a:xfrm>
            <a:off x="6378346" y="5198283"/>
            <a:ext cx="450759" cy="418001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33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34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35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6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7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8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39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40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41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42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43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grpSp>
        <p:nvGrpSpPr>
          <p:cNvPr id="44" name="Small Wheel 1"/>
          <p:cNvGrpSpPr/>
          <p:nvPr userDrawn="1"/>
        </p:nvGrpSpPr>
        <p:grpSpPr>
          <a:xfrm>
            <a:off x="7192071" y="5765663"/>
            <a:ext cx="322345" cy="31317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45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grpSp>
          <p:nvGrpSpPr>
            <p:cNvPr id="46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47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48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49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50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51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52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53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54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sp useBgFill="1">
        <p:nvSpPr>
          <p:cNvPr id="73" name="Blink Block"/>
          <p:cNvSpPr/>
          <p:nvPr userDrawn="1"/>
        </p:nvSpPr>
        <p:spPr bwMode="auto">
          <a:xfrm>
            <a:off x="8118913" y="3750228"/>
            <a:ext cx="3322294" cy="1979875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2294" h="1979875">
                <a:moveTo>
                  <a:pt x="0" y="0"/>
                </a:moveTo>
                <a:lnTo>
                  <a:pt x="3322294" y="0"/>
                </a:lnTo>
                <a:lnTo>
                  <a:pt x="3266635" y="1979875"/>
                </a:lnTo>
                <a:lnTo>
                  <a:pt x="20062" y="90860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pic>
        <p:nvPicPr>
          <p:cNvPr id="64" name="arrowMask" hidden="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696" y="0"/>
            <a:ext cx="7253872" cy="6896482"/>
          </a:xfrm>
          <a:prstGeom prst="rect">
            <a:avLst/>
          </a:prstGeom>
          <a:noFill/>
        </p:spPr>
      </p:pic>
      <p:sp useBgFill="1">
        <p:nvSpPr>
          <p:cNvPr id="56" name="Blink Block"/>
          <p:cNvSpPr/>
          <p:nvPr userDrawn="1"/>
        </p:nvSpPr>
        <p:spPr bwMode="auto">
          <a:xfrm>
            <a:off x="8118913" y="3750228"/>
            <a:ext cx="3322294" cy="1979875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2294" h="1979875">
                <a:moveTo>
                  <a:pt x="0" y="0"/>
                </a:moveTo>
                <a:lnTo>
                  <a:pt x="3322294" y="0"/>
                </a:lnTo>
                <a:lnTo>
                  <a:pt x="3266635" y="1979875"/>
                </a:lnTo>
                <a:lnTo>
                  <a:pt x="20062" y="90860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59" name="Yellow Arrow 2"/>
          <p:cNvGrpSpPr/>
          <p:nvPr userDrawn="1"/>
        </p:nvGrpSpPr>
        <p:grpSpPr>
          <a:xfrm>
            <a:off x="8428455" y="5186512"/>
            <a:ext cx="1602175" cy="389150"/>
            <a:chOff x="8730417" y="1481563"/>
            <a:chExt cx="1602175" cy="389150"/>
          </a:xfrm>
        </p:grpSpPr>
        <p:sp>
          <p:nvSpPr>
            <p:cNvPr id="60" name="Freeform 9"/>
            <p:cNvSpPr>
              <a:spLocks noEditPoints="1"/>
            </p:cNvSpPr>
            <p:nvPr userDrawn="1"/>
          </p:nvSpPr>
          <p:spPr bwMode="auto">
            <a:xfrm>
              <a:off x="8833839" y="1630562"/>
              <a:ext cx="1130639" cy="89399"/>
            </a:xfrm>
            <a:custGeom>
              <a:avLst/>
              <a:gdLst>
                <a:gd name="T0" fmla="*/ 524 w 546"/>
                <a:gd name="T1" fmla="*/ 43 h 43"/>
                <a:gd name="T2" fmla="*/ 21 w 546"/>
                <a:gd name="T3" fmla="*/ 43 h 43"/>
                <a:gd name="T4" fmla="*/ 0 w 546"/>
                <a:gd name="T5" fmla="*/ 22 h 43"/>
                <a:gd name="T6" fmla="*/ 21 w 546"/>
                <a:gd name="T7" fmla="*/ 0 h 43"/>
                <a:gd name="T8" fmla="*/ 524 w 546"/>
                <a:gd name="T9" fmla="*/ 0 h 43"/>
                <a:gd name="T10" fmla="*/ 546 w 546"/>
                <a:gd name="T11" fmla="*/ 22 h 43"/>
                <a:gd name="T12" fmla="*/ 524 w 546"/>
                <a:gd name="T13" fmla="*/ 43 h 43"/>
                <a:gd name="T14" fmla="*/ 21 w 546"/>
                <a:gd name="T15" fmla="*/ 9 h 43"/>
                <a:gd name="T16" fmla="*/ 9 w 546"/>
                <a:gd name="T17" fmla="*/ 22 h 43"/>
                <a:gd name="T18" fmla="*/ 21 w 546"/>
                <a:gd name="T19" fmla="*/ 34 h 43"/>
                <a:gd name="T20" fmla="*/ 524 w 546"/>
                <a:gd name="T21" fmla="*/ 34 h 43"/>
                <a:gd name="T22" fmla="*/ 537 w 546"/>
                <a:gd name="T23" fmla="*/ 22 h 43"/>
                <a:gd name="T24" fmla="*/ 524 w 546"/>
                <a:gd name="T25" fmla="*/ 9 h 43"/>
                <a:gd name="T26" fmla="*/ 21 w 546"/>
                <a:gd name="T27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6" h="43">
                  <a:moveTo>
                    <a:pt x="524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9" y="43"/>
                    <a:pt x="0" y="34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524" y="0"/>
                    <a:pt x="524" y="0"/>
                    <a:pt x="524" y="0"/>
                  </a:cubicBezTo>
                  <a:cubicBezTo>
                    <a:pt x="536" y="0"/>
                    <a:pt x="546" y="10"/>
                    <a:pt x="546" y="22"/>
                  </a:cubicBezTo>
                  <a:cubicBezTo>
                    <a:pt x="546" y="34"/>
                    <a:pt x="536" y="43"/>
                    <a:pt x="524" y="43"/>
                  </a:cubicBezTo>
                  <a:close/>
                  <a:moveTo>
                    <a:pt x="21" y="9"/>
                  </a:moveTo>
                  <a:cubicBezTo>
                    <a:pt x="14" y="9"/>
                    <a:pt x="9" y="15"/>
                    <a:pt x="9" y="22"/>
                  </a:cubicBezTo>
                  <a:cubicBezTo>
                    <a:pt x="9" y="29"/>
                    <a:pt x="14" y="34"/>
                    <a:pt x="21" y="34"/>
                  </a:cubicBezTo>
                  <a:cubicBezTo>
                    <a:pt x="524" y="34"/>
                    <a:pt x="524" y="34"/>
                    <a:pt x="524" y="34"/>
                  </a:cubicBezTo>
                  <a:cubicBezTo>
                    <a:pt x="531" y="34"/>
                    <a:pt x="537" y="29"/>
                    <a:pt x="537" y="22"/>
                  </a:cubicBezTo>
                  <a:cubicBezTo>
                    <a:pt x="537" y="15"/>
                    <a:pt x="531" y="9"/>
                    <a:pt x="524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1" name="Freeform 10"/>
            <p:cNvSpPr>
              <a:spLocks noEditPoints="1"/>
            </p:cNvSpPr>
            <p:nvPr userDrawn="1"/>
          </p:nvSpPr>
          <p:spPr bwMode="auto">
            <a:xfrm>
              <a:off x="9981130" y="1481563"/>
              <a:ext cx="351462" cy="389150"/>
            </a:xfrm>
            <a:custGeom>
              <a:avLst/>
              <a:gdLst>
                <a:gd name="T0" fmla="*/ 71 w 170"/>
                <a:gd name="T1" fmla="*/ 188 h 188"/>
                <a:gd name="T2" fmla="*/ 56 w 170"/>
                <a:gd name="T3" fmla="*/ 181 h 188"/>
                <a:gd name="T4" fmla="*/ 50 w 170"/>
                <a:gd name="T5" fmla="*/ 166 h 188"/>
                <a:gd name="T6" fmla="*/ 56 w 170"/>
                <a:gd name="T7" fmla="*/ 151 h 188"/>
                <a:gd name="T8" fmla="*/ 92 w 170"/>
                <a:gd name="T9" fmla="*/ 115 h 188"/>
                <a:gd name="T10" fmla="*/ 22 w 170"/>
                <a:gd name="T11" fmla="*/ 115 h 188"/>
                <a:gd name="T12" fmla="*/ 0 w 170"/>
                <a:gd name="T13" fmla="*/ 94 h 188"/>
                <a:gd name="T14" fmla="*/ 22 w 170"/>
                <a:gd name="T15" fmla="*/ 72 h 188"/>
                <a:gd name="T16" fmla="*/ 92 w 170"/>
                <a:gd name="T17" fmla="*/ 72 h 188"/>
                <a:gd name="T18" fmla="*/ 56 w 170"/>
                <a:gd name="T19" fmla="*/ 37 h 188"/>
                <a:gd name="T20" fmla="*/ 50 w 170"/>
                <a:gd name="T21" fmla="*/ 21 h 188"/>
                <a:gd name="T22" fmla="*/ 56 w 170"/>
                <a:gd name="T23" fmla="*/ 6 h 188"/>
                <a:gd name="T24" fmla="*/ 71 w 170"/>
                <a:gd name="T25" fmla="*/ 0 h 188"/>
                <a:gd name="T26" fmla="*/ 87 w 170"/>
                <a:gd name="T27" fmla="*/ 6 h 188"/>
                <a:gd name="T28" fmla="*/ 159 w 170"/>
                <a:gd name="T29" fmla="*/ 79 h 188"/>
                <a:gd name="T30" fmla="*/ 162 w 170"/>
                <a:gd name="T31" fmla="*/ 81 h 188"/>
                <a:gd name="T32" fmla="*/ 170 w 170"/>
                <a:gd name="T33" fmla="*/ 94 h 188"/>
                <a:gd name="T34" fmla="*/ 162 w 170"/>
                <a:gd name="T35" fmla="*/ 107 h 188"/>
                <a:gd name="T36" fmla="*/ 159 w 170"/>
                <a:gd name="T37" fmla="*/ 109 h 188"/>
                <a:gd name="T38" fmla="*/ 87 w 170"/>
                <a:gd name="T39" fmla="*/ 181 h 188"/>
                <a:gd name="T40" fmla="*/ 71 w 170"/>
                <a:gd name="T41" fmla="*/ 188 h 188"/>
                <a:gd name="T42" fmla="*/ 22 w 170"/>
                <a:gd name="T43" fmla="*/ 81 h 188"/>
                <a:gd name="T44" fmla="*/ 9 w 170"/>
                <a:gd name="T45" fmla="*/ 94 h 188"/>
                <a:gd name="T46" fmla="*/ 22 w 170"/>
                <a:gd name="T47" fmla="*/ 106 h 188"/>
                <a:gd name="T48" fmla="*/ 113 w 170"/>
                <a:gd name="T49" fmla="*/ 106 h 188"/>
                <a:gd name="T50" fmla="*/ 63 w 170"/>
                <a:gd name="T51" fmla="*/ 157 h 188"/>
                <a:gd name="T52" fmla="*/ 59 w 170"/>
                <a:gd name="T53" fmla="*/ 166 h 188"/>
                <a:gd name="T54" fmla="*/ 63 w 170"/>
                <a:gd name="T55" fmla="*/ 175 h 188"/>
                <a:gd name="T56" fmla="*/ 80 w 170"/>
                <a:gd name="T57" fmla="*/ 175 h 188"/>
                <a:gd name="T58" fmla="*/ 153 w 170"/>
                <a:gd name="T59" fmla="*/ 103 h 188"/>
                <a:gd name="T60" fmla="*/ 156 w 170"/>
                <a:gd name="T61" fmla="*/ 100 h 188"/>
                <a:gd name="T62" fmla="*/ 161 w 170"/>
                <a:gd name="T63" fmla="*/ 94 h 188"/>
                <a:gd name="T64" fmla="*/ 156 w 170"/>
                <a:gd name="T65" fmla="*/ 88 h 188"/>
                <a:gd name="T66" fmla="*/ 153 w 170"/>
                <a:gd name="T67" fmla="*/ 85 h 188"/>
                <a:gd name="T68" fmla="*/ 80 w 170"/>
                <a:gd name="T69" fmla="*/ 12 h 188"/>
                <a:gd name="T70" fmla="*/ 63 w 170"/>
                <a:gd name="T71" fmla="*/ 12 h 188"/>
                <a:gd name="T72" fmla="*/ 59 w 170"/>
                <a:gd name="T73" fmla="*/ 21 h 188"/>
                <a:gd name="T74" fmla="*/ 63 w 170"/>
                <a:gd name="T75" fmla="*/ 30 h 188"/>
                <a:gd name="T76" fmla="*/ 113 w 170"/>
                <a:gd name="T77" fmla="*/ 81 h 188"/>
                <a:gd name="T78" fmla="*/ 22 w 170"/>
                <a:gd name="T79" fmla="*/ 8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0" h="188">
                  <a:moveTo>
                    <a:pt x="71" y="188"/>
                  </a:moveTo>
                  <a:cubicBezTo>
                    <a:pt x="66" y="188"/>
                    <a:pt x="60" y="185"/>
                    <a:pt x="56" y="181"/>
                  </a:cubicBezTo>
                  <a:cubicBezTo>
                    <a:pt x="52" y="177"/>
                    <a:pt x="50" y="172"/>
                    <a:pt x="50" y="166"/>
                  </a:cubicBezTo>
                  <a:cubicBezTo>
                    <a:pt x="50" y="160"/>
                    <a:pt x="52" y="155"/>
                    <a:pt x="56" y="151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12" y="115"/>
                    <a:pt x="0" y="110"/>
                    <a:pt x="0" y="94"/>
                  </a:cubicBezTo>
                  <a:cubicBezTo>
                    <a:pt x="0" y="78"/>
                    <a:pt x="12" y="72"/>
                    <a:pt x="2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2" y="33"/>
                    <a:pt x="50" y="27"/>
                    <a:pt x="50" y="21"/>
                  </a:cubicBezTo>
                  <a:cubicBezTo>
                    <a:pt x="50" y="16"/>
                    <a:pt x="52" y="10"/>
                    <a:pt x="56" y="6"/>
                  </a:cubicBezTo>
                  <a:cubicBezTo>
                    <a:pt x="60" y="2"/>
                    <a:pt x="66" y="0"/>
                    <a:pt x="71" y="0"/>
                  </a:cubicBezTo>
                  <a:cubicBezTo>
                    <a:pt x="77" y="0"/>
                    <a:pt x="83" y="2"/>
                    <a:pt x="87" y="6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60" y="79"/>
                    <a:pt x="161" y="80"/>
                    <a:pt x="162" y="81"/>
                  </a:cubicBezTo>
                  <a:cubicBezTo>
                    <a:pt x="165" y="84"/>
                    <a:pt x="170" y="88"/>
                    <a:pt x="170" y="94"/>
                  </a:cubicBezTo>
                  <a:cubicBezTo>
                    <a:pt x="170" y="99"/>
                    <a:pt x="165" y="103"/>
                    <a:pt x="162" y="107"/>
                  </a:cubicBezTo>
                  <a:cubicBezTo>
                    <a:pt x="161" y="108"/>
                    <a:pt x="160" y="108"/>
                    <a:pt x="159" y="109"/>
                  </a:cubicBezTo>
                  <a:cubicBezTo>
                    <a:pt x="87" y="181"/>
                    <a:pt x="87" y="181"/>
                    <a:pt x="87" y="181"/>
                  </a:cubicBezTo>
                  <a:cubicBezTo>
                    <a:pt x="83" y="185"/>
                    <a:pt x="77" y="188"/>
                    <a:pt x="71" y="188"/>
                  </a:cubicBezTo>
                  <a:close/>
                  <a:moveTo>
                    <a:pt x="22" y="81"/>
                  </a:moveTo>
                  <a:cubicBezTo>
                    <a:pt x="17" y="81"/>
                    <a:pt x="9" y="83"/>
                    <a:pt x="9" y="94"/>
                  </a:cubicBezTo>
                  <a:cubicBezTo>
                    <a:pt x="9" y="105"/>
                    <a:pt x="17" y="106"/>
                    <a:pt x="22" y="106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0" y="160"/>
                    <a:pt x="59" y="163"/>
                    <a:pt x="59" y="166"/>
                  </a:cubicBezTo>
                  <a:cubicBezTo>
                    <a:pt x="59" y="169"/>
                    <a:pt x="60" y="173"/>
                    <a:pt x="63" y="175"/>
                  </a:cubicBezTo>
                  <a:cubicBezTo>
                    <a:pt x="67" y="180"/>
                    <a:pt x="76" y="180"/>
                    <a:pt x="80" y="17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4" y="102"/>
                    <a:pt x="155" y="101"/>
                    <a:pt x="156" y="100"/>
                  </a:cubicBezTo>
                  <a:cubicBezTo>
                    <a:pt x="157" y="98"/>
                    <a:pt x="161" y="95"/>
                    <a:pt x="161" y="94"/>
                  </a:cubicBezTo>
                  <a:cubicBezTo>
                    <a:pt x="161" y="92"/>
                    <a:pt x="157" y="89"/>
                    <a:pt x="156" y="88"/>
                  </a:cubicBezTo>
                  <a:cubicBezTo>
                    <a:pt x="155" y="87"/>
                    <a:pt x="154" y="86"/>
                    <a:pt x="153" y="85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76" y="8"/>
                    <a:pt x="67" y="8"/>
                    <a:pt x="63" y="12"/>
                  </a:cubicBezTo>
                  <a:cubicBezTo>
                    <a:pt x="60" y="15"/>
                    <a:pt x="59" y="18"/>
                    <a:pt x="59" y="21"/>
                  </a:cubicBezTo>
                  <a:cubicBezTo>
                    <a:pt x="59" y="25"/>
                    <a:pt x="60" y="28"/>
                    <a:pt x="63" y="30"/>
                  </a:cubicBezTo>
                  <a:cubicBezTo>
                    <a:pt x="113" y="81"/>
                    <a:pt x="113" y="81"/>
                    <a:pt x="113" y="81"/>
                  </a:cubicBezTo>
                  <a:lnTo>
                    <a:pt x="22" y="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2" name="Freeform 11"/>
            <p:cNvSpPr>
              <a:spLocks noEditPoints="1"/>
            </p:cNvSpPr>
            <p:nvPr userDrawn="1"/>
          </p:nvSpPr>
          <p:spPr bwMode="auto">
            <a:xfrm>
              <a:off x="8730417" y="1630562"/>
              <a:ext cx="88523" cy="89399"/>
            </a:xfrm>
            <a:custGeom>
              <a:avLst/>
              <a:gdLst>
                <a:gd name="T0" fmla="*/ 21 w 43"/>
                <a:gd name="T1" fmla="*/ 43 h 43"/>
                <a:gd name="T2" fmla="*/ 0 w 43"/>
                <a:gd name="T3" fmla="*/ 22 h 43"/>
                <a:gd name="T4" fmla="*/ 21 w 43"/>
                <a:gd name="T5" fmla="*/ 0 h 43"/>
                <a:gd name="T6" fmla="*/ 43 w 43"/>
                <a:gd name="T7" fmla="*/ 22 h 43"/>
                <a:gd name="T8" fmla="*/ 21 w 43"/>
                <a:gd name="T9" fmla="*/ 43 h 43"/>
                <a:gd name="T10" fmla="*/ 21 w 43"/>
                <a:gd name="T11" fmla="*/ 9 h 43"/>
                <a:gd name="T12" fmla="*/ 9 w 43"/>
                <a:gd name="T13" fmla="*/ 22 h 43"/>
                <a:gd name="T14" fmla="*/ 21 w 43"/>
                <a:gd name="T15" fmla="*/ 34 h 43"/>
                <a:gd name="T16" fmla="*/ 34 w 43"/>
                <a:gd name="T17" fmla="*/ 22 h 43"/>
                <a:gd name="T18" fmla="*/ 21 w 43"/>
                <a:gd name="T19" fmla="*/ 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3">
                  <a:moveTo>
                    <a:pt x="21" y="43"/>
                  </a:moveTo>
                  <a:cubicBezTo>
                    <a:pt x="9" y="43"/>
                    <a:pt x="0" y="34"/>
                    <a:pt x="0" y="22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33" y="0"/>
                    <a:pt x="43" y="10"/>
                    <a:pt x="43" y="22"/>
                  </a:cubicBezTo>
                  <a:cubicBezTo>
                    <a:pt x="43" y="34"/>
                    <a:pt x="33" y="43"/>
                    <a:pt x="21" y="43"/>
                  </a:cubicBezTo>
                  <a:close/>
                  <a:moveTo>
                    <a:pt x="21" y="9"/>
                  </a:moveTo>
                  <a:cubicBezTo>
                    <a:pt x="14" y="9"/>
                    <a:pt x="9" y="15"/>
                    <a:pt x="9" y="22"/>
                  </a:cubicBezTo>
                  <a:cubicBezTo>
                    <a:pt x="9" y="29"/>
                    <a:pt x="14" y="34"/>
                    <a:pt x="21" y="34"/>
                  </a:cubicBezTo>
                  <a:cubicBezTo>
                    <a:pt x="28" y="34"/>
                    <a:pt x="34" y="29"/>
                    <a:pt x="34" y="22"/>
                  </a:cubicBezTo>
                  <a:cubicBezTo>
                    <a:pt x="34" y="15"/>
                    <a:pt x="28" y="9"/>
                    <a:pt x="21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3" name="Combined White Arrows"/>
          <p:cNvGrpSpPr/>
          <p:nvPr userDrawn="1"/>
        </p:nvGrpSpPr>
        <p:grpSpPr>
          <a:xfrm>
            <a:off x="8276826" y="4901342"/>
            <a:ext cx="1998338" cy="973653"/>
            <a:chOff x="8578788" y="1196393"/>
            <a:chExt cx="1998338" cy="973653"/>
          </a:xfrm>
        </p:grpSpPr>
        <p:grpSp>
          <p:nvGrpSpPr>
            <p:cNvPr id="65" name="Big White Arrow"/>
            <p:cNvGrpSpPr/>
            <p:nvPr userDrawn="1"/>
          </p:nvGrpSpPr>
          <p:grpSpPr>
            <a:xfrm>
              <a:off x="8578788" y="1196393"/>
              <a:ext cx="1998338" cy="386520"/>
              <a:chOff x="8578788" y="1227389"/>
              <a:chExt cx="1998338" cy="386520"/>
            </a:xfrm>
          </p:grpSpPr>
          <p:sp>
            <p:nvSpPr>
              <p:cNvPr id="70" name="Freeform 6"/>
              <p:cNvSpPr>
                <a:spLocks noEditPoints="1"/>
              </p:cNvSpPr>
              <p:nvPr userDrawn="1"/>
            </p:nvSpPr>
            <p:spPr bwMode="auto">
              <a:xfrm>
                <a:off x="8680458" y="1376388"/>
                <a:ext cx="184057" cy="88523"/>
              </a:xfrm>
              <a:custGeom>
                <a:avLst/>
                <a:gdLst>
                  <a:gd name="T0" fmla="*/ 68 w 89"/>
                  <a:gd name="T1" fmla="*/ 43 h 43"/>
                  <a:gd name="T2" fmla="*/ 22 w 89"/>
                  <a:gd name="T3" fmla="*/ 43 h 43"/>
                  <a:gd name="T4" fmla="*/ 0 w 89"/>
                  <a:gd name="T5" fmla="*/ 21 h 43"/>
                  <a:gd name="T6" fmla="*/ 22 w 89"/>
                  <a:gd name="T7" fmla="*/ 0 h 43"/>
                  <a:gd name="T8" fmla="*/ 68 w 89"/>
                  <a:gd name="T9" fmla="*/ 0 h 43"/>
                  <a:gd name="T10" fmla="*/ 89 w 89"/>
                  <a:gd name="T11" fmla="*/ 21 h 43"/>
                  <a:gd name="T12" fmla="*/ 68 w 89"/>
                  <a:gd name="T13" fmla="*/ 43 h 43"/>
                  <a:gd name="T14" fmla="*/ 22 w 89"/>
                  <a:gd name="T15" fmla="*/ 9 h 43"/>
                  <a:gd name="T16" fmla="*/ 9 w 89"/>
                  <a:gd name="T17" fmla="*/ 21 h 43"/>
                  <a:gd name="T18" fmla="*/ 22 w 89"/>
                  <a:gd name="T19" fmla="*/ 34 h 43"/>
                  <a:gd name="T20" fmla="*/ 68 w 89"/>
                  <a:gd name="T21" fmla="*/ 34 h 43"/>
                  <a:gd name="T22" fmla="*/ 80 w 89"/>
                  <a:gd name="T23" fmla="*/ 21 h 43"/>
                  <a:gd name="T24" fmla="*/ 68 w 89"/>
                  <a:gd name="T25" fmla="*/ 9 h 43"/>
                  <a:gd name="T26" fmla="*/ 22 w 89"/>
                  <a:gd name="T27" fmla="*/ 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9" h="43">
                    <a:moveTo>
                      <a:pt x="68" y="43"/>
                    </a:moveTo>
                    <a:cubicBezTo>
                      <a:pt x="22" y="43"/>
                      <a:pt x="22" y="43"/>
                      <a:pt x="22" y="43"/>
                    </a:cubicBezTo>
                    <a:cubicBezTo>
                      <a:pt x="10" y="43"/>
                      <a:pt x="0" y="33"/>
                      <a:pt x="0" y="21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80" y="0"/>
                      <a:pt x="89" y="10"/>
                      <a:pt x="89" y="21"/>
                    </a:cubicBezTo>
                    <a:cubicBezTo>
                      <a:pt x="89" y="33"/>
                      <a:pt x="80" y="43"/>
                      <a:pt x="68" y="43"/>
                    </a:cubicBezTo>
                    <a:close/>
                    <a:moveTo>
                      <a:pt x="22" y="9"/>
                    </a:moveTo>
                    <a:cubicBezTo>
                      <a:pt x="15" y="9"/>
                      <a:pt x="9" y="14"/>
                      <a:pt x="9" y="21"/>
                    </a:cubicBezTo>
                    <a:cubicBezTo>
                      <a:pt x="9" y="28"/>
                      <a:pt x="15" y="34"/>
                      <a:pt x="22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75" y="34"/>
                      <a:pt x="80" y="28"/>
                      <a:pt x="80" y="21"/>
                    </a:cubicBezTo>
                    <a:cubicBezTo>
                      <a:pt x="80" y="14"/>
                      <a:pt x="75" y="9"/>
                      <a:pt x="68" y="9"/>
                    </a:cubicBezTo>
                    <a:lnTo>
                      <a:pt x="22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71" name="Freeform 7"/>
              <p:cNvSpPr>
                <a:spLocks noEditPoints="1"/>
              </p:cNvSpPr>
              <p:nvPr userDrawn="1"/>
            </p:nvSpPr>
            <p:spPr bwMode="auto">
              <a:xfrm>
                <a:off x="8883797" y="1227389"/>
                <a:ext cx="1693329" cy="386520"/>
              </a:xfrm>
              <a:custGeom>
                <a:avLst/>
                <a:gdLst>
                  <a:gd name="T0" fmla="*/ 719 w 818"/>
                  <a:gd name="T1" fmla="*/ 187 h 187"/>
                  <a:gd name="T2" fmla="*/ 704 w 818"/>
                  <a:gd name="T3" fmla="*/ 181 h 187"/>
                  <a:gd name="T4" fmla="*/ 704 w 818"/>
                  <a:gd name="T5" fmla="*/ 151 h 187"/>
                  <a:gd name="T6" fmla="*/ 740 w 818"/>
                  <a:gd name="T7" fmla="*/ 115 h 187"/>
                  <a:gd name="T8" fmla="*/ 22 w 818"/>
                  <a:gd name="T9" fmla="*/ 115 h 187"/>
                  <a:gd name="T10" fmla="*/ 0 w 818"/>
                  <a:gd name="T11" fmla="*/ 93 h 187"/>
                  <a:gd name="T12" fmla="*/ 22 w 818"/>
                  <a:gd name="T13" fmla="*/ 72 h 187"/>
                  <a:gd name="T14" fmla="*/ 740 w 818"/>
                  <a:gd name="T15" fmla="*/ 72 h 187"/>
                  <a:gd name="T16" fmla="*/ 704 w 818"/>
                  <a:gd name="T17" fmla="*/ 36 h 187"/>
                  <a:gd name="T18" fmla="*/ 698 w 818"/>
                  <a:gd name="T19" fmla="*/ 21 h 187"/>
                  <a:gd name="T20" fmla="*/ 704 w 818"/>
                  <a:gd name="T21" fmla="*/ 6 h 187"/>
                  <a:gd name="T22" fmla="*/ 719 w 818"/>
                  <a:gd name="T23" fmla="*/ 0 h 187"/>
                  <a:gd name="T24" fmla="*/ 735 w 818"/>
                  <a:gd name="T25" fmla="*/ 6 h 187"/>
                  <a:gd name="T26" fmla="*/ 807 w 818"/>
                  <a:gd name="T27" fmla="*/ 78 h 187"/>
                  <a:gd name="T28" fmla="*/ 810 w 818"/>
                  <a:gd name="T29" fmla="*/ 81 h 187"/>
                  <a:gd name="T30" fmla="*/ 818 w 818"/>
                  <a:gd name="T31" fmla="*/ 93 h 187"/>
                  <a:gd name="T32" fmla="*/ 810 w 818"/>
                  <a:gd name="T33" fmla="*/ 106 h 187"/>
                  <a:gd name="T34" fmla="*/ 807 w 818"/>
                  <a:gd name="T35" fmla="*/ 109 h 187"/>
                  <a:gd name="T36" fmla="*/ 735 w 818"/>
                  <a:gd name="T37" fmla="*/ 181 h 187"/>
                  <a:gd name="T38" fmla="*/ 719 w 818"/>
                  <a:gd name="T39" fmla="*/ 187 h 187"/>
                  <a:gd name="T40" fmla="*/ 22 w 818"/>
                  <a:gd name="T41" fmla="*/ 81 h 187"/>
                  <a:gd name="T42" fmla="*/ 9 w 818"/>
                  <a:gd name="T43" fmla="*/ 93 h 187"/>
                  <a:gd name="T44" fmla="*/ 22 w 818"/>
                  <a:gd name="T45" fmla="*/ 106 h 187"/>
                  <a:gd name="T46" fmla="*/ 761 w 818"/>
                  <a:gd name="T47" fmla="*/ 106 h 187"/>
                  <a:gd name="T48" fmla="*/ 710 w 818"/>
                  <a:gd name="T49" fmla="*/ 157 h 187"/>
                  <a:gd name="T50" fmla="*/ 710 w 818"/>
                  <a:gd name="T51" fmla="*/ 175 h 187"/>
                  <a:gd name="T52" fmla="*/ 728 w 818"/>
                  <a:gd name="T53" fmla="*/ 175 h 187"/>
                  <a:gd name="T54" fmla="*/ 801 w 818"/>
                  <a:gd name="T55" fmla="*/ 102 h 187"/>
                  <a:gd name="T56" fmla="*/ 804 w 818"/>
                  <a:gd name="T57" fmla="*/ 100 h 187"/>
                  <a:gd name="T58" fmla="*/ 809 w 818"/>
                  <a:gd name="T59" fmla="*/ 93 h 187"/>
                  <a:gd name="T60" fmla="*/ 804 w 818"/>
                  <a:gd name="T61" fmla="*/ 87 h 187"/>
                  <a:gd name="T62" fmla="*/ 801 w 818"/>
                  <a:gd name="T63" fmla="*/ 85 h 187"/>
                  <a:gd name="T64" fmla="*/ 728 w 818"/>
                  <a:gd name="T65" fmla="*/ 12 h 187"/>
                  <a:gd name="T66" fmla="*/ 710 w 818"/>
                  <a:gd name="T67" fmla="*/ 12 h 187"/>
                  <a:gd name="T68" fmla="*/ 707 w 818"/>
                  <a:gd name="T69" fmla="*/ 21 h 187"/>
                  <a:gd name="T70" fmla="*/ 710 w 818"/>
                  <a:gd name="T71" fmla="*/ 30 h 187"/>
                  <a:gd name="T72" fmla="*/ 761 w 818"/>
                  <a:gd name="T73" fmla="*/ 81 h 187"/>
                  <a:gd name="T74" fmla="*/ 22 w 818"/>
                  <a:gd name="T75" fmla="*/ 81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18" h="187">
                    <a:moveTo>
                      <a:pt x="719" y="187"/>
                    </a:moveTo>
                    <a:cubicBezTo>
                      <a:pt x="714" y="187"/>
                      <a:pt x="708" y="185"/>
                      <a:pt x="704" y="181"/>
                    </a:cubicBezTo>
                    <a:cubicBezTo>
                      <a:pt x="696" y="173"/>
                      <a:pt x="696" y="159"/>
                      <a:pt x="704" y="151"/>
                    </a:cubicBezTo>
                    <a:cubicBezTo>
                      <a:pt x="740" y="115"/>
                      <a:pt x="740" y="115"/>
                      <a:pt x="740" y="115"/>
                    </a:cubicBezTo>
                    <a:cubicBezTo>
                      <a:pt x="22" y="115"/>
                      <a:pt x="22" y="115"/>
                      <a:pt x="22" y="115"/>
                    </a:cubicBezTo>
                    <a:cubicBezTo>
                      <a:pt x="12" y="115"/>
                      <a:pt x="0" y="109"/>
                      <a:pt x="0" y="93"/>
                    </a:cubicBezTo>
                    <a:cubicBezTo>
                      <a:pt x="0" y="78"/>
                      <a:pt x="12" y="72"/>
                      <a:pt x="22" y="72"/>
                    </a:cubicBezTo>
                    <a:cubicBezTo>
                      <a:pt x="740" y="72"/>
                      <a:pt x="740" y="72"/>
                      <a:pt x="740" y="72"/>
                    </a:cubicBezTo>
                    <a:cubicBezTo>
                      <a:pt x="704" y="36"/>
                      <a:pt x="704" y="36"/>
                      <a:pt x="704" y="36"/>
                    </a:cubicBezTo>
                    <a:cubicBezTo>
                      <a:pt x="700" y="32"/>
                      <a:pt x="698" y="27"/>
                      <a:pt x="698" y="21"/>
                    </a:cubicBezTo>
                    <a:cubicBezTo>
                      <a:pt x="698" y="15"/>
                      <a:pt x="700" y="10"/>
                      <a:pt x="704" y="6"/>
                    </a:cubicBezTo>
                    <a:cubicBezTo>
                      <a:pt x="708" y="2"/>
                      <a:pt x="714" y="0"/>
                      <a:pt x="719" y="0"/>
                    </a:cubicBezTo>
                    <a:cubicBezTo>
                      <a:pt x="725" y="0"/>
                      <a:pt x="731" y="2"/>
                      <a:pt x="735" y="6"/>
                    </a:cubicBezTo>
                    <a:cubicBezTo>
                      <a:pt x="807" y="78"/>
                      <a:pt x="807" y="78"/>
                      <a:pt x="807" y="78"/>
                    </a:cubicBezTo>
                    <a:cubicBezTo>
                      <a:pt x="808" y="79"/>
                      <a:pt x="809" y="80"/>
                      <a:pt x="810" y="81"/>
                    </a:cubicBezTo>
                    <a:cubicBezTo>
                      <a:pt x="814" y="84"/>
                      <a:pt x="818" y="88"/>
                      <a:pt x="818" y="93"/>
                    </a:cubicBezTo>
                    <a:cubicBezTo>
                      <a:pt x="818" y="99"/>
                      <a:pt x="813" y="103"/>
                      <a:pt x="810" y="106"/>
                    </a:cubicBezTo>
                    <a:cubicBezTo>
                      <a:pt x="809" y="107"/>
                      <a:pt x="808" y="108"/>
                      <a:pt x="807" y="109"/>
                    </a:cubicBezTo>
                    <a:cubicBezTo>
                      <a:pt x="735" y="181"/>
                      <a:pt x="735" y="181"/>
                      <a:pt x="735" y="181"/>
                    </a:cubicBezTo>
                    <a:cubicBezTo>
                      <a:pt x="731" y="185"/>
                      <a:pt x="725" y="187"/>
                      <a:pt x="719" y="187"/>
                    </a:cubicBezTo>
                    <a:close/>
                    <a:moveTo>
                      <a:pt x="22" y="81"/>
                    </a:moveTo>
                    <a:cubicBezTo>
                      <a:pt x="17" y="81"/>
                      <a:pt x="9" y="82"/>
                      <a:pt x="9" y="93"/>
                    </a:cubicBezTo>
                    <a:cubicBezTo>
                      <a:pt x="9" y="104"/>
                      <a:pt x="17" y="106"/>
                      <a:pt x="22" y="106"/>
                    </a:cubicBezTo>
                    <a:cubicBezTo>
                      <a:pt x="761" y="106"/>
                      <a:pt x="761" y="106"/>
                      <a:pt x="761" y="106"/>
                    </a:cubicBezTo>
                    <a:cubicBezTo>
                      <a:pt x="710" y="157"/>
                      <a:pt x="710" y="157"/>
                      <a:pt x="710" y="157"/>
                    </a:cubicBezTo>
                    <a:cubicBezTo>
                      <a:pt x="706" y="162"/>
                      <a:pt x="706" y="170"/>
                      <a:pt x="710" y="175"/>
                    </a:cubicBezTo>
                    <a:cubicBezTo>
                      <a:pt x="715" y="179"/>
                      <a:pt x="724" y="179"/>
                      <a:pt x="728" y="175"/>
                    </a:cubicBezTo>
                    <a:cubicBezTo>
                      <a:pt x="801" y="102"/>
                      <a:pt x="801" y="102"/>
                      <a:pt x="801" y="102"/>
                    </a:cubicBezTo>
                    <a:cubicBezTo>
                      <a:pt x="802" y="101"/>
                      <a:pt x="803" y="101"/>
                      <a:pt x="804" y="100"/>
                    </a:cubicBezTo>
                    <a:cubicBezTo>
                      <a:pt x="805" y="98"/>
                      <a:pt x="809" y="95"/>
                      <a:pt x="809" y="93"/>
                    </a:cubicBezTo>
                    <a:cubicBezTo>
                      <a:pt x="809" y="92"/>
                      <a:pt x="805" y="89"/>
                      <a:pt x="804" y="87"/>
                    </a:cubicBezTo>
                    <a:cubicBezTo>
                      <a:pt x="803" y="86"/>
                      <a:pt x="802" y="85"/>
                      <a:pt x="801" y="85"/>
                    </a:cubicBezTo>
                    <a:cubicBezTo>
                      <a:pt x="728" y="12"/>
                      <a:pt x="728" y="12"/>
                      <a:pt x="728" y="12"/>
                    </a:cubicBezTo>
                    <a:cubicBezTo>
                      <a:pt x="724" y="7"/>
                      <a:pt x="715" y="7"/>
                      <a:pt x="710" y="12"/>
                    </a:cubicBezTo>
                    <a:cubicBezTo>
                      <a:pt x="708" y="15"/>
                      <a:pt x="707" y="18"/>
                      <a:pt x="707" y="21"/>
                    </a:cubicBezTo>
                    <a:cubicBezTo>
                      <a:pt x="707" y="24"/>
                      <a:pt x="708" y="28"/>
                      <a:pt x="710" y="30"/>
                    </a:cubicBezTo>
                    <a:cubicBezTo>
                      <a:pt x="761" y="81"/>
                      <a:pt x="761" y="81"/>
                      <a:pt x="761" y="81"/>
                    </a:cubicBezTo>
                    <a:lnTo>
                      <a:pt x="22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72" name="Freeform 8"/>
              <p:cNvSpPr>
                <a:spLocks noEditPoints="1"/>
              </p:cNvSpPr>
              <p:nvPr userDrawn="1"/>
            </p:nvSpPr>
            <p:spPr bwMode="auto">
              <a:xfrm>
                <a:off x="8578788" y="1376388"/>
                <a:ext cx="89399" cy="88523"/>
              </a:xfrm>
              <a:custGeom>
                <a:avLst/>
                <a:gdLst>
                  <a:gd name="T0" fmla="*/ 21 w 43"/>
                  <a:gd name="T1" fmla="*/ 43 h 43"/>
                  <a:gd name="T2" fmla="*/ 0 w 43"/>
                  <a:gd name="T3" fmla="*/ 21 h 43"/>
                  <a:gd name="T4" fmla="*/ 21 w 43"/>
                  <a:gd name="T5" fmla="*/ 0 h 43"/>
                  <a:gd name="T6" fmla="*/ 43 w 43"/>
                  <a:gd name="T7" fmla="*/ 21 h 43"/>
                  <a:gd name="T8" fmla="*/ 21 w 43"/>
                  <a:gd name="T9" fmla="*/ 43 h 43"/>
                  <a:gd name="T10" fmla="*/ 21 w 43"/>
                  <a:gd name="T11" fmla="*/ 9 h 43"/>
                  <a:gd name="T12" fmla="*/ 9 w 43"/>
                  <a:gd name="T13" fmla="*/ 21 h 43"/>
                  <a:gd name="T14" fmla="*/ 21 w 43"/>
                  <a:gd name="T15" fmla="*/ 34 h 43"/>
                  <a:gd name="T16" fmla="*/ 34 w 43"/>
                  <a:gd name="T17" fmla="*/ 21 h 43"/>
                  <a:gd name="T18" fmla="*/ 21 w 43"/>
                  <a:gd name="T19" fmla="*/ 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3">
                    <a:moveTo>
                      <a:pt x="21" y="43"/>
                    </a:moveTo>
                    <a:cubicBezTo>
                      <a:pt x="9" y="43"/>
                      <a:pt x="0" y="33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33" y="0"/>
                      <a:pt x="43" y="10"/>
                      <a:pt x="43" y="21"/>
                    </a:cubicBezTo>
                    <a:cubicBezTo>
                      <a:pt x="43" y="33"/>
                      <a:pt x="33" y="43"/>
                      <a:pt x="21" y="43"/>
                    </a:cubicBezTo>
                    <a:close/>
                    <a:moveTo>
                      <a:pt x="21" y="9"/>
                    </a:moveTo>
                    <a:cubicBezTo>
                      <a:pt x="14" y="9"/>
                      <a:pt x="9" y="14"/>
                      <a:pt x="9" y="21"/>
                    </a:cubicBezTo>
                    <a:cubicBezTo>
                      <a:pt x="9" y="28"/>
                      <a:pt x="14" y="34"/>
                      <a:pt x="21" y="34"/>
                    </a:cubicBezTo>
                    <a:cubicBezTo>
                      <a:pt x="28" y="34"/>
                      <a:pt x="34" y="28"/>
                      <a:pt x="34" y="21"/>
                    </a:cubicBezTo>
                    <a:cubicBezTo>
                      <a:pt x="34" y="14"/>
                      <a:pt x="28" y="9"/>
                      <a:pt x="21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  <p:grpSp>
          <p:nvGrpSpPr>
            <p:cNvPr id="66" name="Small White Arrow"/>
            <p:cNvGrpSpPr/>
            <p:nvPr userDrawn="1"/>
          </p:nvGrpSpPr>
          <p:grpSpPr>
            <a:xfrm>
              <a:off x="9024032" y="1780020"/>
              <a:ext cx="1054386" cy="390026"/>
              <a:chOff x="9024032" y="1756773"/>
              <a:chExt cx="1054386" cy="390026"/>
            </a:xfrm>
          </p:grpSpPr>
          <p:sp>
            <p:nvSpPr>
              <p:cNvPr id="67" name="Freeform 12"/>
              <p:cNvSpPr>
                <a:spLocks noEditPoints="1"/>
              </p:cNvSpPr>
              <p:nvPr userDrawn="1"/>
            </p:nvSpPr>
            <p:spPr bwMode="auto">
              <a:xfrm>
                <a:off x="9127454" y="1906648"/>
                <a:ext cx="331303" cy="91152"/>
              </a:xfrm>
              <a:custGeom>
                <a:avLst/>
                <a:gdLst>
                  <a:gd name="T0" fmla="*/ 138 w 160"/>
                  <a:gd name="T1" fmla="*/ 44 h 44"/>
                  <a:gd name="T2" fmla="*/ 21 w 160"/>
                  <a:gd name="T3" fmla="*/ 44 h 44"/>
                  <a:gd name="T4" fmla="*/ 0 w 160"/>
                  <a:gd name="T5" fmla="*/ 22 h 44"/>
                  <a:gd name="T6" fmla="*/ 21 w 160"/>
                  <a:gd name="T7" fmla="*/ 0 h 44"/>
                  <a:gd name="T8" fmla="*/ 138 w 160"/>
                  <a:gd name="T9" fmla="*/ 0 h 44"/>
                  <a:gd name="T10" fmla="*/ 160 w 160"/>
                  <a:gd name="T11" fmla="*/ 22 h 44"/>
                  <a:gd name="T12" fmla="*/ 138 w 160"/>
                  <a:gd name="T13" fmla="*/ 44 h 44"/>
                  <a:gd name="T14" fmla="*/ 21 w 160"/>
                  <a:gd name="T15" fmla="*/ 9 h 44"/>
                  <a:gd name="T16" fmla="*/ 9 w 160"/>
                  <a:gd name="T17" fmla="*/ 22 h 44"/>
                  <a:gd name="T18" fmla="*/ 21 w 160"/>
                  <a:gd name="T19" fmla="*/ 35 h 44"/>
                  <a:gd name="T20" fmla="*/ 138 w 160"/>
                  <a:gd name="T21" fmla="*/ 35 h 44"/>
                  <a:gd name="T22" fmla="*/ 151 w 160"/>
                  <a:gd name="T23" fmla="*/ 22 h 44"/>
                  <a:gd name="T24" fmla="*/ 138 w 160"/>
                  <a:gd name="T25" fmla="*/ 9 h 44"/>
                  <a:gd name="T26" fmla="*/ 21 w 160"/>
                  <a:gd name="T27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0" h="44">
                    <a:moveTo>
                      <a:pt x="138" y="44"/>
                    </a:moveTo>
                    <a:cubicBezTo>
                      <a:pt x="21" y="44"/>
                      <a:pt x="21" y="44"/>
                      <a:pt x="21" y="44"/>
                    </a:cubicBezTo>
                    <a:cubicBezTo>
                      <a:pt x="9" y="44"/>
                      <a:pt x="0" y="34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50" y="0"/>
                      <a:pt x="160" y="10"/>
                      <a:pt x="160" y="22"/>
                    </a:cubicBezTo>
                    <a:cubicBezTo>
                      <a:pt x="160" y="34"/>
                      <a:pt x="150" y="44"/>
                      <a:pt x="138" y="44"/>
                    </a:cubicBezTo>
                    <a:close/>
                    <a:moveTo>
                      <a:pt x="21" y="9"/>
                    </a:moveTo>
                    <a:cubicBezTo>
                      <a:pt x="14" y="9"/>
                      <a:pt x="9" y="15"/>
                      <a:pt x="9" y="22"/>
                    </a:cubicBezTo>
                    <a:cubicBezTo>
                      <a:pt x="9" y="29"/>
                      <a:pt x="14" y="35"/>
                      <a:pt x="21" y="35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145" y="35"/>
                      <a:pt x="151" y="29"/>
                      <a:pt x="151" y="22"/>
                    </a:cubicBezTo>
                    <a:cubicBezTo>
                      <a:pt x="151" y="15"/>
                      <a:pt x="145" y="9"/>
                      <a:pt x="138" y="9"/>
                    </a:cubicBezTo>
                    <a:lnTo>
                      <a:pt x="21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68" name="Freeform 13"/>
              <p:cNvSpPr>
                <a:spLocks noEditPoints="1"/>
              </p:cNvSpPr>
              <p:nvPr userDrawn="1"/>
            </p:nvSpPr>
            <p:spPr bwMode="auto">
              <a:xfrm>
                <a:off x="9475411" y="1756773"/>
                <a:ext cx="603007" cy="390026"/>
              </a:xfrm>
              <a:custGeom>
                <a:avLst/>
                <a:gdLst>
                  <a:gd name="T0" fmla="*/ 192 w 291"/>
                  <a:gd name="T1" fmla="*/ 188 h 188"/>
                  <a:gd name="T2" fmla="*/ 177 w 291"/>
                  <a:gd name="T3" fmla="*/ 182 h 188"/>
                  <a:gd name="T4" fmla="*/ 171 w 291"/>
                  <a:gd name="T5" fmla="*/ 166 h 188"/>
                  <a:gd name="T6" fmla="*/ 177 w 291"/>
                  <a:gd name="T7" fmla="*/ 151 h 188"/>
                  <a:gd name="T8" fmla="*/ 213 w 291"/>
                  <a:gd name="T9" fmla="*/ 116 h 188"/>
                  <a:gd name="T10" fmla="*/ 22 w 291"/>
                  <a:gd name="T11" fmla="*/ 116 h 188"/>
                  <a:gd name="T12" fmla="*/ 0 w 291"/>
                  <a:gd name="T13" fmla="*/ 94 h 188"/>
                  <a:gd name="T14" fmla="*/ 22 w 291"/>
                  <a:gd name="T15" fmla="*/ 73 h 188"/>
                  <a:gd name="T16" fmla="*/ 213 w 291"/>
                  <a:gd name="T17" fmla="*/ 73 h 188"/>
                  <a:gd name="T18" fmla="*/ 177 w 291"/>
                  <a:gd name="T19" fmla="*/ 37 h 188"/>
                  <a:gd name="T20" fmla="*/ 171 w 291"/>
                  <a:gd name="T21" fmla="*/ 22 h 188"/>
                  <a:gd name="T22" fmla="*/ 177 w 291"/>
                  <a:gd name="T23" fmla="*/ 6 h 188"/>
                  <a:gd name="T24" fmla="*/ 192 w 291"/>
                  <a:gd name="T25" fmla="*/ 0 h 188"/>
                  <a:gd name="T26" fmla="*/ 207 w 291"/>
                  <a:gd name="T27" fmla="*/ 6 h 188"/>
                  <a:gd name="T28" fmla="*/ 280 w 291"/>
                  <a:gd name="T29" fmla="*/ 79 h 188"/>
                  <a:gd name="T30" fmla="*/ 282 w 291"/>
                  <a:gd name="T31" fmla="*/ 81 h 188"/>
                  <a:gd name="T32" fmla="*/ 291 w 291"/>
                  <a:gd name="T33" fmla="*/ 94 h 188"/>
                  <a:gd name="T34" fmla="*/ 282 w 291"/>
                  <a:gd name="T35" fmla="*/ 107 h 188"/>
                  <a:gd name="T36" fmla="*/ 280 w 291"/>
                  <a:gd name="T37" fmla="*/ 109 h 188"/>
                  <a:gd name="T38" fmla="*/ 207 w 291"/>
                  <a:gd name="T39" fmla="*/ 182 h 188"/>
                  <a:gd name="T40" fmla="*/ 192 w 291"/>
                  <a:gd name="T41" fmla="*/ 188 h 188"/>
                  <a:gd name="T42" fmla="*/ 22 w 291"/>
                  <a:gd name="T43" fmla="*/ 81 h 188"/>
                  <a:gd name="T44" fmla="*/ 9 w 291"/>
                  <a:gd name="T45" fmla="*/ 94 h 188"/>
                  <a:gd name="T46" fmla="*/ 22 w 291"/>
                  <a:gd name="T47" fmla="*/ 107 h 188"/>
                  <a:gd name="T48" fmla="*/ 234 w 291"/>
                  <a:gd name="T49" fmla="*/ 107 h 188"/>
                  <a:gd name="T50" fmla="*/ 183 w 291"/>
                  <a:gd name="T51" fmla="*/ 158 h 188"/>
                  <a:gd name="T52" fmla="*/ 180 w 291"/>
                  <a:gd name="T53" fmla="*/ 166 h 188"/>
                  <a:gd name="T54" fmla="*/ 183 w 291"/>
                  <a:gd name="T55" fmla="*/ 175 h 188"/>
                  <a:gd name="T56" fmla="*/ 201 w 291"/>
                  <a:gd name="T57" fmla="*/ 175 h 188"/>
                  <a:gd name="T58" fmla="*/ 273 w 291"/>
                  <a:gd name="T59" fmla="*/ 103 h 188"/>
                  <a:gd name="T60" fmla="*/ 276 w 291"/>
                  <a:gd name="T61" fmla="*/ 100 h 188"/>
                  <a:gd name="T62" fmla="*/ 282 w 291"/>
                  <a:gd name="T63" fmla="*/ 94 h 188"/>
                  <a:gd name="T64" fmla="*/ 276 w 291"/>
                  <a:gd name="T65" fmla="*/ 88 h 188"/>
                  <a:gd name="T66" fmla="*/ 273 w 291"/>
                  <a:gd name="T67" fmla="*/ 85 h 188"/>
                  <a:gd name="T68" fmla="*/ 201 w 291"/>
                  <a:gd name="T69" fmla="*/ 13 h 188"/>
                  <a:gd name="T70" fmla="*/ 183 w 291"/>
                  <a:gd name="T71" fmla="*/ 13 h 188"/>
                  <a:gd name="T72" fmla="*/ 180 w 291"/>
                  <a:gd name="T73" fmla="*/ 22 h 188"/>
                  <a:gd name="T74" fmla="*/ 183 w 291"/>
                  <a:gd name="T75" fmla="*/ 31 h 188"/>
                  <a:gd name="T76" fmla="*/ 234 w 291"/>
                  <a:gd name="T77" fmla="*/ 81 h 188"/>
                  <a:gd name="T78" fmla="*/ 22 w 291"/>
                  <a:gd name="T79" fmla="*/ 81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91" h="188">
                    <a:moveTo>
                      <a:pt x="192" y="188"/>
                    </a:moveTo>
                    <a:cubicBezTo>
                      <a:pt x="186" y="188"/>
                      <a:pt x="181" y="186"/>
                      <a:pt x="177" y="182"/>
                    </a:cubicBezTo>
                    <a:cubicBezTo>
                      <a:pt x="173" y="178"/>
                      <a:pt x="171" y="172"/>
                      <a:pt x="171" y="166"/>
                    </a:cubicBezTo>
                    <a:cubicBezTo>
                      <a:pt x="171" y="161"/>
                      <a:pt x="173" y="155"/>
                      <a:pt x="177" y="151"/>
                    </a:cubicBezTo>
                    <a:cubicBezTo>
                      <a:pt x="213" y="116"/>
                      <a:pt x="213" y="116"/>
                      <a:pt x="213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2" y="116"/>
                      <a:pt x="0" y="110"/>
                      <a:pt x="0" y="94"/>
                    </a:cubicBezTo>
                    <a:cubicBezTo>
                      <a:pt x="0" y="78"/>
                      <a:pt x="12" y="73"/>
                      <a:pt x="22" y="73"/>
                    </a:cubicBezTo>
                    <a:cubicBezTo>
                      <a:pt x="213" y="73"/>
                      <a:pt x="213" y="73"/>
                      <a:pt x="213" y="73"/>
                    </a:cubicBezTo>
                    <a:cubicBezTo>
                      <a:pt x="177" y="37"/>
                      <a:pt x="177" y="37"/>
                      <a:pt x="177" y="37"/>
                    </a:cubicBezTo>
                    <a:cubicBezTo>
                      <a:pt x="173" y="33"/>
                      <a:pt x="171" y="27"/>
                      <a:pt x="171" y="22"/>
                    </a:cubicBezTo>
                    <a:cubicBezTo>
                      <a:pt x="171" y="16"/>
                      <a:pt x="173" y="11"/>
                      <a:pt x="177" y="6"/>
                    </a:cubicBezTo>
                    <a:cubicBezTo>
                      <a:pt x="181" y="2"/>
                      <a:pt x="186" y="0"/>
                      <a:pt x="192" y="0"/>
                    </a:cubicBezTo>
                    <a:cubicBezTo>
                      <a:pt x="198" y="0"/>
                      <a:pt x="203" y="2"/>
                      <a:pt x="207" y="6"/>
                    </a:cubicBezTo>
                    <a:cubicBezTo>
                      <a:pt x="280" y="79"/>
                      <a:pt x="280" y="79"/>
                      <a:pt x="280" y="79"/>
                    </a:cubicBezTo>
                    <a:cubicBezTo>
                      <a:pt x="280" y="79"/>
                      <a:pt x="281" y="80"/>
                      <a:pt x="282" y="81"/>
                    </a:cubicBezTo>
                    <a:cubicBezTo>
                      <a:pt x="286" y="84"/>
                      <a:pt x="291" y="89"/>
                      <a:pt x="291" y="94"/>
                    </a:cubicBezTo>
                    <a:cubicBezTo>
                      <a:pt x="291" y="100"/>
                      <a:pt x="286" y="104"/>
                      <a:pt x="282" y="107"/>
                    </a:cubicBezTo>
                    <a:cubicBezTo>
                      <a:pt x="281" y="108"/>
                      <a:pt x="280" y="109"/>
                      <a:pt x="280" y="109"/>
                    </a:cubicBezTo>
                    <a:cubicBezTo>
                      <a:pt x="207" y="182"/>
                      <a:pt x="207" y="182"/>
                      <a:pt x="207" y="182"/>
                    </a:cubicBezTo>
                    <a:cubicBezTo>
                      <a:pt x="203" y="186"/>
                      <a:pt x="198" y="188"/>
                      <a:pt x="192" y="188"/>
                    </a:cubicBezTo>
                    <a:close/>
                    <a:moveTo>
                      <a:pt x="22" y="81"/>
                    </a:moveTo>
                    <a:cubicBezTo>
                      <a:pt x="17" y="81"/>
                      <a:pt x="9" y="83"/>
                      <a:pt x="9" y="94"/>
                    </a:cubicBezTo>
                    <a:cubicBezTo>
                      <a:pt x="9" y="105"/>
                      <a:pt x="17" y="107"/>
                      <a:pt x="22" y="107"/>
                    </a:cubicBezTo>
                    <a:cubicBezTo>
                      <a:pt x="234" y="107"/>
                      <a:pt x="234" y="107"/>
                      <a:pt x="234" y="107"/>
                    </a:cubicBezTo>
                    <a:cubicBezTo>
                      <a:pt x="183" y="158"/>
                      <a:pt x="183" y="158"/>
                      <a:pt x="183" y="158"/>
                    </a:cubicBezTo>
                    <a:cubicBezTo>
                      <a:pt x="181" y="160"/>
                      <a:pt x="180" y="163"/>
                      <a:pt x="180" y="166"/>
                    </a:cubicBezTo>
                    <a:cubicBezTo>
                      <a:pt x="180" y="170"/>
                      <a:pt x="181" y="173"/>
                      <a:pt x="183" y="175"/>
                    </a:cubicBezTo>
                    <a:cubicBezTo>
                      <a:pt x="188" y="180"/>
                      <a:pt x="196" y="180"/>
                      <a:pt x="201" y="175"/>
                    </a:cubicBezTo>
                    <a:cubicBezTo>
                      <a:pt x="273" y="103"/>
                      <a:pt x="273" y="103"/>
                      <a:pt x="273" y="103"/>
                    </a:cubicBezTo>
                    <a:cubicBezTo>
                      <a:pt x="274" y="102"/>
                      <a:pt x="275" y="101"/>
                      <a:pt x="276" y="100"/>
                    </a:cubicBezTo>
                    <a:cubicBezTo>
                      <a:pt x="278" y="99"/>
                      <a:pt x="282" y="95"/>
                      <a:pt x="282" y="94"/>
                    </a:cubicBezTo>
                    <a:cubicBezTo>
                      <a:pt x="282" y="93"/>
                      <a:pt x="278" y="89"/>
                      <a:pt x="276" y="88"/>
                    </a:cubicBezTo>
                    <a:cubicBezTo>
                      <a:pt x="275" y="87"/>
                      <a:pt x="274" y="86"/>
                      <a:pt x="273" y="85"/>
                    </a:cubicBezTo>
                    <a:cubicBezTo>
                      <a:pt x="201" y="13"/>
                      <a:pt x="201" y="13"/>
                      <a:pt x="201" y="13"/>
                    </a:cubicBezTo>
                    <a:cubicBezTo>
                      <a:pt x="196" y="8"/>
                      <a:pt x="188" y="8"/>
                      <a:pt x="183" y="13"/>
                    </a:cubicBezTo>
                    <a:cubicBezTo>
                      <a:pt x="181" y="15"/>
                      <a:pt x="180" y="18"/>
                      <a:pt x="180" y="22"/>
                    </a:cubicBezTo>
                    <a:cubicBezTo>
                      <a:pt x="180" y="25"/>
                      <a:pt x="181" y="28"/>
                      <a:pt x="183" y="31"/>
                    </a:cubicBezTo>
                    <a:cubicBezTo>
                      <a:pt x="234" y="81"/>
                      <a:pt x="234" y="81"/>
                      <a:pt x="234" y="81"/>
                    </a:cubicBezTo>
                    <a:lnTo>
                      <a:pt x="22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  <p:sp>
            <p:nvSpPr>
              <p:cNvPr id="69" name="Freeform 14"/>
              <p:cNvSpPr>
                <a:spLocks noEditPoints="1"/>
              </p:cNvSpPr>
              <p:nvPr userDrawn="1"/>
            </p:nvSpPr>
            <p:spPr bwMode="auto">
              <a:xfrm>
                <a:off x="9024032" y="1906648"/>
                <a:ext cx="89399" cy="91152"/>
              </a:xfrm>
              <a:custGeom>
                <a:avLst/>
                <a:gdLst>
                  <a:gd name="T0" fmla="*/ 22 w 43"/>
                  <a:gd name="T1" fmla="*/ 44 h 44"/>
                  <a:gd name="T2" fmla="*/ 0 w 43"/>
                  <a:gd name="T3" fmla="*/ 22 h 44"/>
                  <a:gd name="T4" fmla="*/ 22 w 43"/>
                  <a:gd name="T5" fmla="*/ 0 h 44"/>
                  <a:gd name="T6" fmla="*/ 43 w 43"/>
                  <a:gd name="T7" fmla="*/ 22 h 44"/>
                  <a:gd name="T8" fmla="*/ 22 w 43"/>
                  <a:gd name="T9" fmla="*/ 44 h 44"/>
                  <a:gd name="T10" fmla="*/ 22 w 43"/>
                  <a:gd name="T11" fmla="*/ 9 h 44"/>
                  <a:gd name="T12" fmla="*/ 9 w 43"/>
                  <a:gd name="T13" fmla="*/ 22 h 44"/>
                  <a:gd name="T14" fmla="*/ 22 w 43"/>
                  <a:gd name="T15" fmla="*/ 35 h 44"/>
                  <a:gd name="T16" fmla="*/ 34 w 43"/>
                  <a:gd name="T17" fmla="*/ 22 h 44"/>
                  <a:gd name="T18" fmla="*/ 22 w 43"/>
                  <a:gd name="T19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4">
                    <a:moveTo>
                      <a:pt x="22" y="44"/>
                    </a:moveTo>
                    <a:cubicBezTo>
                      <a:pt x="10" y="44"/>
                      <a:pt x="0" y="34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3" y="0"/>
                      <a:pt x="43" y="10"/>
                      <a:pt x="43" y="22"/>
                    </a:cubicBezTo>
                    <a:cubicBezTo>
                      <a:pt x="43" y="34"/>
                      <a:pt x="33" y="44"/>
                      <a:pt x="22" y="44"/>
                    </a:cubicBezTo>
                    <a:close/>
                    <a:moveTo>
                      <a:pt x="22" y="9"/>
                    </a:moveTo>
                    <a:cubicBezTo>
                      <a:pt x="15" y="9"/>
                      <a:pt x="9" y="15"/>
                      <a:pt x="9" y="22"/>
                    </a:cubicBezTo>
                    <a:cubicBezTo>
                      <a:pt x="9" y="29"/>
                      <a:pt x="15" y="35"/>
                      <a:pt x="22" y="35"/>
                    </a:cubicBezTo>
                    <a:cubicBezTo>
                      <a:pt x="29" y="35"/>
                      <a:pt x="34" y="29"/>
                      <a:pt x="34" y="22"/>
                    </a:cubicBezTo>
                    <a:cubicBezTo>
                      <a:pt x="34" y="15"/>
                      <a:pt x="29" y="9"/>
                      <a:pt x="22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Qualcomm Office Regular" pitchFamily="34" charset="0"/>
                </a:endParaRPr>
              </a:p>
            </p:txBody>
          </p:sp>
        </p:grpSp>
      </p:grpSp>
      <p:grpSp>
        <p:nvGrpSpPr>
          <p:cNvPr id="74" name="spaceman"/>
          <p:cNvGrpSpPr/>
          <p:nvPr userDrawn="1"/>
        </p:nvGrpSpPr>
        <p:grpSpPr>
          <a:xfrm rot="21402827">
            <a:off x="10761289" y="3979769"/>
            <a:ext cx="977433" cy="1700309"/>
            <a:chOff x="10831129" y="421994"/>
            <a:chExt cx="977433" cy="1700309"/>
          </a:xfrm>
        </p:grpSpPr>
        <p:sp>
          <p:nvSpPr>
            <p:cNvPr id="75" name="Freeform 21"/>
            <p:cNvSpPr>
              <a:spLocks/>
            </p:cNvSpPr>
            <p:nvPr userDrawn="1"/>
          </p:nvSpPr>
          <p:spPr bwMode="auto">
            <a:xfrm>
              <a:off x="10891558" y="1560317"/>
              <a:ext cx="586913" cy="561986"/>
            </a:xfrm>
            <a:custGeom>
              <a:avLst/>
              <a:gdLst>
                <a:gd name="T0" fmla="*/ 35 w 329"/>
                <a:gd name="T1" fmla="*/ 315 h 315"/>
                <a:gd name="T2" fmla="*/ 31 w 329"/>
                <a:gd name="T3" fmla="*/ 308 h 315"/>
                <a:gd name="T4" fmla="*/ 74 w 329"/>
                <a:gd name="T5" fmla="*/ 136 h 315"/>
                <a:gd name="T6" fmla="*/ 121 w 329"/>
                <a:gd name="T7" fmla="*/ 85 h 315"/>
                <a:gd name="T8" fmla="*/ 85 w 329"/>
                <a:gd name="T9" fmla="*/ 70 h 315"/>
                <a:gd name="T10" fmla="*/ 75 w 329"/>
                <a:gd name="T11" fmla="*/ 69 h 315"/>
                <a:gd name="T12" fmla="*/ 83 w 329"/>
                <a:gd name="T13" fmla="*/ 62 h 315"/>
                <a:gd name="T14" fmla="*/ 208 w 329"/>
                <a:gd name="T15" fmla="*/ 21 h 315"/>
                <a:gd name="T16" fmla="*/ 204 w 329"/>
                <a:gd name="T17" fmla="*/ 29 h 315"/>
                <a:gd name="T18" fmla="*/ 96 w 329"/>
                <a:gd name="T19" fmla="*/ 63 h 315"/>
                <a:gd name="T20" fmla="*/ 130 w 329"/>
                <a:gd name="T21" fmla="*/ 83 h 315"/>
                <a:gd name="T22" fmla="*/ 79 w 329"/>
                <a:gd name="T23" fmla="*/ 143 h 315"/>
                <a:gd name="T24" fmla="*/ 34 w 329"/>
                <a:gd name="T25" fmla="*/ 296 h 315"/>
                <a:gd name="T26" fmla="*/ 171 w 329"/>
                <a:gd name="T27" fmla="*/ 185 h 315"/>
                <a:gd name="T28" fmla="*/ 210 w 329"/>
                <a:gd name="T29" fmla="*/ 190 h 315"/>
                <a:gd name="T30" fmla="*/ 214 w 329"/>
                <a:gd name="T31" fmla="*/ 201 h 315"/>
                <a:gd name="T32" fmla="*/ 194 w 329"/>
                <a:gd name="T33" fmla="*/ 226 h 315"/>
                <a:gd name="T34" fmla="*/ 179 w 329"/>
                <a:gd name="T35" fmla="*/ 286 h 315"/>
                <a:gd name="T36" fmla="*/ 203 w 329"/>
                <a:gd name="T37" fmla="*/ 258 h 315"/>
                <a:gd name="T38" fmla="*/ 219 w 329"/>
                <a:gd name="T39" fmla="*/ 250 h 315"/>
                <a:gd name="T40" fmla="*/ 270 w 329"/>
                <a:gd name="T41" fmla="*/ 223 h 315"/>
                <a:gd name="T42" fmla="*/ 318 w 329"/>
                <a:gd name="T43" fmla="*/ 148 h 315"/>
                <a:gd name="T44" fmla="*/ 304 w 329"/>
                <a:gd name="T45" fmla="*/ 85 h 315"/>
                <a:gd name="T46" fmla="*/ 311 w 329"/>
                <a:gd name="T47" fmla="*/ 80 h 315"/>
                <a:gd name="T48" fmla="*/ 326 w 329"/>
                <a:gd name="T49" fmla="*/ 149 h 315"/>
                <a:gd name="T50" fmla="*/ 275 w 329"/>
                <a:gd name="T51" fmla="*/ 230 h 315"/>
                <a:gd name="T52" fmla="*/ 223 w 329"/>
                <a:gd name="T53" fmla="*/ 258 h 315"/>
                <a:gd name="T54" fmla="*/ 207 w 329"/>
                <a:gd name="T55" fmla="*/ 266 h 315"/>
                <a:gd name="T56" fmla="*/ 184 w 329"/>
                <a:gd name="T57" fmla="*/ 297 h 315"/>
                <a:gd name="T58" fmla="*/ 182 w 329"/>
                <a:gd name="T59" fmla="*/ 308 h 315"/>
                <a:gd name="T60" fmla="*/ 176 w 329"/>
                <a:gd name="T61" fmla="*/ 299 h 315"/>
                <a:gd name="T62" fmla="*/ 189 w 329"/>
                <a:gd name="T63" fmla="*/ 220 h 315"/>
                <a:gd name="T64" fmla="*/ 205 w 329"/>
                <a:gd name="T65" fmla="*/ 200 h 315"/>
                <a:gd name="T66" fmla="*/ 204 w 329"/>
                <a:gd name="T67" fmla="*/ 196 h 315"/>
                <a:gd name="T68" fmla="*/ 173 w 329"/>
                <a:gd name="T69" fmla="*/ 193 h 315"/>
                <a:gd name="T70" fmla="*/ 39 w 329"/>
                <a:gd name="T71" fmla="*/ 307 h 315"/>
                <a:gd name="T72" fmla="*/ 35 w 329"/>
                <a:gd name="T73" fmla="*/ 31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9" h="315">
                  <a:moveTo>
                    <a:pt x="35" y="315"/>
                  </a:moveTo>
                  <a:cubicBezTo>
                    <a:pt x="31" y="308"/>
                    <a:pt x="31" y="308"/>
                    <a:pt x="31" y="308"/>
                  </a:cubicBezTo>
                  <a:cubicBezTo>
                    <a:pt x="8" y="269"/>
                    <a:pt x="0" y="188"/>
                    <a:pt x="74" y="136"/>
                  </a:cubicBezTo>
                  <a:cubicBezTo>
                    <a:pt x="118" y="106"/>
                    <a:pt x="123" y="91"/>
                    <a:pt x="121" y="85"/>
                  </a:cubicBezTo>
                  <a:cubicBezTo>
                    <a:pt x="119" y="75"/>
                    <a:pt x="93" y="71"/>
                    <a:pt x="85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6" y="60"/>
                    <a:pt x="158" y="0"/>
                    <a:pt x="208" y="21"/>
                  </a:cubicBezTo>
                  <a:cubicBezTo>
                    <a:pt x="204" y="29"/>
                    <a:pt x="204" y="29"/>
                    <a:pt x="204" y="29"/>
                  </a:cubicBezTo>
                  <a:cubicBezTo>
                    <a:pt x="168" y="14"/>
                    <a:pt x="115" y="48"/>
                    <a:pt x="96" y="63"/>
                  </a:cubicBezTo>
                  <a:cubicBezTo>
                    <a:pt x="112" y="66"/>
                    <a:pt x="127" y="71"/>
                    <a:pt x="130" y="83"/>
                  </a:cubicBezTo>
                  <a:cubicBezTo>
                    <a:pt x="133" y="98"/>
                    <a:pt x="117" y="117"/>
                    <a:pt x="79" y="143"/>
                  </a:cubicBezTo>
                  <a:cubicBezTo>
                    <a:pt x="14" y="188"/>
                    <a:pt x="17" y="257"/>
                    <a:pt x="34" y="296"/>
                  </a:cubicBezTo>
                  <a:cubicBezTo>
                    <a:pt x="67" y="231"/>
                    <a:pt x="126" y="193"/>
                    <a:pt x="171" y="185"/>
                  </a:cubicBezTo>
                  <a:cubicBezTo>
                    <a:pt x="189" y="182"/>
                    <a:pt x="203" y="183"/>
                    <a:pt x="210" y="190"/>
                  </a:cubicBezTo>
                  <a:cubicBezTo>
                    <a:pt x="213" y="193"/>
                    <a:pt x="214" y="197"/>
                    <a:pt x="214" y="201"/>
                  </a:cubicBezTo>
                  <a:cubicBezTo>
                    <a:pt x="213" y="208"/>
                    <a:pt x="207" y="216"/>
                    <a:pt x="194" y="226"/>
                  </a:cubicBezTo>
                  <a:cubicBezTo>
                    <a:pt x="168" y="248"/>
                    <a:pt x="173" y="273"/>
                    <a:pt x="179" y="286"/>
                  </a:cubicBezTo>
                  <a:cubicBezTo>
                    <a:pt x="182" y="277"/>
                    <a:pt x="189" y="265"/>
                    <a:pt x="203" y="258"/>
                  </a:cubicBezTo>
                  <a:cubicBezTo>
                    <a:pt x="207" y="256"/>
                    <a:pt x="213" y="253"/>
                    <a:pt x="219" y="250"/>
                  </a:cubicBezTo>
                  <a:cubicBezTo>
                    <a:pt x="236" y="242"/>
                    <a:pt x="260" y="231"/>
                    <a:pt x="270" y="223"/>
                  </a:cubicBezTo>
                  <a:cubicBezTo>
                    <a:pt x="299" y="203"/>
                    <a:pt x="314" y="180"/>
                    <a:pt x="318" y="148"/>
                  </a:cubicBezTo>
                  <a:cubicBezTo>
                    <a:pt x="320" y="125"/>
                    <a:pt x="316" y="104"/>
                    <a:pt x="304" y="85"/>
                  </a:cubicBezTo>
                  <a:cubicBezTo>
                    <a:pt x="311" y="80"/>
                    <a:pt x="311" y="80"/>
                    <a:pt x="311" y="80"/>
                  </a:cubicBezTo>
                  <a:cubicBezTo>
                    <a:pt x="324" y="101"/>
                    <a:pt x="329" y="124"/>
                    <a:pt x="326" y="149"/>
                  </a:cubicBezTo>
                  <a:cubicBezTo>
                    <a:pt x="322" y="183"/>
                    <a:pt x="306" y="209"/>
                    <a:pt x="275" y="230"/>
                  </a:cubicBezTo>
                  <a:cubicBezTo>
                    <a:pt x="264" y="238"/>
                    <a:pt x="241" y="249"/>
                    <a:pt x="223" y="258"/>
                  </a:cubicBezTo>
                  <a:cubicBezTo>
                    <a:pt x="216" y="261"/>
                    <a:pt x="211" y="264"/>
                    <a:pt x="207" y="266"/>
                  </a:cubicBezTo>
                  <a:cubicBezTo>
                    <a:pt x="188" y="275"/>
                    <a:pt x="184" y="297"/>
                    <a:pt x="184" y="297"/>
                  </a:cubicBezTo>
                  <a:cubicBezTo>
                    <a:pt x="182" y="308"/>
                    <a:pt x="182" y="308"/>
                    <a:pt x="182" y="308"/>
                  </a:cubicBezTo>
                  <a:cubicBezTo>
                    <a:pt x="176" y="299"/>
                    <a:pt x="176" y="299"/>
                    <a:pt x="176" y="299"/>
                  </a:cubicBezTo>
                  <a:cubicBezTo>
                    <a:pt x="176" y="299"/>
                    <a:pt x="145" y="255"/>
                    <a:pt x="189" y="220"/>
                  </a:cubicBezTo>
                  <a:cubicBezTo>
                    <a:pt x="202" y="209"/>
                    <a:pt x="205" y="203"/>
                    <a:pt x="205" y="200"/>
                  </a:cubicBezTo>
                  <a:cubicBezTo>
                    <a:pt x="205" y="199"/>
                    <a:pt x="205" y="197"/>
                    <a:pt x="204" y="196"/>
                  </a:cubicBezTo>
                  <a:cubicBezTo>
                    <a:pt x="200" y="193"/>
                    <a:pt x="191" y="190"/>
                    <a:pt x="173" y="193"/>
                  </a:cubicBezTo>
                  <a:cubicBezTo>
                    <a:pt x="139" y="200"/>
                    <a:pt x="73" y="231"/>
                    <a:pt x="39" y="307"/>
                  </a:cubicBezTo>
                  <a:lnTo>
                    <a:pt x="35" y="31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6" name="Freeform 22"/>
            <p:cNvSpPr>
              <a:spLocks/>
            </p:cNvSpPr>
            <p:nvPr userDrawn="1"/>
          </p:nvSpPr>
          <p:spPr bwMode="auto">
            <a:xfrm>
              <a:off x="10831129" y="1332199"/>
              <a:ext cx="351242" cy="435086"/>
            </a:xfrm>
            <a:custGeom>
              <a:avLst/>
              <a:gdLst>
                <a:gd name="T0" fmla="*/ 55 w 197"/>
                <a:gd name="T1" fmla="*/ 244 h 244"/>
                <a:gd name="T2" fmla="*/ 48 w 197"/>
                <a:gd name="T3" fmla="*/ 240 h 244"/>
                <a:gd name="T4" fmla="*/ 16 w 197"/>
                <a:gd name="T5" fmla="*/ 135 h 244"/>
                <a:gd name="T6" fmla="*/ 65 w 197"/>
                <a:gd name="T7" fmla="*/ 75 h 244"/>
                <a:gd name="T8" fmla="*/ 87 w 197"/>
                <a:gd name="T9" fmla="*/ 48 h 244"/>
                <a:gd name="T10" fmla="*/ 52 w 197"/>
                <a:gd name="T11" fmla="*/ 38 h 244"/>
                <a:gd name="T12" fmla="*/ 43 w 197"/>
                <a:gd name="T13" fmla="*/ 38 h 244"/>
                <a:gd name="T14" fmla="*/ 48 w 197"/>
                <a:gd name="T15" fmla="*/ 31 h 244"/>
                <a:gd name="T16" fmla="*/ 93 w 197"/>
                <a:gd name="T17" fmla="*/ 0 h 244"/>
                <a:gd name="T18" fmla="*/ 95 w 197"/>
                <a:gd name="T19" fmla="*/ 9 h 244"/>
                <a:gd name="T20" fmla="*/ 61 w 197"/>
                <a:gd name="T21" fmla="*/ 29 h 244"/>
                <a:gd name="T22" fmla="*/ 95 w 197"/>
                <a:gd name="T23" fmla="*/ 45 h 244"/>
                <a:gd name="T24" fmla="*/ 70 w 197"/>
                <a:gd name="T25" fmla="*/ 82 h 244"/>
                <a:gd name="T26" fmla="*/ 24 w 197"/>
                <a:gd name="T27" fmla="*/ 138 h 244"/>
                <a:gd name="T28" fmla="*/ 46 w 197"/>
                <a:gd name="T29" fmla="*/ 228 h 244"/>
                <a:gd name="T30" fmla="*/ 120 w 197"/>
                <a:gd name="T31" fmla="*/ 155 h 244"/>
                <a:gd name="T32" fmla="*/ 150 w 197"/>
                <a:gd name="T33" fmla="*/ 138 h 244"/>
                <a:gd name="T34" fmla="*/ 167 w 197"/>
                <a:gd name="T35" fmla="*/ 123 h 244"/>
                <a:gd name="T36" fmla="*/ 182 w 197"/>
                <a:gd name="T37" fmla="*/ 58 h 244"/>
                <a:gd name="T38" fmla="*/ 191 w 197"/>
                <a:gd name="T39" fmla="*/ 56 h 244"/>
                <a:gd name="T40" fmla="*/ 174 w 197"/>
                <a:gd name="T41" fmla="*/ 128 h 244"/>
                <a:gd name="T42" fmla="*/ 154 w 197"/>
                <a:gd name="T43" fmla="*/ 145 h 244"/>
                <a:gd name="T44" fmla="*/ 124 w 197"/>
                <a:gd name="T45" fmla="*/ 163 h 244"/>
                <a:gd name="T46" fmla="*/ 54 w 197"/>
                <a:gd name="T47" fmla="*/ 236 h 244"/>
                <a:gd name="T48" fmla="*/ 55 w 197"/>
                <a:gd name="T4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7" h="244">
                  <a:moveTo>
                    <a:pt x="55" y="244"/>
                  </a:moveTo>
                  <a:cubicBezTo>
                    <a:pt x="48" y="240"/>
                    <a:pt x="48" y="240"/>
                    <a:pt x="48" y="240"/>
                  </a:cubicBezTo>
                  <a:cubicBezTo>
                    <a:pt x="15" y="221"/>
                    <a:pt x="0" y="173"/>
                    <a:pt x="16" y="135"/>
                  </a:cubicBezTo>
                  <a:cubicBezTo>
                    <a:pt x="30" y="102"/>
                    <a:pt x="53" y="84"/>
                    <a:pt x="65" y="75"/>
                  </a:cubicBezTo>
                  <a:cubicBezTo>
                    <a:pt x="81" y="64"/>
                    <a:pt x="89" y="54"/>
                    <a:pt x="87" y="48"/>
                  </a:cubicBezTo>
                  <a:cubicBezTo>
                    <a:pt x="85" y="41"/>
                    <a:pt x="69" y="36"/>
                    <a:pt x="52" y="38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59" y="15"/>
                    <a:pt x="74" y="4"/>
                    <a:pt x="93" y="0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81" y="12"/>
                    <a:pt x="70" y="18"/>
                    <a:pt x="61" y="29"/>
                  </a:cubicBezTo>
                  <a:cubicBezTo>
                    <a:pt x="76" y="29"/>
                    <a:pt x="91" y="34"/>
                    <a:pt x="95" y="45"/>
                  </a:cubicBezTo>
                  <a:cubicBezTo>
                    <a:pt x="99" y="56"/>
                    <a:pt x="91" y="68"/>
                    <a:pt x="70" y="82"/>
                  </a:cubicBezTo>
                  <a:cubicBezTo>
                    <a:pt x="58" y="90"/>
                    <a:pt x="37" y="108"/>
                    <a:pt x="24" y="138"/>
                  </a:cubicBezTo>
                  <a:cubicBezTo>
                    <a:pt x="11" y="169"/>
                    <a:pt x="21" y="209"/>
                    <a:pt x="46" y="228"/>
                  </a:cubicBezTo>
                  <a:cubicBezTo>
                    <a:pt x="49" y="193"/>
                    <a:pt x="86" y="173"/>
                    <a:pt x="120" y="155"/>
                  </a:cubicBezTo>
                  <a:cubicBezTo>
                    <a:pt x="131" y="149"/>
                    <a:pt x="141" y="144"/>
                    <a:pt x="150" y="138"/>
                  </a:cubicBezTo>
                  <a:cubicBezTo>
                    <a:pt x="157" y="134"/>
                    <a:pt x="161" y="130"/>
                    <a:pt x="167" y="123"/>
                  </a:cubicBezTo>
                  <a:cubicBezTo>
                    <a:pt x="181" y="105"/>
                    <a:pt x="188" y="80"/>
                    <a:pt x="182" y="58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97" y="81"/>
                    <a:pt x="190" y="108"/>
                    <a:pt x="174" y="128"/>
                  </a:cubicBezTo>
                  <a:cubicBezTo>
                    <a:pt x="167" y="136"/>
                    <a:pt x="162" y="140"/>
                    <a:pt x="154" y="145"/>
                  </a:cubicBezTo>
                  <a:cubicBezTo>
                    <a:pt x="145" y="151"/>
                    <a:pt x="135" y="157"/>
                    <a:pt x="124" y="163"/>
                  </a:cubicBezTo>
                  <a:cubicBezTo>
                    <a:pt x="88" y="181"/>
                    <a:pt x="52" y="201"/>
                    <a:pt x="54" y="236"/>
                  </a:cubicBezTo>
                  <a:lnTo>
                    <a:pt x="55" y="24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7" name="Freeform 19"/>
            <p:cNvSpPr>
              <a:spLocks noEditPoints="1"/>
            </p:cNvSpPr>
            <p:nvPr userDrawn="1"/>
          </p:nvSpPr>
          <p:spPr bwMode="auto">
            <a:xfrm>
              <a:off x="11496600" y="732445"/>
              <a:ext cx="90643" cy="83844"/>
            </a:xfrm>
            <a:custGeom>
              <a:avLst/>
              <a:gdLst>
                <a:gd name="T0" fmla="*/ 24 w 51"/>
                <a:gd name="T1" fmla="*/ 47 h 47"/>
                <a:gd name="T2" fmla="*/ 15 w 51"/>
                <a:gd name="T3" fmla="*/ 44 h 47"/>
                <a:gd name="T4" fmla="*/ 2 w 51"/>
                <a:gd name="T5" fmla="*/ 31 h 47"/>
                <a:gd name="T6" fmla="*/ 3 w 51"/>
                <a:gd name="T7" fmla="*/ 14 h 47"/>
                <a:gd name="T8" fmla="*/ 24 w 51"/>
                <a:gd name="T9" fmla="*/ 0 h 47"/>
                <a:gd name="T10" fmla="*/ 34 w 51"/>
                <a:gd name="T11" fmla="*/ 2 h 47"/>
                <a:gd name="T12" fmla="*/ 46 w 51"/>
                <a:gd name="T13" fmla="*/ 33 h 47"/>
                <a:gd name="T14" fmla="*/ 24 w 51"/>
                <a:gd name="T15" fmla="*/ 47 h 47"/>
                <a:gd name="T16" fmla="*/ 24 w 51"/>
                <a:gd name="T17" fmla="*/ 6 h 47"/>
                <a:gd name="T18" fmla="*/ 8 w 51"/>
                <a:gd name="T19" fmla="*/ 16 h 47"/>
                <a:gd name="T20" fmla="*/ 8 w 51"/>
                <a:gd name="T21" fmla="*/ 29 h 47"/>
                <a:gd name="T22" fmla="*/ 17 w 51"/>
                <a:gd name="T23" fmla="*/ 39 h 47"/>
                <a:gd name="T24" fmla="*/ 24 w 51"/>
                <a:gd name="T25" fmla="*/ 41 h 47"/>
                <a:gd name="T26" fmla="*/ 40 w 51"/>
                <a:gd name="T27" fmla="*/ 30 h 47"/>
                <a:gd name="T28" fmla="*/ 32 w 51"/>
                <a:gd name="T29" fmla="*/ 7 h 47"/>
                <a:gd name="T30" fmla="*/ 24 w 51"/>
                <a:gd name="T31" fmla="*/ 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47">
                  <a:moveTo>
                    <a:pt x="24" y="47"/>
                  </a:moveTo>
                  <a:cubicBezTo>
                    <a:pt x="21" y="47"/>
                    <a:pt x="18" y="46"/>
                    <a:pt x="15" y="44"/>
                  </a:cubicBezTo>
                  <a:cubicBezTo>
                    <a:pt x="9" y="42"/>
                    <a:pt x="5" y="37"/>
                    <a:pt x="2" y="31"/>
                  </a:cubicBezTo>
                  <a:cubicBezTo>
                    <a:pt x="0" y="26"/>
                    <a:pt x="0" y="19"/>
                    <a:pt x="3" y="14"/>
                  </a:cubicBezTo>
                  <a:cubicBezTo>
                    <a:pt x="7" y="5"/>
                    <a:pt x="15" y="0"/>
                    <a:pt x="24" y="0"/>
                  </a:cubicBezTo>
                  <a:cubicBezTo>
                    <a:pt x="28" y="0"/>
                    <a:pt x="31" y="1"/>
                    <a:pt x="34" y="2"/>
                  </a:cubicBezTo>
                  <a:cubicBezTo>
                    <a:pt x="46" y="7"/>
                    <a:pt x="51" y="21"/>
                    <a:pt x="46" y="33"/>
                  </a:cubicBezTo>
                  <a:cubicBezTo>
                    <a:pt x="42" y="41"/>
                    <a:pt x="33" y="47"/>
                    <a:pt x="24" y="47"/>
                  </a:cubicBezTo>
                  <a:close/>
                  <a:moveTo>
                    <a:pt x="24" y="6"/>
                  </a:moveTo>
                  <a:cubicBezTo>
                    <a:pt x="17" y="6"/>
                    <a:pt x="11" y="10"/>
                    <a:pt x="8" y="16"/>
                  </a:cubicBezTo>
                  <a:cubicBezTo>
                    <a:pt x="6" y="20"/>
                    <a:pt x="6" y="25"/>
                    <a:pt x="8" y="29"/>
                  </a:cubicBezTo>
                  <a:cubicBezTo>
                    <a:pt x="9" y="34"/>
                    <a:pt x="13" y="37"/>
                    <a:pt x="17" y="39"/>
                  </a:cubicBezTo>
                  <a:cubicBezTo>
                    <a:pt x="19" y="40"/>
                    <a:pt x="22" y="41"/>
                    <a:pt x="24" y="41"/>
                  </a:cubicBezTo>
                  <a:cubicBezTo>
                    <a:pt x="31" y="41"/>
                    <a:pt x="37" y="37"/>
                    <a:pt x="40" y="30"/>
                  </a:cubicBezTo>
                  <a:cubicBezTo>
                    <a:pt x="44" y="22"/>
                    <a:pt x="40" y="11"/>
                    <a:pt x="32" y="7"/>
                  </a:cubicBezTo>
                  <a:cubicBezTo>
                    <a:pt x="29" y="6"/>
                    <a:pt x="27" y="6"/>
                    <a:pt x="2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8" name="Freeform 20"/>
            <p:cNvSpPr>
              <a:spLocks noEditPoints="1"/>
            </p:cNvSpPr>
            <p:nvPr userDrawn="1"/>
          </p:nvSpPr>
          <p:spPr bwMode="auto">
            <a:xfrm>
              <a:off x="10991265" y="421994"/>
              <a:ext cx="817297" cy="1300725"/>
            </a:xfrm>
            <a:custGeom>
              <a:avLst/>
              <a:gdLst>
                <a:gd name="T0" fmla="*/ 145 w 458"/>
                <a:gd name="T1" fmla="*/ 676 h 729"/>
                <a:gd name="T2" fmla="*/ 203 w 458"/>
                <a:gd name="T3" fmla="*/ 575 h 729"/>
                <a:gd name="T4" fmla="*/ 178 w 458"/>
                <a:gd name="T5" fmla="*/ 383 h 729"/>
                <a:gd name="T6" fmla="*/ 119 w 458"/>
                <a:gd name="T7" fmla="*/ 559 h 729"/>
                <a:gd name="T8" fmla="*/ 4 w 458"/>
                <a:gd name="T9" fmla="*/ 524 h 729"/>
                <a:gd name="T10" fmla="*/ 88 w 458"/>
                <a:gd name="T11" fmla="*/ 422 h 729"/>
                <a:gd name="T12" fmla="*/ 163 w 458"/>
                <a:gd name="T13" fmla="*/ 283 h 729"/>
                <a:gd name="T14" fmla="*/ 186 w 458"/>
                <a:gd name="T15" fmla="*/ 245 h 729"/>
                <a:gd name="T16" fmla="*/ 160 w 458"/>
                <a:gd name="T17" fmla="*/ 31 h 729"/>
                <a:gd name="T18" fmla="*/ 255 w 458"/>
                <a:gd name="T19" fmla="*/ 74 h 729"/>
                <a:gd name="T20" fmla="*/ 187 w 458"/>
                <a:gd name="T21" fmla="*/ 163 h 729"/>
                <a:gd name="T22" fmla="*/ 265 w 458"/>
                <a:gd name="T23" fmla="*/ 184 h 729"/>
                <a:gd name="T24" fmla="*/ 347 w 458"/>
                <a:gd name="T25" fmla="*/ 221 h 729"/>
                <a:gd name="T26" fmla="*/ 388 w 458"/>
                <a:gd name="T27" fmla="*/ 294 h 729"/>
                <a:gd name="T28" fmla="*/ 409 w 458"/>
                <a:gd name="T29" fmla="*/ 486 h 729"/>
                <a:gd name="T30" fmla="*/ 380 w 458"/>
                <a:gd name="T31" fmla="*/ 387 h 729"/>
                <a:gd name="T32" fmla="*/ 344 w 458"/>
                <a:gd name="T33" fmla="*/ 355 h 729"/>
                <a:gd name="T34" fmla="*/ 319 w 458"/>
                <a:gd name="T35" fmla="*/ 392 h 729"/>
                <a:gd name="T36" fmla="*/ 262 w 458"/>
                <a:gd name="T37" fmla="*/ 715 h 729"/>
                <a:gd name="T38" fmla="*/ 274 w 458"/>
                <a:gd name="T39" fmla="*/ 412 h 729"/>
                <a:gd name="T40" fmla="*/ 207 w 458"/>
                <a:gd name="T41" fmla="*/ 583 h 729"/>
                <a:gd name="T42" fmla="*/ 153 w 458"/>
                <a:gd name="T43" fmla="*/ 667 h 729"/>
                <a:gd name="T44" fmla="*/ 235 w 458"/>
                <a:gd name="T45" fmla="*/ 720 h 729"/>
                <a:gd name="T46" fmla="*/ 263 w 458"/>
                <a:gd name="T47" fmla="*/ 606 h 729"/>
                <a:gd name="T48" fmla="*/ 311 w 458"/>
                <a:gd name="T49" fmla="*/ 389 h 729"/>
                <a:gd name="T50" fmla="*/ 333 w 458"/>
                <a:gd name="T51" fmla="*/ 360 h 729"/>
                <a:gd name="T52" fmla="*/ 346 w 458"/>
                <a:gd name="T53" fmla="*/ 312 h 729"/>
                <a:gd name="T54" fmla="*/ 389 w 458"/>
                <a:gd name="T55" fmla="*/ 390 h 729"/>
                <a:gd name="T56" fmla="*/ 359 w 458"/>
                <a:gd name="T57" fmla="*/ 441 h 729"/>
                <a:gd name="T58" fmla="*/ 445 w 458"/>
                <a:gd name="T59" fmla="*/ 428 h 729"/>
                <a:gd name="T60" fmla="*/ 418 w 458"/>
                <a:gd name="T61" fmla="*/ 391 h 729"/>
                <a:gd name="T62" fmla="*/ 345 w 458"/>
                <a:gd name="T63" fmla="*/ 279 h 729"/>
                <a:gd name="T64" fmla="*/ 331 w 458"/>
                <a:gd name="T65" fmla="*/ 240 h 729"/>
                <a:gd name="T66" fmla="*/ 321 w 458"/>
                <a:gd name="T67" fmla="*/ 170 h 729"/>
                <a:gd name="T68" fmla="*/ 263 w 458"/>
                <a:gd name="T69" fmla="*/ 207 h 729"/>
                <a:gd name="T70" fmla="*/ 226 w 458"/>
                <a:gd name="T71" fmla="*/ 223 h 729"/>
                <a:gd name="T72" fmla="*/ 179 w 458"/>
                <a:gd name="T73" fmla="*/ 166 h 729"/>
                <a:gd name="T74" fmla="*/ 199 w 458"/>
                <a:gd name="T75" fmla="*/ 95 h 729"/>
                <a:gd name="T76" fmla="*/ 225 w 458"/>
                <a:gd name="T77" fmla="*/ 13 h 729"/>
                <a:gd name="T78" fmla="*/ 171 w 458"/>
                <a:gd name="T79" fmla="*/ 76 h 729"/>
                <a:gd name="T80" fmla="*/ 151 w 458"/>
                <a:gd name="T81" fmla="*/ 176 h 729"/>
                <a:gd name="T82" fmla="*/ 196 w 458"/>
                <a:gd name="T83" fmla="*/ 247 h 729"/>
                <a:gd name="T84" fmla="*/ 171 w 458"/>
                <a:gd name="T85" fmla="*/ 285 h 729"/>
                <a:gd name="T86" fmla="*/ 164 w 458"/>
                <a:gd name="T87" fmla="*/ 333 h 729"/>
                <a:gd name="T88" fmla="*/ 92 w 458"/>
                <a:gd name="T89" fmla="*/ 430 h 729"/>
                <a:gd name="T90" fmla="*/ 12 w 458"/>
                <a:gd name="T91" fmla="*/ 510 h 729"/>
                <a:gd name="T92" fmla="*/ 94 w 458"/>
                <a:gd name="T93" fmla="*/ 563 h 729"/>
                <a:gd name="T94" fmla="*/ 131 w 458"/>
                <a:gd name="T95" fmla="*/ 510 h 729"/>
                <a:gd name="T96" fmla="*/ 134 w 458"/>
                <a:gd name="T97" fmla="*/ 448 h 729"/>
                <a:gd name="T98" fmla="*/ 182 w 458"/>
                <a:gd name="T99" fmla="*/ 373 h 729"/>
                <a:gd name="T100" fmla="*/ 277 w 458"/>
                <a:gd name="T101" fmla="*/ 40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58" h="729">
                  <a:moveTo>
                    <a:pt x="235" y="729"/>
                  </a:moveTo>
                  <a:cubicBezTo>
                    <a:pt x="224" y="729"/>
                    <a:pt x="212" y="726"/>
                    <a:pt x="199" y="719"/>
                  </a:cubicBezTo>
                  <a:cubicBezTo>
                    <a:pt x="167" y="705"/>
                    <a:pt x="149" y="691"/>
                    <a:pt x="145" y="676"/>
                  </a:cubicBezTo>
                  <a:cubicBezTo>
                    <a:pt x="143" y="669"/>
                    <a:pt x="145" y="664"/>
                    <a:pt x="146" y="662"/>
                  </a:cubicBezTo>
                  <a:cubicBezTo>
                    <a:pt x="147" y="660"/>
                    <a:pt x="154" y="645"/>
                    <a:pt x="168" y="614"/>
                  </a:cubicBezTo>
                  <a:cubicBezTo>
                    <a:pt x="181" y="584"/>
                    <a:pt x="197" y="577"/>
                    <a:pt x="203" y="575"/>
                  </a:cubicBezTo>
                  <a:cubicBezTo>
                    <a:pt x="209" y="559"/>
                    <a:pt x="249" y="457"/>
                    <a:pt x="264" y="416"/>
                  </a:cubicBezTo>
                  <a:cubicBezTo>
                    <a:pt x="246" y="418"/>
                    <a:pt x="229" y="415"/>
                    <a:pt x="213" y="408"/>
                  </a:cubicBezTo>
                  <a:cubicBezTo>
                    <a:pt x="198" y="401"/>
                    <a:pt x="188" y="395"/>
                    <a:pt x="178" y="383"/>
                  </a:cubicBezTo>
                  <a:cubicBezTo>
                    <a:pt x="160" y="415"/>
                    <a:pt x="148" y="439"/>
                    <a:pt x="143" y="449"/>
                  </a:cubicBezTo>
                  <a:cubicBezTo>
                    <a:pt x="155" y="464"/>
                    <a:pt x="145" y="498"/>
                    <a:pt x="139" y="513"/>
                  </a:cubicBezTo>
                  <a:cubicBezTo>
                    <a:pt x="132" y="534"/>
                    <a:pt x="121" y="556"/>
                    <a:pt x="119" y="559"/>
                  </a:cubicBezTo>
                  <a:cubicBezTo>
                    <a:pt x="118" y="561"/>
                    <a:pt x="113" y="571"/>
                    <a:pt x="94" y="571"/>
                  </a:cubicBezTo>
                  <a:cubicBezTo>
                    <a:pt x="81" y="571"/>
                    <a:pt x="63" y="566"/>
                    <a:pt x="42" y="557"/>
                  </a:cubicBezTo>
                  <a:cubicBezTo>
                    <a:pt x="21" y="547"/>
                    <a:pt x="8" y="536"/>
                    <a:pt x="4" y="524"/>
                  </a:cubicBezTo>
                  <a:cubicBezTo>
                    <a:pt x="0" y="514"/>
                    <a:pt x="4" y="507"/>
                    <a:pt x="4" y="506"/>
                  </a:cubicBezTo>
                  <a:cubicBezTo>
                    <a:pt x="4" y="505"/>
                    <a:pt x="14" y="486"/>
                    <a:pt x="29" y="464"/>
                  </a:cubicBezTo>
                  <a:cubicBezTo>
                    <a:pt x="53" y="428"/>
                    <a:pt x="80" y="422"/>
                    <a:pt x="88" y="422"/>
                  </a:cubicBezTo>
                  <a:cubicBezTo>
                    <a:pt x="102" y="401"/>
                    <a:pt x="118" y="381"/>
                    <a:pt x="131" y="364"/>
                  </a:cubicBezTo>
                  <a:cubicBezTo>
                    <a:pt x="142" y="350"/>
                    <a:pt x="151" y="338"/>
                    <a:pt x="156" y="330"/>
                  </a:cubicBezTo>
                  <a:cubicBezTo>
                    <a:pt x="155" y="314"/>
                    <a:pt x="157" y="297"/>
                    <a:pt x="163" y="283"/>
                  </a:cubicBezTo>
                  <a:cubicBezTo>
                    <a:pt x="163" y="282"/>
                    <a:pt x="163" y="281"/>
                    <a:pt x="164" y="279"/>
                  </a:cubicBezTo>
                  <a:cubicBezTo>
                    <a:pt x="164" y="279"/>
                    <a:pt x="164" y="278"/>
                    <a:pt x="164" y="278"/>
                  </a:cubicBezTo>
                  <a:cubicBezTo>
                    <a:pt x="167" y="272"/>
                    <a:pt x="174" y="259"/>
                    <a:pt x="186" y="245"/>
                  </a:cubicBezTo>
                  <a:cubicBezTo>
                    <a:pt x="172" y="232"/>
                    <a:pt x="154" y="211"/>
                    <a:pt x="143" y="179"/>
                  </a:cubicBezTo>
                  <a:cubicBezTo>
                    <a:pt x="127" y="134"/>
                    <a:pt x="151" y="93"/>
                    <a:pt x="162" y="78"/>
                  </a:cubicBezTo>
                  <a:cubicBezTo>
                    <a:pt x="154" y="64"/>
                    <a:pt x="153" y="46"/>
                    <a:pt x="160" y="31"/>
                  </a:cubicBezTo>
                  <a:cubicBezTo>
                    <a:pt x="168" y="12"/>
                    <a:pt x="187" y="0"/>
                    <a:pt x="207" y="0"/>
                  </a:cubicBezTo>
                  <a:cubicBezTo>
                    <a:pt x="215" y="0"/>
                    <a:pt x="222" y="2"/>
                    <a:pt x="229" y="5"/>
                  </a:cubicBezTo>
                  <a:cubicBezTo>
                    <a:pt x="255" y="17"/>
                    <a:pt x="267" y="48"/>
                    <a:pt x="255" y="74"/>
                  </a:cubicBezTo>
                  <a:cubicBezTo>
                    <a:pt x="247" y="93"/>
                    <a:pt x="228" y="105"/>
                    <a:pt x="207" y="105"/>
                  </a:cubicBezTo>
                  <a:cubicBezTo>
                    <a:pt x="205" y="105"/>
                    <a:pt x="202" y="105"/>
                    <a:pt x="200" y="104"/>
                  </a:cubicBezTo>
                  <a:cubicBezTo>
                    <a:pt x="195" y="112"/>
                    <a:pt x="178" y="138"/>
                    <a:pt x="187" y="163"/>
                  </a:cubicBezTo>
                  <a:cubicBezTo>
                    <a:pt x="198" y="193"/>
                    <a:pt x="218" y="210"/>
                    <a:pt x="224" y="214"/>
                  </a:cubicBezTo>
                  <a:cubicBezTo>
                    <a:pt x="237" y="207"/>
                    <a:pt x="248" y="203"/>
                    <a:pt x="256" y="201"/>
                  </a:cubicBezTo>
                  <a:cubicBezTo>
                    <a:pt x="258" y="197"/>
                    <a:pt x="263" y="189"/>
                    <a:pt x="265" y="184"/>
                  </a:cubicBezTo>
                  <a:cubicBezTo>
                    <a:pt x="275" y="167"/>
                    <a:pt x="290" y="158"/>
                    <a:pt x="306" y="158"/>
                  </a:cubicBezTo>
                  <a:cubicBezTo>
                    <a:pt x="312" y="158"/>
                    <a:pt x="319" y="159"/>
                    <a:pt x="325" y="162"/>
                  </a:cubicBezTo>
                  <a:cubicBezTo>
                    <a:pt x="347" y="172"/>
                    <a:pt x="356" y="195"/>
                    <a:pt x="347" y="221"/>
                  </a:cubicBezTo>
                  <a:cubicBezTo>
                    <a:pt x="346" y="226"/>
                    <a:pt x="342" y="235"/>
                    <a:pt x="340" y="239"/>
                  </a:cubicBezTo>
                  <a:cubicBezTo>
                    <a:pt x="346" y="250"/>
                    <a:pt x="350" y="261"/>
                    <a:pt x="352" y="273"/>
                  </a:cubicBezTo>
                  <a:cubicBezTo>
                    <a:pt x="365" y="278"/>
                    <a:pt x="377" y="285"/>
                    <a:pt x="388" y="294"/>
                  </a:cubicBezTo>
                  <a:cubicBezTo>
                    <a:pt x="426" y="323"/>
                    <a:pt x="427" y="370"/>
                    <a:pt x="426" y="388"/>
                  </a:cubicBezTo>
                  <a:cubicBezTo>
                    <a:pt x="441" y="396"/>
                    <a:pt x="451" y="410"/>
                    <a:pt x="454" y="427"/>
                  </a:cubicBezTo>
                  <a:cubicBezTo>
                    <a:pt x="458" y="456"/>
                    <a:pt x="438" y="482"/>
                    <a:pt x="409" y="486"/>
                  </a:cubicBezTo>
                  <a:cubicBezTo>
                    <a:pt x="407" y="487"/>
                    <a:pt x="404" y="487"/>
                    <a:pt x="402" y="487"/>
                  </a:cubicBezTo>
                  <a:cubicBezTo>
                    <a:pt x="376" y="487"/>
                    <a:pt x="354" y="468"/>
                    <a:pt x="350" y="442"/>
                  </a:cubicBezTo>
                  <a:cubicBezTo>
                    <a:pt x="347" y="419"/>
                    <a:pt x="359" y="397"/>
                    <a:pt x="380" y="387"/>
                  </a:cubicBezTo>
                  <a:cubicBezTo>
                    <a:pt x="381" y="378"/>
                    <a:pt x="380" y="347"/>
                    <a:pt x="359" y="331"/>
                  </a:cubicBezTo>
                  <a:cubicBezTo>
                    <a:pt x="357" y="329"/>
                    <a:pt x="355" y="328"/>
                    <a:pt x="353" y="326"/>
                  </a:cubicBezTo>
                  <a:cubicBezTo>
                    <a:pt x="351" y="339"/>
                    <a:pt x="347" y="349"/>
                    <a:pt x="344" y="355"/>
                  </a:cubicBezTo>
                  <a:cubicBezTo>
                    <a:pt x="344" y="355"/>
                    <a:pt x="344" y="355"/>
                    <a:pt x="344" y="355"/>
                  </a:cubicBezTo>
                  <a:cubicBezTo>
                    <a:pt x="343" y="359"/>
                    <a:pt x="343" y="359"/>
                    <a:pt x="343" y="359"/>
                  </a:cubicBezTo>
                  <a:cubicBezTo>
                    <a:pt x="337" y="372"/>
                    <a:pt x="329" y="383"/>
                    <a:pt x="319" y="392"/>
                  </a:cubicBezTo>
                  <a:cubicBezTo>
                    <a:pt x="316" y="407"/>
                    <a:pt x="296" y="530"/>
                    <a:pt x="271" y="603"/>
                  </a:cubicBezTo>
                  <a:cubicBezTo>
                    <a:pt x="277" y="610"/>
                    <a:pt x="287" y="630"/>
                    <a:pt x="277" y="669"/>
                  </a:cubicBezTo>
                  <a:cubicBezTo>
                    <a:pt x="270" y="693"/>
                    <a:pt x="262" y="714"/>
                    <a:pt x="262" y="715"/>
                  </a:cubicBezTo>
                  <a:cubicBezTo>
                    <a:pt x="261" y="715"/>
                    <a:pt x="256" y="729"/>
                    <a:pt x="235" y="729"/>
                  </a:cubicBezTo>
                  <a:close/>
                  <a:moveTo>
                    <a:pt x="277" y="405"/>
                  </a:moveTo>
                  <a:cubicBezTo>
                    <a:pt x="274" y="412"/>
                    <a:pt x="274" y="412"/>
                    <a:pt x="274" y="412"/>
                  </a:cubicBezTo>
                  <a:cubicBezTo>
                    <a:pt x="261" y="450"/>
                    <a:pt x="211" y="579"/>
                    <a:pt x="210" y="580"/>
                  </a:cubicBezTo>
                  <a:cubicBezTo>
                    <a:pt x="209" y="582"/>
                    <a:pt x="209" y="582"/>
                    <a:pt x="209" y="582"/>
                  </a:cubicBezTo>
                  <a:cubicBezTo>
                    <a:pt x="207" y="583"/>
                    <a:pt x="207" y="583"/>
                    <a:pt x="207" y="583"/>
                  </a:cubicBezTo>
                  <a:cubicBezTo>
                    <a:pt x="207" y="583"/>
                    <a:pt x="190" y="585"/>
                    <a:pt x="176" y="618"/>
                  </a:cubicBezTo>
                  <a:cubicBezTo>
                    <a:pt x="161" y="650"/>
                    <a:pt x="154" y="666"/>
                    <a:pt x="154" y="666"/>
                  </a:cubicBezTo>
                  <a:cubicBezTo>
                    <a:pt x="153" y="667"/>
                    <a:pt x="153" y="667"/>
                    <a:pt x="153" y="667"/>
                  </a:cubicBezTo>
                  <a:cubicBezTo>
                    <a:pt x="154" y="667"/>
                    <a:pt x="152" y="669"/>
                    <a:pt x="154" y="674"/>
                  </a:cubicBezTo>
                  <a:cubicBezTo>
                    <a:pt x="156" y="681"/>
                    <a:pt x="165" y="695"/>
                    <a:pt x="202" y="711"/>
                  </a:cubicBezTo>
                  <a:cubicBezTo>
                    <a:pt x="215" y="717"/>
                    <a:pt x="226" y="720"/>
                    <a:pt x="235" y="720"/>
                  </a:cubicBezTo>
                  <a:cubicBezTo>
                    <a:pt x="250" y="720"/>
                    <a:pt x="253" y="712"/>
                    <a:pt x="254" y="711"/>
                  </a:cubicBezTo>
                  <a:cubicBezTo>
                    <a:pt x="254" y="711"/>
                    <a:pt x="262" y="691"/>
                    <a:pt x="269" y="666"/>
                  </a:cubicBezTo>
                  <a:cubicBezTo>
                    <a:pt x="279" y="628"/>
                    <a:pt x="267" y="611"/>
                    <a:pt x="263" y="606"/>
                  </a:cubicBezTo>
                  <a:cubicBezTo>
                    <a:pt x="261" y="604"/>
                    <a:pt x="261" y="604"/>
                    <a:pt x="261" y="604"/>
                  </a:cubicBezTo>
                  <a:cubicBezTo>
                    <a:pt x="262" y="602"/>
                    <a:pt x="262" y="602"/>
                    <a:pt x="262" y="602"/>
                  </a:cubicBezTo>
                  <a:cubicBezTo>
                    <a:pt x="289" y="526"/>
                    <a:pt x="310" y="390"/>
                    <a:pt x="311" y="389"/>
                  </a:cubicBezTo>
                  <a:cubicBezTo>
                    <a:pt x="311" y="387"/>
                    <a:pt x="311" y="387"/>
                    <a:pt x="311" y="387"/>
                  </a:cubicBezTo>
                  <a:cubicBezTo>
                    <a:pt x="312" y="386"/>
                    <a:pt x="312" y="386"/>
                    <a:pt x="312" y="386"/>
                  </a:cubicBezTo>
                  <a:cubicBezTo>
                    <a:pt x="321" y="379"/>
                    <a:pt x="328" y="370"/>
                    <a:pt x="333" y="360"/>
                  </a:cubicBezTo>
                  <a:cubicBezTo>
                    <a:pt x="335" y="356"/>
                    <a:pt x="335" y="356"/>
                    <a:pt x="335" y="356"/>
                  </a:cubicBezTo>
                  <a:cubicBezTo>
                    <a:pt x="337" y="351"/>
                    <a:pt x="343" y="337"/>
                    <a:pt x="345" y="318"/>
                  </a:cubicBezTo>
                  <a:cubicBezTo>
                    <a:pt x="346" y="312"/>
                    <a:pt x="346" y="312"/>
                    <a:pt x="346" y="312"/>
                  </a:cubicBezTo>
                  <a:cubicBezTo>
                    <a:pt x="352" y="315"/>
                    <a:pt x="352" y="315"/>
                    <a:pt x="352" y="315"/>
                  </a:cubicBezTo>
                  <a:cubicBezTo>
                    <a:pt x="356" y="318"/>
                    <a:pt x="361" y="321"/>
                    <a:pt x="364" y="324"/>
                  </a:cubicBezTo>
                  <a:cubicBezTo>
                    <a:pt x="393" y="346"/>
                    <a:pt x="389" y="389"/>
                    <a:pt x="389" y="390"/>
                  </a:cubicBezTo>
                  <a:cubicBezTo>
                    <a:pt x="388" y="393"/>
                    <a:pt x="388" y="393"/>
                    <a:pt x="388" y="393"/>
                  </a:cubicBezTo>
                  <a:cubicBezTo>
                    <a:pt x="386" y="394"/>
                    <a:pt x="386" y="394"/>
                    <a:pt x="386" y="394"/>
                  </a:cubicBezTo>
                  <a:cubicBezTo>
                    <a:pt x="367" y="401"/>
                    <a:pt x="356" y="421"/>
                    <a:pt x="359" y="441"/>
                  </a:cubicBezTo>
                  <a:cubicBezTo>
                    <a:pt x="362" y="462"/>
                    <a:pt x="380" y="478"/>
                    <a:pt x="402" y="478"/>
                  </a:cubicBezTo>
                  <a:cubicBezTo>
                    <a:pt x="404" y="478"/>
                    <a:pt x="406" y="478"/>
                    <a:pt x="408" y="478"/>
                  </a:cubicBezTo>
                  <a:cubicBezTo>
                    <a:pt x="432" y="474"/>
                    <a:pt x="448" y="452"/>
                    <a:pt x="445" y="428"/>
                  </a:cubicBezTo>
                  <a:cubicBezTo>
                    <a:pt x="443" y="414"/>
                    <a:pt x="434" y="401"/>
                    <a:pt x="420" y="395"/>
                  </a:cubicBezTo>
                  <a:cubicBezTo>
                    <a:pt x="417" y="394"/>
                    <a:pt x="417" y="394"/>
                    <a:pt x="417" y="394"/>
                  </a:cubicBezTo>
                  <a:cubicBezTo>
                    <a:pt x="418" y="391"/>
                    <a:pt x="418" y="391"/>
                    <a:pt x="418" y="391"/>
                  </a:cubicBezTo>
                  <a:cubicBezTo>
                    <a:pt x="419" y="377"/>
                    <a:pt x="419" y="329"/>
                    <a:pt x="383" y="300"/>
                  </a:cubicBezTo>
                  <a:cubicBezTo>
                    <a:pt x="371" y="292"/>
                    <a:pt x="359" y="285"/>
                    <a:pt x="347" y="280"/>
                  </a:cubicBezTo>
                  <a:cubicBezTo>
                    <a:pt x="345" y="279"/>
                    <a:pt x="345" y="279"/>
                    <a:pt x="345" y="279"/>
                  </a:cubicBezTo>
                  <a:cubicBezTo>
                    <a:pt x="344" y="277"/>
                    <a:pt x="344" y="277"/>
                    <a:pt x="344" y="277"/>
                  </a:cubicBezTo>
                  <a:cubicBezTo>
                    <a:pt x="341" y="261"/>
                    <a:pt x="336" y="249"/>
                    <a:pt x="332" y="241"/>
                  </a:cubicBezTo>
                  <a:cubicBezTo>
                    <a:pt x="331" y="240"/>
                    <a:pt x="331" y="240"/>
                    <a:pt x="331" y="240"/>
                  </a:cubicBezTo>
                  <a:cubicBezTo>
                    <a:pt x="332" y="238"/>
                    <a:pt x="332" y="238"/>
                    <a:pt x="332" y="238"/>
                  </a:cubicBezTo>
                  <a:cubicBezTo>
                    <a:pt x="333" y="234"/>
                    <a:pt x="337" y="224"/>
                    <a:pt x="339" y="218"/>
                  </a:cubicBezTo>
                  <a:cubicBezTo>
                    <a:pt x="347" y="197"/>
                    <a:pt x="340" y="178"/>
                    <a:pt x="321" y="170"/>
                  </a:cubicBezTo>
                  <a:cubicBezTo>
                    <a:pt x="316" y="167"/>
                    <a:pt x="311" y="166"/>
                    <a:pt x="306" y="166"/>
                  </a:cubicBezTo>
                  <a:cubicBezTo>
                    <a:pt x="293" y="166"/>
                    <a:pt x="281" y="174"/>
                    <a:pt x="273" y="188"/>
                  </a:cubicBezTo>
                  <a:cubicBezTo>
                    <a:pt x="270" y="194"/>
                    <a:pt x="264" y="204"/>
                    <a:pt x="263" y="207"/>
                  </a:cubicBezTo>
                  <a:cubicBezTo>
                    <a:pt x="262" y="208"/>
                    <a:pt x="262" y="208"/>
                    <a:pt x="262" y="208"/>
                  </a:cubicBezTo>
                  <a:cubicBezTo>
                    <a:pt x="260" y="209"/>
                    <a:pt x="260" y="209"/>
                    <a:pt x="260" y="209"/>
                  </a:cubicBezTo>
                  <a:cubicBezTo>
                    <a:pt x="252" y="211"/>
                    <a:pt x="240" y="215"/>
                    <a:pt x="226" y="223"/>
                  </a:cubicBezTo>
                  <a:cubicBezTo>
                    <a:pt x="223" y="224"/>
                    <a:pt x="223" y="224"/>
                    <a:pt x="223" y="224"/>
                  </a:cubicBezTo>
                  <a:cubicBezTo>
                    <a:pt x="221" y="223"/>
                    <a:pt x="221" y="223"/>
                    <a:pt x="221" y="223"/>
                  </a:cubicBezTo>
                  <a:cubicBezTo>
                    <a:pt x="220" y="222"/>
                    <a:pt x="193" y="205"/>
                    <a:pt x="179" y="166"/>
                  </a:cubicBezTo>
                  <a:cubicBezTo>
                    <a:pt x="167" y="132"/>
                    <a:pt x="193" y="98"/>
                    <a:pt x="195" y="97"/>
                  </a:cubicBezTo>
                  <a:cubicBezTo>
                    <a:pt x="196" y="95"/>
                    <a:pt x="196" y="95"/>
                    <a:pt x="196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202" y="96"/>
                    <a:pt x="204" y="96"/>
                    <a:pt x="207" y="96"/>
                  </a:cubicBezTo>
                  <a:cubicBezTo>
                    <a:pt x="224" y="96"/>
                    <a:pt x="240" y="86"/>
                    <a:pt x="247" y="71"/>
                  </a:cubicBezTo>
                  <a:cubicBezTo>
                    <a:pt x="257" y="49"/>
                    <a:pt x="247" y="23"/>
                    <a:pt x="225" y="13"/>
                  </a:cubicBezTo>
                  <a:cubicBezTo>
                    <a:pt x="220" y="10"/>
                    <a:pt x="214" y="9"/>
                    <a:pt x="207" y="9"/>
                  </a:cubicBezTo>
                  <a:cubicBezTo>
                    <a:pt x="190" y="9"/>
                    <a:pt x="175" y="19"/>
                    <a:pt x="168" y="35"/>
                  </a:cubicBezTo>
                  <a:cubicBezTo>
                    <a:pt x="161" y="48"/>
                    <a:pt x="163" y="64"/>
                    <a:pt x="171" y="76"/>
                  </a:cubicBezTo>
                  <a:cubicBezTo>
                    <a:pt x="172" y="79"/>
                    <a:pt x="172" y="79"/>
                    <a:pt x="172" y="79"/>
                  </a:cubicBezTo>
                  <a:cubicBezTo>
                    <a:pt x="170" y="81"/>
                    <a:pt x="170" y="81"/>
                    <a:pt x="170" y="81"/>
                  </a:cubicBezTo>
                  <a:cubicBezTo>
                    <a:pt x="162" y="92"/>
                    <a:pt x="135" y="132"/>
                    <a:pt x="151" y="176"/>
                  </a:cubicBezTo>
                  <a:cubicBezTo>
                    <a:pt x="163" y="209"/>
                    <a:pt x="182" y="229"/>
                    <a:pt x="195" y="241"/>
                  </a:cubicBezTo>
                  <a:cubicBezTo>
                    <a:pt x="199" y="244"/>
                    <a:pt x="199" y="244"/>
                    <a:pt x="199" y="244"/>
                  </a:cubicBezTo>
                  <a:cubicBezTo>
                    <a:pt x="196" y="247"/>
                    <a:pt x="196" y="247"/>
                    <a:pt x="196" y="247"/>
                  </a:cubicBezTo>
                  <a:cubicBezTo>
                    <a:pt x="182" y="262"/>
                    <a:pt x="175" y="276"/>
                    <a:pt x="172" y="282"/>
                  </a:cubicBezTo>
                  <a:cubicBezTo>
                    <a:pt x="172" y="282"/>
                    <a:pt x="172" y="282"/>
                    <a:pt x="172" y="282"/>
                  </a:cubicBezTo>
                  <a:cubicBezTo>
                    <a:pt x="171" y="284"/>
                    <a:pt x="171" y="285"/>
                    <a:pt x="171" y="285"/>
                  </a:cubicBezTo>
                  <a:cubicBezTo>
                    <a:pt x="165" y="300"/>
                    <a:pt x="163" y="315"/>
                    <a:pt x="165" y="330"/>
                  </a:cubicBezTo>
                  <a:cubicBezTo>
                    <a:pt x="165" y="332"/>
                    <a:pt x="165" y="332"/>
                    <a:pt x="165" y="332"/>
                  </a:cubicBezTo>
                  <a:cubicBezTo>
                    <a:pt x="164" y="333"/>
                    <a:pt x="164" y="333"/>
                    <a:pt x="164" y="333"/>
                  </a:cubicBezTo>
                  <a:cubicBezTo>
                    <a:pt x="159" y="341"/>
                    <a:pt x="150" y="354"/>
                    <a:pt x="138" y="369"/>
                  </a:cubicBezTo>
                  <a:cubicBezTo>
                    <a:pt x="125" y="386"/>
                    <a:pt x="108" y="408"/>
                    <a:pt x="94" y="428"/>
                  </a:cubicBezTo>
                  <a:cubicBezTo>
                    <a:pt x="92" y="430"/>
                    <a:pt x="92" y="430"/>
                    <a:pt x="92" y="430"/>
                  </a:cubicBezTo>
                  <a:cubicBezTo>
                    <a:pt x="90" y="430"/>
                    <a:pt x="90" y="430"/>
                    <a:pt x="90" y="430"/>
                  </a:cubicBezTo>
                  <a:cubicBezTo>
                    <a:pt x="89" y="430"/>
                    <a:pt x="62" y="431"/>
                    <a:pt x="36" y="469"/>
                  </a:cubicBezTo>
                  <a:cubicBezTo>
                    <a:pt x="22" y="490"/>
                    <a:pt x="12" y="510"/>
                    <a:pt x="12" y="510"/>
                  </a:cubicBezTo>
                  <a:cubicBezTo>
                    <a:pt x="12" y="510"/>
                    <a:pt x="10" y="515"/>
                    <a:pt x="12" y="521"/>
                  </a:cubicBezTo>
                  <a:cubicBezTo>
                    <a:pt x="15" y="528"/>
                    <a:pt x="22" y="538"/>
                    <a:pt x="45" y="549"/>
                  </a:cubicBezTo>
                  <a:cubicBezTo>
                    <a:pt x="66" y="558"/>
                    <a:pt x="82" y="563"/>
                    <a:pt x="94" y="563"/>
                  </a:cubicBezTo>
                  <a:cubicBezTo>
                    <a:pt x="109" y="563"/>
                    <a:pt x="111" y="556"/>
                    <a:pt x="111" y="556"/>
                  </a:cubicBezTo>
                  <a:cubicBezTo>
                    <a:pt x="112" y="555"/>
                    <a:pt x="112" y="555"/>
                    <a:pt x="112" y="555"/>
                  </a:cubicBezTo>
                  <a:cubicBezTo>
                    <a:pt x="112" y="555"/>
                    <a:pt x="123" y="532"/>
                    <a:pt x="131" y="510"/>
                  </a:cubicBezTo>
                  <a:cubicBezTo>
                    <a:pt x="141" y="482"/>
                    <a:pt x="143" y="460"/>
                    <a:pt x="135" y="453"/>
                  </a:cubicBezTo>
                  <a:cubicBezTo>
                    <a:pt x="133" y="451"/>
                    <a:pt x="133" y="451"/>
                    <a:pt x="133" y="451"/>
                  </a:cubicBezTo>
                  <a:cubicBezTo>
                    <a:pt x="134" y="448"/>
                    <a:pt x="134" y="448"/>
                    <a:pt x="134" y="448"/>
                  </a:cubicBezTo>
                  <a:cubicBezTo>
                    <a:pt x="138" y="440"/>
                    <a:pt x="152" y="411"/>
                    <a:pt x="174" y="373"/>
                  </a:cubicBezTo>
                  <a:cubicBezTo>
                    <a:pt x="178" y="368"/>
                    <a:pt x="178" y="368"/>
                    <a:pt x="178" y="368"/>
                  </a:cubicBezTo>
                  <a:cubicBezTo>
                    <a:pt x="182" y="373"/>
                    <a:pt x="182" y="373"/>
                    <a:pt x="182" y="373"/>
                  </a:cubicBezTo>
                  <a:cubicBezTo>
                    <a:pt x="191" y="387"/>
                    <a:pt x="201" y="393"/>
                    <a:pt x="217" y="400"/>
                  </a:cubicBezTo>
                  <a:cubicBezTo>
                    <a:pt x="233" y="408"/>
                    <a:pt x="252" y="410"/>
                    <a:pt x="270" y="407"/>
                  </a:cubicBezTo>
                  <a:lnTo>
                    <a:pt x="277" y="4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79" name="Straight Connector 78"/>
          <p:cNvCxnSpPr/>
          <p:nvPr userDrawn="1"/>
        </p:nvCxnSpPr>
        <p:spPr>
          <a:xfrm flipV="1">
            <a:off x="8814868" y="5312229"/>
            <a:ext cx="2130932" cy="3636525"/>
          </a:xfrm>
          <a:prstGeom prst="line">
            <a:avLst/>
          </a:prstGeom>
          <a:ln w="63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65176" y="1804968"/>
            <a:ext cx="6903720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81" name="Group 80"/>
          <p:cNvGrpSpPr/>
          <p:nvPr userDrawn="1"/>
        </p:nvGrpSpPr>
        <p:grpSpPr>
          <a:xfrm>
            <a:off x="383249" y="1567586"/>
            <a:ext cx="6803935" cy="1936642"/>
            <a:chOff x="383249" y="1567586"/>
            <a:chExt cx="6803935" cy="1936642"/>
          </a:xfrm>
        </p:grpSpPr>
        <p:cxnSp>
          <p:nvCxnSpPr>
            <p:cNvPr id="82" name="Straight Connector 81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265176" y="598753"/>
            <a:ext cx="6903720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grpSp>
        <p:nvGrpSpPr>
          <p:cNvPr id="94" name="Group 93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9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8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9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0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1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2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729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100000" autoRev="1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63"/>
                                        </p:tgtEl>
                                      </p:cBhvr>
                                      <p:by x="100000" y="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2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8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9" presetClass="entr" presetSubtype="10" fill="hold" grpId="1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5" presetClass="path" presetSubtype="0" accel="46667" decel="53333" autoRev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2.94087E-6 4.07407E-6 L -0.13051 4.07407E-6 " pathEditMode="relative" rAng="0" ptsTypes="AA">
                                      <p:cBhvr>
                                        <p:cTn id="64" dur="1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25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path" presetSubtype="0" accel="5000" decel="28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Motion origin="layout" path="M -1.04167E-6 -9.24855E-7 L -0.17031 0.55445 " pathEditMode="relative" rAng="0" ptsTypes="AA">
                                      <p:cBhvr>
                                        <p:cTn id="69" dur="10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16" y="27723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" presetClass="emph" presetSubtype="0" accel="5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animScale>
                                      <p:cBhvr>
                                        <p:cTn id="71" dur="1000" fill="hold"/>
                                        <p:tgtEl>
                                          <p:spTgt spid="74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2" grpId="1" animBg="1"/>
      <p:bldP spid="56" grpId="0" animBg="1"/>
      <p:bldP spid="80" grpId="0"/>
      <p:bldP spid="8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308886" y="2676487"/>
            <a:ext cx="5645277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segue slide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382090" y="2460679"/>
            <a:ext cx="5532120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8977421" y="508000"/>
            <a:ext cx="2867534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9961115" y="1764312"/>
            <a:ext cx="513672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9519622" y="1088349"/>
            <a:ext cx="562594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9216041" y="702512"/>
            <a:ext cx="513672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9859771" y="509890"/>
            <a:ext cx="444055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8996063" y="1438374"/>
            <a:ext cx="588938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10195042" y="991759"/>
            <a:ext cx="502384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10335356" y="1794036"/>
            <a:ext cx="406423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10080092" y="1475229"/>
            <a:ext cx="1732941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21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562169" y="3310128"/>
            <a:ext cx="9064486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big statement slide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62169" y="4739214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391362" y="513429"/>
            <a:ext cx="760854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9563361" y="4923301"/>
            <a:ext cx="1309995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9689260" y="5072703"/>
            <a:ext cx="1005936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9981487" y="5364930"/>
            <a:ext cx="421482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10939819" y="4887666"/>
            <a:ext cx="982496" cy="779416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11154476" y="4913214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11373647" y="5132384"/>
            <a:ext cx="316111" cy="316112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10560235" y="4415532"/>
            <a:ext cx="589498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10627041" y="4483600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10758543" y="4615102"/>
            <a:ext cx="18966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998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ice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279828" y="5022679"/>
            <a:ext cx="10433202" cy="798680"/>
          </a:xfrm>
        </p:spPr>
        <p:txBody>
          <a:bodyPr anchor="b"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Device slide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279828" y="5821359"/>
            <a:ext cx="10433201" cy="42473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baseline="0">
                <a:solidFill>
                  <a:schemeClr val="bg1"/>
                </a:solidFill>
                <a:latin typeface="Qualcomm Office Light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This will be the subtitle line here check it out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067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478383" y="4245621"/>
            <a:ext cx="9232941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“Click to edit quote slide”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572155" y="4901708"/>
            <a:ext cx="9064486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610186" y="5037262"/>
            <a:ext cx="9135433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Qualcomm Office Regular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9968748" y="5228480"/>
            <a:ext cx="982496" cy="779416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10183405" y="5254028"/>
            <a:ext cx="754452" cy="754452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10402576" y="5473198"/>
            <a:ext cx="316111" cy="316112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10575733" y="4586010"/>
            <a:ext cx="589498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10642539" y="4654078"/>
            <a:ext cx="45267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  <a:latin typeface="Qualcomm Office Regular" pitchFamily="34" charset="0"/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10774041" y="4785580"/>
            <a:ext cx="18966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54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611522"/>
            <a:ext cx="10360025" cy="507831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1225" cy="44319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484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 userDrawn="1"/>
        </p:nvCxnSpPr>
        <p:spPr>
          <a:xfrm>
            <a:off x="370268" y="50482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5385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1354" y="1934892"/>
            <a:ext cx="11430000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14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ctrTitle"/>
          </p:nvPr>
        </p:nvSpPr>
        <p:spPr>
          <a:xfrm>
            <a:off x="265175" y="1804968"/>
            <a:ext cx="11611633" cy="1505027"/>
          </a:xfrm>
        </p:spPr>
        <p:txBody>
          <a:bodyPr/>
          <a:lstStyle/>
          <a:p>
            <a:r>
              <a:rPr lang="fr-FR" dirty="0"/>
              <a:t>Non-CE6: Improvement On Palette </a:t>
            </a:r>
            <a:r>
              <a:rPr lang="fr-FR" dirty="0" err="1" smtClean="0"/>
              <a:t>Run</a:t>
            </a:r>
            <a:r>
              <a:rPr lang="fr-FR" dirty="0" smtClean="0"/>
              <a:t> </a:t>
            </a:r>
            <a:r>
              <a:rPr lang="fr-FR" dirty="0" err="1" smtClean="0"/>
              <a:t>Coding</a:t>
            </a:r>
            <a:endParaRPr lang="en-US" sz="2800" dirty="0"/>
          </a:p>
        </p:txBody>
      </p:sp>
      <p:sp>
        <p:nvSpPr>
          <p:cNvPr id="12" name="Subtitle 11"/>
          <p:cNvSpPr>
            <a:spLocks noGrp="1"/>
          </p:cNvSpPr>
          <p:nvPr>
            <p:ph type="subTitle" idx="1"/>
          </p:nvPr>
        </p:nvSpPr>
        <p:spPr>
          <a:xfrm>
            <a:off x="265175" y="598753"/>
            <a:ext cx="11752653" cy="480131"/>
          </a:xfrm>
        </p:spPr>
        <p:txBody>
          <a:bodyPr/>
          <a:lstStyle/>
          <a:p>
            <a:r>
              <a:rPr lang="en-US" b="1" dirty="0" smtClean="0"/>
              <a:t>Wei Pu</a:t>
            </a:r>
            <a:r>
              <a:rPr lang="en-US" dirty="0" smtClean="0"/>
              <a:t>, Rajan Joshi, Marta Karczewicz, Feng Zou, Vadim Seregin, Joel Sole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90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2119745"/>
            <a:ext cx="11430000" cy="2856167"/>
          </a:xfrm>
        </p:spPr>
        <p:txBody>
          <a:bodyPr/>
          <a:lstStyle/>
          <a:p>
            <a:r>
              <a:rPr lang="en-US" sz="3600" b="1" dirty="0" smtClean="0"/>
              <a:t>Observation</a:t>
            </a:r>
            <a:r>
              <a:rPr lang="en-US" sz="3600" dirty="0" smtClean="0"/>
              <a:t> </a:t>
            </a:r>
          </a:p>
          <a:p>
            <a:pPr lvl="1"/>
            <a:r>
              <a:rPr lang="en-US" sz="3200" dirty="0" smtClean="0"/>
              <a:t>The probability of </a:t>
            </a:r>
            <a:r>
              <a:rPr lang="en-US" sz="3200" dirty="0" err="1" smtClean="0"/>
              <a:t>palette_run</a:t>
            </a:r>
            <a:r>
              <a:rPr lang="en-US" sz="3200" dirty="0" smtClean="0"/>
              <a:t> approaching the last pixel in CU is high</a:t>
            </a:r>
          </a:p>
          <a:p>
            <a:r>
              <a:rPr lang="en-US" sz="3600" b="1" dirty="0" smtClean="0"/>
              <a:t>Proposed</a:t>
            </a:r>
          </a:p>
          <a:p>
            <a:pPr lvl="1"/>
            <a:r>
              <a:rPr lang="en-US" sz="3200" dirty="0" smtClean="0"/>
              <a:t>Allocate a shorter </a:t>
            </a:r>
            <a:r>
              <a:rPr lang="en-US" sz="3200" dirty="0" err="1" smtClean="0"/>
              <a:t>codeword</a:t>
            </a:r>
            <a:r>
              <a:rPr lang="en-US" sz="3200" dirty="0" smtClean="0"/>
              <a:t> to ‘run-to-the-end’ case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</a:t>
            </a:r>
            <a:r>
              <a:rPr lang="en-US" b="1" dirty="0" err="1" smtClean="0"/>
              <a:t>palette_run</a:t>
            </a:r>
            <a:r>
              <a:rPr lang="en-US" b="1" dirty="0" smtClean="0"/>
              <a:t> </a:t>
            </a:r>
            <a:r>
              <a:rPr lang="en-US" dirty="0" smtClean="0"/>
              <a:t>syntax element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14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917448"/>
          </a:xfrm>
        </p:spPr>
        <p:txBody>
          <a:bodyPr/>
          <a:lstStyle/>
          <a:p>
            <a:pPr lvl="1"/>
            <a:r>
              <a:rPr lang="en-US" sz="2800" dirty="0" err="1" smtClean="0"/>
              <a:t>Codeword</a:t>
            </a:r>
            <a:r>
              <a:rPr lang="en-US" sz="2800" dirty="0" smtClean="0"/>
              <a:t> </a:t>
            </a:r>
            <a:r>
              <a:rPr lang="en-US" sz="2800" dirty="0"/>
              <a:t>segment 1: ‘&gt; 0 flag’, ‘&gt; 1 flag’, ‘&gt; 2 flag’</a:t>
            </a:r>
          </a:p>
          <a:p>
            <a:pPr lvl="1"/>
            <a:r>
              <a:rPr lang="en-US" sz="2800" dirty="0" err="1"/>
              <a:t>Codeword</a:t>
            </a:r>
            <a:r>
              <a:rPr lang="en-US" sz="2800" dirty="0"/>
              <a:t> segment 2: </a:t>
            </a:r>
            <a:r>
              <a:rPr lang="en-US" sz="2800" dirty="0" err="1" smtClean="0"/>
              <a:t>GolombRice</a:t>
            </a:r>
            <a:r>
              <a:rPr lang="en-US" sz="2800" dirty="0" smtClean="0"/>
              <a:t> </a:t>
            </a:r>
            <a:endParaRPr lang="en-US" sz="2800" dirty="0">
              <a:solidFill>
                <a:schemeClr val="tx1"/>
              </a:solidFill>
            </a:endParaRPr>
          </a:p>
          <a:p>
            <a:pPr lvl="1"/>
            <a:r>
              <a:rPr lang="en-US" sz="2800" dirty="0" err="1"/>
              <a:t>Codeword</a:t>
            </a:r>
            <a:r>
              <a:rPr lang="en-US" sz="2800" dirty="0"/>
              <a:t> segment 3</a:t>
            </a:r>
            <a:r>
              <a:rPr lang="en-US" sz="2800" dirty="0">
                <a:solidFill>
                  <a:schemeClr val="tx1"/>
                </a:solidFill>
              </a:rPr>
              <a:t>: </a:t>
            </a:r>
            <a:r>
              <a:rPr lang="en-US" sz="2800" dirty="0" err="1" smtClean="0"/>
              <a:t>ExpGolomb</a:t>
            </a:r>
            <a:r>
              <a:rPr lang="en-US" sz="2800" dirty="0" smtClean="0"/>
              <a:t> </a:t>
            </a:r>
            <a:r>
              <a:rPr lang="en-US" sz="2800" dirty="0"/>
              <a:t>	 </a:t>
            </a:r>
            <a:r>
              <a:rPr lang="en-US" sz="2800" dirty="0" smtClean="0"/>
              <a:t>	</a:t>
            </a:r>
            <a:r>
              <a:rPr lang="en-US" sz="2800" dirty="0" smtClean="0">
                <a:solidFill>
                  <a:schemeClr val="bg1">
                    <a:lumMod val="65000"/>
                  </a:schemeClr>
                </a:solidFill>
              </a:rPr>
              <a:t>Named </a:t>
            </a:r>
            <a:r>
              <a:rPr lang="en-US" sz="2800" dirty="0">
                <a:solidFill>
                  <a:schemeClr val="bg1">
                    <a:lumMod val="65000"/>
                  </a:schemeClr>
                </a:solidFill>
              </a:rPr>
              <a:t>“Truncated Rice”</a:t>
            </a:r>
            <a:endParaRPr lang="en-US" sz="3600" dirty="0">
              <a:solidFill>
                <a:schemeClr val="bg1">
                  <a:lumMod val="6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</p:spPr>
        <p:txBody>
          <a:bodyPr/>
          <a:lstStyle/>
          <a:p>
            <a:r>
              <a:rPr lang="en-US" dirty="0"/>
              <a:t>SCM2.0 </a:t>
            </a:r>
            <a:r>
              <a:rPr lang="en-US" b="1" dirty="0" err="1"/>
              <a:t>palette_run</a:t>
            </a:r>
            <a:r>
              <a:rPr lang="en-US" b="1" dirty="0"/>
              <a:t> </a:t>
            </a:r>
            <a:r>
              <a:rPr lang="en-US" dirty="0" err="1" smtClean="0"/>
              <a:t>Binarization</a:t>
            </a:r>
            <a:r>
              <a:rPr lang="en-US" dirty="0" smtClean="0"/>
              <a:t> Review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6037118" y="2712183"/>
            <a:ext cx="727364" cy="218209"/>
          </a:xfrm>
          <a:prstGeom prst="straightConnector1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6037118" y="3165761"/>
            <a:ext cx="602673" cy="0"/>
          </a:xfrm>
          <a:prstGeom prst="straightConnector1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080"/>
                </a:gs>
              </a:gsLst>
              <a:lin ang="0" scaled="1"/>
              <a:tileRect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47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132606"/>
            <a:ext cx="11430000" cy="2742289"/>
          </a:xfrm>
        </p:spPr>
        <p:txBody>
          <a:bodyPr/>
          <a:lstStyle/>
          <a:p>
            <a:r>
              <a:rPr lang="en-US" sz="3600" dirty="0" smtClean="0"/>
              <a:t>Proposed: </a:t>
            </a:r>
          </a:p>
          <a:p>
            <a:pPr lvl="1"/>
            <a:r>
              <a:rPr lang="en-US" sz="2800" dirty="0" err="1" smtClean="0"/>
              <a:t>Codeword</a:t>
            </a:r>
            <a:r>
              <a:rPr lang="en-US" sz="2800" dirty="0" smtClean="0"/>
              <a:t> </a:t>
            </a:r>
            <a:r>
              <a:rPr lang="en-US" sz="2800" dirty="0"/>
              <a:t>segment 1: ‘&gt; 0 flag’, ‘&gt; 1 flag’, ‘&gt; 2 flag’</a:t>
            </a:r>
          </a:p>
          <a:p>
            <a:pPr lvl="1"/>
            <a:r>
              <a:rPr lang="en-US" sz="2800" dirty="0" err="1"/>
              <a:t>Codeword</a:t>
            </a:r>
            <a:r>
              <a:rPr lang="en-US" sz="2800" dirty="0"/>
              <a:t> segment 2: </a:t>
            </a:r>
            <a:r>
              <a:rPr lang="en-US" sz="2800" dirty="0" err="1" smtClean="0"/>
              <a:t>Exp-Golomb</a:t>
            </a:r>
            <a:endParaRPr lang="en-US" sz="2800" dirty="0" smtClean="0"/>
          </a:p>
          <a:p>
            <a:pPr lvl="1"/>
            <a:r>
              <a:rPr lang="en-US" sz="2800" dirty="0" smtClean="0"/>
              <a:t>Reserve </a:t>
            </a:r>
            <a:r>
              <a:rPr lang="en-US" sz="2800" dirty="0" err="1" smtClean="0"/>
              <a:t>palette_run</a:t>
            </a:r>
            <a:r>
              <a:rPr lang="en-US" sz="2800" dirty="0" smtClean="0"/>
              <a:t> == 3 as ‘run-to-the-end’</a:t>
            </a:r>
          </a:p>
          <a:p>
            <a:pPr lvl="1"/>
            <a:endParaRPr lang="en-US" sz="3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Top Of SCM2.0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272" y="3202747"/>
            <a:ext cx="5692841" cy="3297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920591"/>
              </p:ext>
            </p:extLst>
          </p:nvPr>
        </p:nvGraphicFramePr>
        <p:xfrm>
          <a:off x="8167252" y="693117"/>
          <a:ext cx="3210794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5397"/>
                <a:gridCol w="160539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palette_run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coded </a:t>
                      </a:r>
                      <a:r>
                        <a:rPr lang="en-US" dirty="0" err="1" smtClean="0"/>
                        <a:t>val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…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run-to-end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run-to-end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044069"/>
              </p:ext>
            </p:extLst>
          </p:nvPr>
        </p:nvGraphicFramePr>
        <p:xfrm>
          <a:off x="8167254" y="3884081"/>
          <a:ext cx="321079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5396"/>
                <a:gridCol w="160539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palette_run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coded </a:t>
                      </a:r>
                      <a:r>
                        <a:rPr lang="en-US" dirty="0" err="1" smtClean="0"/>
                        <a:t>val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run-to-end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…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Down Arrow 6"/>
          <p:cNvSpPr/>
          <p:nvPr/>
        </p:nvSpPr>
        <p:spPr bwMode="auto">
          <a:xfrm>
            <a:off x="9559634" y="3338693"/>
            <a:ext cx="446809" cy="485161"/>
          </a:xfrm>
          <a:prstGeom prst="downArrow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44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361890"/>
            <a:ext cx="11430000" cy="867930"/>
          </a:xfrm>
        </p:spPr>
        <p:txBody>
          <a:bodyPr/>
          <a:lstStyle/>
          <a:p>
            <a:r>
              <a:rPr lang="en-US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Keep SCM2.0 syntax unchanged</a:t>
            </a:r>
          </a:p>
          <a:p>
            <a:r>
              <a:rPr lang="en-US" dirty="0" smtClean="0"/>
              <a:t>Semantics change: Reserve </a:t>
            </a:r>
            <a:r>
              <a:rPr lang="en-US" dirty="0" err="1" smtClean="0"/>
              <a:t>platte_run</a:t>
            </a:r>
            <a:r>
              <a:rPr lang="en-US" dirty="0" smtClean="0"/>
              <a:t> == 3 as ‘run-to-the-end’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</p:spPr>
        <p:txBody>
          <a:bodyPr/>
          <a:lstStyle/>
          <a:p>
            <a:r>
              <a:rPr lang="en-US" dirty="0" smtClean="0"/>
              <a:t>Supplemental Results </a:t>
            </a:r>
            <a:r>
              <a:rPr lang="en-US" dirty="0"/>
              <a:t>for </a:t>
            </a:r>
            <a:r>
              <a:rPr lang="en-US" dirty="0" smtClean="0"/>
              <a:t>SCM2.0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032" y="2623749"/>
            <a:ext cx="6268742" cy="3651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83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Top Of CE6 Test A.4/A.6 </a:t>
            </a:r>
            <a:r>
              <a:rPr lang="en-US" dirty="0" err="1" smtClean="0"/>
              <a:t>Binarization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418" y="2478447"/>
            <a:ext cx="5802018" cy="336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016472" y="1947375"/>
            <a:ext cx="1927473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Proposed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38440" y="1947375"/>
            <a:ext cx="429081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CE6 Test A.6 Configuration 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997" y="2478447"/>
            <a:ext cx="5779131" cy="336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7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736616"/>
            <a:ext cx="11430000" cy="507831"/>
          </a:xfrm>
        </p:spPr>
        <p:txBody>
          <a:bodyPr/>
          <a:lstStyle/>
          <a:p>
            <a:r>
              <a:rPr lang="en-US" dirty="0" smtClean="0"/>
              <a:t>On Top of CE6 </a:t>
            </a:r>
            <a:r>
              <a:rPr lang="en-US" dirty="0"/>
              <a:t>Test </a:t>
            </a:r>
            <a:r>
              <a:rPr lang="en-US" dirty="0" smtClean="0"/>
              <a:t>A.5 + A.6 (Context + </a:t>
            </a:r>
            <a:r>
              <a:rPr lang="en-US" dirty="0" err="1" smtClean="0"/>
              <a:t>Binarization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172" y="2473950"/>
            <a:ext cx="5818246" cy="3370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177825" y="1935811"/>
            <a:ext cx="238835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Proposed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61419" y="1931075"/>
            <a:ext cx="429081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CE6 Test A.6 Configuration 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097" y="2473950"/>
            <a:ext cx="5795293" cy="3370645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 bwMode="auto">
          <a:xfrm>
            <a:off x="9018713" y="4128785"/>
            <a:ext cx="904009" cy="194514"/>
          </a:xfrm>
          <a:prstGeom prst="ellipse">
            <a:avLst/>
          </a:prstGeom>
          <a:noFill/>
          <a:ln/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 bwMode="auto">
          <a:xfrm>
            <a:off x="9018713" y="2874455"/>
            <a:ext cx="904009" cy="194514"/>
          </a:xfrm>
          <a:prstGeom prst="ellipse">
            <a:avLst/>
          </a:prstGeom>
          <a:noFill/>
          <a:ln/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56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54727" y="2286686"/>
            <a:ext cx="9144000" cy="1643527"/>
          </a:xfrm>
        </p:spPr>
        <p:txBody>
          <a:bodyPr/>
          <a:lstStyle/>
          <a:p>
            <a:pPr marL="0" indent="0">
              <a:buNone/>
            </a:pPr>
            <a:r>
              <a:rPr lang="en-US" sz="4800" dirty="0" smtClean="0"/>
              <a:t>We appreciate ITRI for helping Check </a:t>
            </a:r>
          </a:p>
          <a:p>
            <a:pPr marL="0" indent="0">
              <a:buNone/>
            </a:pPr>
            <a:r>
              <a:rPr lang="en-US" sz="4800" dirty="0" smtClean="0"/>
              <a:t>Thank you!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98350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Bold"/>
        <a:ea typeface=""/>
        <a:cs typeface=""/>
      </a:majorFont>
      <a:minorFont>
        <a:latin typeface="Qualcomm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Comments xmlns="aabe88eb-86f2-4ff8-8c38-05514ccc8975" xsi:nil="true"/>
    <Usage_x0020_Rights xmlns="aabe88eb-86f2-4ff8-8c38-05514ccc8975" xsi:nil="true"/>
    <_dlc_DocId xmlns="f58d4b59-5238-4ae9-a791-e1cb82e2927e">AP7CZ4U36FRA-39-3449</_dlc_DocId>
    <_dlc_DocIdUrl xmlns="f58d4b59-5238-4ae9-a791-e1cb82e2927e">
      <Url>https://sharepoint.qualcomm.com/qct/Marcom/creative-services/_layouts/DocIdRedir.aspx?ID=AP7CZ4U36FRA-39-3449</Url>
      <Description>AP7CZ4U36FRA-39-3449</Description>
    </_dlc_DocIdUrl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E7EAE890BE7740A2AC7E82A24EB2ED" ma:contentTypeVersion="10" ma:contentTypeDescription="Create a new document." ma:contentTypeScope="" ma:versionID="621819b31aab60ea1f7057c835fa8900">
  <xsd:schema xmlns:xsd="http://www.w3.org/2001/XMLSchema" xmlns:xs="http://www.w3.org/2001/XMLSchema" xmlns:p="http://schemas.microsoft.com/office/2006/metadata/properties" xmlns:ns2="f58d4b59-5238-4ae9-a791-e1cb82e2927e" xmlns:ns3="http://schemas.microsoft.com/sharepoint/v4" xmlns:ns4="aabe88eb-86f2-4ff8-8c38-05514ccc8975" targetNamespace="http://schemas.microsoft.com/office/2006/metadata/properties" ma:root="true" ma:fieldsID="d6057d39cbd6297ba0fc696d13a86857" ns2:_="" ns3:_="" ns4:_="">
    <xsd:import namespace="f58d4b59-5238-4ae9-a791-e1cb82e2927e"/>
    <xsd:import namespace="http://schemas.microsoft.com/sharepoint/v4"/>
    <xsd:import namespace="aabe88eb-86f2-4ff8-8c38-05514ccc897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IconOverlay" minOccurs="0"/>
                <xsd:element ref="ns4:Usage_x0020_Rights" minOccurs="0"/>
                <xsd:element ref="ns4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8d4b59-5238-4ae9-a791-e1cb82e2927e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1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be88eb-86f2-4ff8-8c38-05514ccc8975" elementFormDefault="qualified">
    <xsd:import namespace="http://schemas.microsoft.com/office/2006/documentManagement/types"/>
    <xsd:import namespace="http://schemas.microsoft.com/office/infopath/2007/PartnerControls"/>
    <xsd:element name="Usage_x0020_Rights" ma:index="12" nillable="true" ma:displayName="Usage Rights" ma:description="Usage Rights" ma:format="Dropdown" ma:internalName="Usage_x0020_Rights0" ma:readOnly="false">
      <xsd:simpleType>
        <xsd:restriction base="dms:Choice">
          <xsd:enumeration value="Regular - OK for External Use"/>
          <xsd:enumeration value="Restricted or Controlled - NDA Required"/>
        </xsd:restriction>
      </xsd:simpleType>
    </xsd:element>
    <xsd:element name="Comments" ma:index="13" nillable="true" ma:displayName="Comments" ma:description="Comments" ma:internalName="Comments0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93E3E68-CFF5-411E-8B85-6F22944FC2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18A6B13-F524-4EDF-BFD6-ADDFBDFB3159}">
  <ds:schemaRefs>
    <ds:schemaRef ds:uri="http://schemas.microsoft.com/office/2006/documentManagement/typ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f58d4b59-5238-4ae9-a791-e1cb82e2927e"/>
    <ds:schemaRef ds:uri="http://schemas.microsoft.com/office/2006/metadata/properties"/>
    <ds:schemaRef ds:uri="aabe88eb-86f2-4ff8-8c38-05514ccc8975"/>
    <ds:schemaRef ds:uri="http://schemas.microsoft.com/sharepoint/v4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521CB2C-C0B1-4F95-9F01-C11437A3376A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AC9DAE64-6E60-45BA-A4F6-3F46E99902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8d4b59-5238-4ae9-a791-e1cb82e2927e"/>
    <ds:schemaRef ds:uri="http://schemas.microsoft.com/sharepoint/v4"/>
    <ds:schemaRef ds:uri="aabe88eb-86f2-4ff8-8c38-05514ccc89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4968</TotalTime>
  <Words>207</Words>
  <Application>Microsoft Office PowerPoint</Application>
  <PresentationFormat>Custom</PresentationFormat>
  <Paragraphs>56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Calibre Regular</vt:lpstr>
      <vt:lpstr>Calibre Semibold</vt:lpstr>
      <vt:lpstr>Qualcomm Regular</vt:lpstr>
      <vt:lpstr>Arial</vt:lpstr>
      <vt:lpstr>Qualcomm Office Bold</vt:lpstr>
      <vt:lpstr>Qualcomm Office Light</vt:lpstr>
      <vt:lpstr>Qualcomm Office Regular</vt:lpstr>
      <vt:lpstr>Qualcomm_Template_Standard</vt:lpstr>
      <vt:lpstr>Non-CE6: Improvement On Palette Run Coding</vt:lpstr>
      <vt:lpstr>On palette_run syntax element</vt:lpstr>
      <vt:lpstr>SCM2.0 palette_run Binarization Review</vt:lpstr>
      <vt:lpstr>On Top Of SCM2.0</vt:lpstr>
      <vt:lpstr>Supplemental Results for SCM2.0</vt:lpstr>
      <vt:lpstr>On Top Of CE6 Test A.4/A.6 Binarization</vt:lpstr>
      <vt:lpstr>On Top of CE6 Test A.5 + A.6 (Context + Binarization)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Pu, Wei (QCT/QTL Multimedia Standards)</cp:lastModifiedBy>
  <cp:revision>903</cp:revision>
  <dcterms:created xsi:type="dcterms:W3CDTF">2013-02-01T16:55:46Z</dcterms:created>
  <dcterms:modified xsi:type="dcterms:W3CDTF">2014-10-19T09:08:59Z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-604837464</vt:i4>
  </property>
  <property fmtid="{D5CDD505-2E9C-101B-9397-08002B2CF9AE}" pid="3" name="_NewReviewCycle">
    <vt:lpwstr/>
  </property>
  <property fmtid="{D5CDD505-2E9C-101B-9397-08002B2CF9AE}" pid="4" name="_EmailSubject">
    <vt:lpwstr>Template Guidelines</vt:lpwstr>
  </property>
  <property fmtid="{D5CDD505-2E9C-101B-9397-08002B2CF9AE}" pid="5" name="_AuthorEmail">
    <vt:lpwstr>mtorpey@qualcomm.com</vt:lpwstr>
  </property>
  <property fmtid="{D5CDD505-2E9C-101B-9397-08002B2CF9AE}" pid="6" name="_AuthorEmailDisplayName">
    <vt:lpwstr>Torpey, Melanie</vt:lpwstr>
  </property>
  <property fmtid="{D5CDD505-2E9C-101B-9397-08002B2CF9AE}" pid="7" name="ContentTypeId">
    <vt:lpwstr>0x01010061E7EAE890BE7740A2AC7E82A24EB2ED</vt:lpwstr>
  </property>
  <property fmtid="{D5CDD505-2E9C-101B-9397-08002B2CF9AE}" pid="8" name="_dlc_DocIdItemGuid">
    <vt:lpwstr>6f5e0b12-b71b-44c1-8cc3-dd35978cd4f1</vt:lpwstr>
  </property>
</Properties>
</file>