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031" r:id="rId1"/>
  </p:sldMasterIdLst>
  <p:notesMasterIdLst>
    <p:notesMasterId r:id="rId10"/>
  </p:notesMasterIdLst>
  <p:handoutMasterIdLst>
    <p:handoutMasterId r:id="rId11"/>
  </p:handoutMasterIdLst>
  <p:sldIdLst>
    <p:sldId id="315" r:id="rId2"/>
    <p:sldId id="321" r:id="rId3"/>
    <p:sldId id="322" r:id="rId4"/>
    <p:sldId id="325" r:id="rId5"/>
    <p:sldId id="326" r:id="rId6"/>
    <p:sldId id="328" r:id="rId7"/>
    <p:sldId id="324" r:id="rId8"/>
    <p:sldId id="320" r:id="rId9"/>
  </p:sldIdLst>
  <p:sldSz cx="9144000" cy="6858000" type="screen4x3"/>
  <p:notesSz cx="6805613" cy="9939338"/>
  <p:defaultTextStyle>
    <a:defPPr>
      <a:defRPr lang="ja-JP"/>
    </a:defPPr>
    <a:lvl1pPr algn="l" rtl="0" fontAlgn="base">
      <a:spcBef>
        <a:spcPct val="0"/>
      </a:spcBef>
      <a:spcAft>
        <a:spcPct val="0"/>
      </a:spcAft>
      <a:defRPr sz="2400" kern="1200">
        <a:solidFill>
          <a:schemeClr val="tx1"/>
        </a:solidFill>
        <a:latin typeface="Arial" charset="0"/>
        <a:ea typeface="ＭＳ Ｐゴシック" pitchFamily="50"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50" charset="-128"/>
        <a:cs typeface="+mn-cs"/>
      </a:defRPr>
    </a:lvl5pPr>
    <a:lvl6pPr marL="2286000" algn="l" defTabSz="914400" rtl="0" eaLnBrk="1" latinLnBrk="0" hangingPunct="1">
      <a:defRPr sz="2400" kern="1200">
        <a:solidFill>
          <a:schemeClr val="tx1"/>
        </a:solidFill>
        <a:latin typeface="Arial" charset="0"/>
        <a:ea typeface="ＭＳ Ｐゴシック" pitchFamily="50" charset="-128"/>
        <a:cs typeface="+mn-cs"/>
      </a:defRPr>
    </a:lvl6pPr>
    <a:lvl7pPr marL="2743200" algn="l" defTabSz="914400" rtl="0" eaLnBrk="1" latinLnBrk="0" hangingPunct="1">
      <a:defRPr sz="2400" kern="1200">
        <a:solidFill>
          <a:schemeClr val="tx1"/>
        </a:solidFill>
        <a:latin typeface="Arial" charset="0"/>
        <a:ea typeface="ＭＳ Ｐゴシック" pitchFamily="50" charset="-128"/>
        <a:cs typeface="+mn-cs"/>
      </a:defRPr>
    </a:lvl7pPr>
    <a:lvl8pPr marL="3200400" algn="l" defTabSz="914400" rtl="0" eaLnBrk="1" latinLnBrk="0" hangingPunct="1">
      <a:defRPr sz="2400" kern="1200">
        <a:solidFill>
          <a:schemeClr val="tx1"/>
        </a:solidFill>
        <a:latin typeface="Arial" charset="0"/>
        <a:ea typeface="ＭＳ Ｐゴシック" pitchFamily="50" charset="-128"/>
        <a:cs typeface="+mn-cs"/>
      </a:defRPr>
    </a:lvl8pPr>
    <a:lvl9pPr marL="3657600" algn="l" defTabSz="914400" rtl="0" eaLnBrk="1" latinLnBrk="0" hangingPunct="1">
      <a:defRPr sz="2400" kern="1200">
        <a:solidFill>
          <a:schemeClr val="tx1"/>
        </a:solidFill>
        <a:latin typeface="Arial" charset="0"/>
        <a:ea typeface="ＭＳ Ｐゴシック" pitchFamily="50"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EB9"/>
    <a:srgbClr val="66CCFF"/>
    <a:srgbClr val="FF9999"/>
    <a:srgbClr val="F3F3FB"/>
    <a:srgbClr val="E7F4F5"/>
    <a:srgbClr val="C9E7E9"/>
    <a:srgbClr val="FFDD71"/>
    <a:srgbClr val="FFE5E5"/>
    <a:srgbClr val="FFB9B9"/>
    <a:srgbClr val="DEF1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07" autoAdjust="0"/>
    <p:restoredTop sz="96574" autoAdjust="0"/>
  </p:normalViewPr>
  <p:slideViewPr>
    <p:cSldViewPr>
      <p:cViewPr varScale="1">
        <p:scale>
          <a:sx n="130" d="100"/>
          <a:sy n="130" d="100"/>
        </p:scale>
        <p:origin x="-498" y="-84"/>
      </p:cViewPr>
      <p:guideLst>
        <p:guide orient="horz" pos="232"/>
        <p:guide orient="horz" pos="4046"/>
        <p:guide orient="horz" pos="2159"/>
        <p:guide orient="horz" pos="119"/>
        <p:guide pos="274"/>
        <p:guide pos="2879"/>
        <p:guide pos="5621"/>
        <p:guide pos="366"/>
        <p:guide pos="4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3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9575" cy="496888"/>
          </a:xfrm>
          <a:prstGeom prst="rect">
            <a:avLst/>
          </a:prstGeom>
        </p:spPr>
        <p:txBody>
          <a:bodyPr vert="horz" wrap="square" lIns="91440" tIns="45720" rIns="91440" bIns="45720" numCol="1" anchor="t" anchorCtr="0" compatLnSpc="1">
            <a:prstTxWarp prst="textNoShape">
              <a:avLst/>
            </a:prstTxWarp>
          </a:bodyPr>
          <a:lstStyle>
            <a:lvl1pPr>
              <a:defRPr kumimoji="1" sz="1200">
                <a:latin typeface="Arial" charset="0"/>
                <a:ea typeface="ＭＳ Ｐゴシック" charset="-128"/>
              </a:defRPr>
            </a:lvl1pPr>
          </a:lstStyle>
          <a:p>
            <a:pPr>
              <a:defRPr/>
            </a:pPr>
            <a:endParaRPr lang="ja-JP" altLang="en-US" dirty="0"/>
          </a:p>
        </p:txBody>
      </p:sp>
      <p:sp>
        <p:nvSpPr>
          <p:cNvPr id="3" name="日付プレースホルダ 2"/>
          <p:cNvSpPr>
            <a:spLocks noGrp="1"/>
          </p:cNvSpPr>
          <p:nvPr>
            <p:ph type="dt" sz="quarter" idx="1"/>
          </p:nvPr>
        </p:nvSpPr>
        <p:spPr>
          <a:xfrm>
            <a:off x="3854450" y="0"/>
            <a:ext cx="2949575" cy="496888"/>
          </a:xfrm>
          <a:prstGeom prst="rect">
            <a:avLst/>
          </a:prstGeom>
        </p:spPr>
        <p:txBody>
          <a:bodyPr vert="horz" wrap="square" lIns="91440" tIns="45720" rIns="91440" bIns="45720" numCol="1" anchor="t" anchorCtr="0" compatLnSpc="1">
            <a:prstTxWarp prst="textNoShape">
              <a:avLst/>
            </a:prstTxWarp>
          </a:bodyPr>
          <a:lstStyle>
            <a:lvl1pPr algn="r">
              <a:defRPr kumimoji="1" sz="1200">
                <a:latin typeface="Arial" charset="0"/>
                <a:ea typeface="ＭＳ Ｐゴシック" charset="-128"/>
              </a:defRPr>
            </a:lvl1pPr>
          </a:lstStyle>
          <a:p>
            <a:pPr>
              <a:defRPr/>
            </a:pPr>
            <a:fld id="{0CA118E9-B086-42CD-921F-F42FE8E0173F}" type="datetime1">
              <a:rPr lang="ja-JP" altLang="en-US"/>
              <a:pPr>
                <a:defRPr/>
              </a:pPr>
              <a:t>2013/10/18</a:t>
            </a:fld>
            <a:endParaRPr lang="ja-JP" altLang="en-US" dirty="0"/>
          </a:p>
        </p:txBody>
      </p:sp>
      <p:sp>
        <p:nvSpPr>
          <p:cNvPr id="4" name="フッター プレースホルダ 3"/>
          <p:cNvSpPr>
            <a:spLocks noGrp="1"/>
          </p:cNvSpPr>
          <p:nvPr>
            <p:ph type="ftr" sz="quarter" idx="2"/>
          </p:nvPr>
        </p:nvSpPr>
        <p:spPr>
          <a:xfrm>
            <a:off x="0" y="9440863"/>
            <a:ext cx="2949575" cy="496887"/>
          </a:xfrm>
          <a:prstGeom prst="rect">
            <a:avLst/>
          </a:prstGeom>
        </p:spPr>
        <p:txBody>
          <a:bodyPr vert="horz" wrap="square" lIns="91440" tIns="45720" rIns="91440" bIns="45720" numCol="1" anchor="b" anchorCtr="0" compatLnSpc="1">
            <a:prstTxWarp prst="textNoShape">
              <a:avLst/>
            </a:prstTxWarp>
          </a:bodyPr>
          <a:lstStyle>
            <a:lvl1pPr>
              <a:defRPr kumimoji="1" sz="1200">
                <a:latin typeface="Arial" charset="0"/>
                <a:ea typeface="ＭＳ Ｐゴシック" charset="-128"/>
              </a:defRPr>
            </a:lvl1pPr>
          </a:lstStyle>
          <a:p>
            <a:pPr>
              <a:defRPr/>
            </a:pPr>
            <a:endParaRPr lang="ja-JP" altLang="en-US" dirty="0"/>
          </a:p>
        </p:txBody>
      </p:sp>
      <p:sp>
        <p:nvSpPr>
          <p:cNvPr id="5" name="スライド番号プレースホルダ 4"/>
          <p:cNvSpPr>
            <a:spLocks noGrp="1"/>
          </p:cNvSpPr>
          <p:nvPr>
            <p:ph type="sldNum" sz="quarter" idx="3"/>
          </p:nvPr>
        </p:nvSpPr>
        <p:spPr>
          <a:xfrm>
            <a:off x="3854450" y="9440863"/>
            <a:ext cx="2949575" cy="496887"/>
          </a:xfrm>
          <a:prstGeom prst="rect">
            <a:avLst/>
          </a:prstGeom>
        </p:spPr>
        <p:txBody>
          <a:bodyPr vert="horz" wrap="square" lIns="91440" tIns="45720" rIns="91440" bIns="45720" numCol="1" anchor="b" anchorCtr="0" compatLnSpc="1">
            <a:prstTxWarp prst="textNoShape">
              <a:avLst/>
            </a:prstTxWarp>
          </a:bodyPr>
          <a:lstStyle>
            <a:lvl1pPr algn="r">
              <a:defRPr kumimoji="1" sz="1200">
                <a:latin typeface="Arial" charset="0"/>
                <a:ea typeface="ＭＳ Ｐゴシック" charset="-128"/>
              </a:defRPr>
            </a:lvl1pPr>
          </a:lstStyle>
          <a:p>
            <a:pPr>
              <a:defRPr/>
            </a:pPr>
            <a:fld id="{5B55CAF1-C374-45EC-AA18-A0CBCF202F93}" type="slidenum">
              <a:rPr lang="ja-JP" altLang="en-US"/>
              <a:pPr>
                <a:defRPr/>
              </a:pPr>
              <a:t>‹#›</a:t>
            </a:fld>
            <a:endParaRPr lang="ja-JP" altLang="en-US" dirty="0"/>
          </a:p>
        </p:txBody>
      </p:sp>
    </p:spTree>
    <p:extLst>
      <p:ext uri="{BB962C8B-B14F-4D97-AF65-F5344CB8AC3E}">
        <p14:creationId xmlns:p14="http://schemas.microsoft.com/office/powerpoint/2010/main" val="19538148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1" sz="1200">
                <a:latin typeface="Arial" charset="0"/>
                <a:ea typeface="ＭＳ Ｐゴシック" charset="-128"/>
              </a:defRPr>
            </a:lvl1pPr>
          </a:lstStyle>
          <a:p>
            <a:pPr>
              <a:defRPr/>
            </a:pPr>
            <a:endParaRPr lang="en-US" altLang="ja-JP" dirty="0"/>
          </a:p>
        </p:txBody>
      </p:sp>
      <p:sp>
        <p:nvSpPr>
          <p:cNvPr id="3075" name="Rectangle 3"/>
          <p:cNvSpPr>
            <a:spLocks noGrp="1" noChangeArrowheads="1"/>
          </p:cNvSpPr>
          <p:nvPr>
            <p:ph type="dt" idx="1"/>
          </p:nvPr>
        </p:nvSpPr>
        <p:spPr bwMode="auto">
          <a:xfrm>
            <a:off x="385445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1" sz="1200">
                <a:latin typeface="Arial" charset="0"/>
                <a:ea typeface="ＭＳ Ｐゴシック" charset="-128"/>
              </a:defRPr>
            </a:lvl1pPr>
          </a:lstStyle>
          <a:p>
            <a:pPr>
              <a:defRPr/>
            </a:pPr>
            <a:endParaRPr lang="en-US" altLang="ja-JP" dirty="0"/>
          </a:p>
        </p:txBody>
      </p:sp>
      <p:sp>
        <p:nvSpPr>
          <p:cNvPr id="21508" name="Rectangle 4"/>
          <p:cNvSpPr>
            <a:spLocks noGrp="1" noRot="1" noChangeAspect="1" noChangeArrowheads="1" noTextEdit="1"/>
          </p:cNvSpPr>
          <p:nvPr>
            <p:ph type="sldImg" idx="2"/>
          </p:nvPr>
        </p:nvSpPr>
        <p:spPr bwMode="auto">
          <a:xfrm>
            <a:off x="920750" y="746125"/>
            <a:ext cx="4965700" cy="3725863"/>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noProof="0" smtClean="0"/>
              <a:t>マスタ テキストの書式設定</a:t>
            </a:r>
          </a:p>
          <a:p>
            <a:pPr lvl="0"/>
            <a:r>
              <a:rPr lang="ja-JP" altLang="en-US" noProof="0" smtClean="0"/>
              <a:t>第 </a:t>
            </a:r>
            <a:r>
              <a:rPr lang="en-US" altLang="ja-JP" noProof="0" smtClean="0"/>
              <a:t>2 </a:t>
            </a:r>
            <a:r>
              <a:rPr lang="ja-JP" altLang="en-US" noProof="0" smtClean="0"/>
              <a:t>レベル</a:t>
            </a:r>
          </a:p>
          <a:p>
            <a:pPr lvl="0"/>
            <a:r>
              <a:rPr lang="ja-JP" altLang="en-US" noProof="0" smtClean="0"/>
              <a:t>第 </a:t>
            </a:r>
            <a:r>
              <a:rPr lang="en-US" altLang="ja-JP" noProof="0" smtClean="0"/>
              <a:t>3 </a:t>
            </a:r>
            <a:r>
              <a:rPr lang="ja-JP" altLang="en-US" noProof="0" smtClean="0"/>
              <a:t>レベル</a:t>
            </a:r>
          </a:p>
          <a:p>
            <a:pPr lvl="0"/>
            <a:r>
              <a:rPr lang="ja-JP" altLang="en-US" noProof="0" smtClean="0"/>
              <a:t>第 </a:t>
            </a:r>
            <a:r>
              <a:rPr lang="en-US" altLang="ja-JP" noProof="0" smtClean="0"/>
              <a:t>4 </a:t>
            </a:r>
            <a:r>
              <a:rPr lang="ja-JP" altLang="en-US" noProof="0" smtClean="0"/>
              <a:t>レベル</a:t>
            </a:r>
          </a:p>
          <a:p>
            <a:pPr lvl="0"/>
            <a:r>
              <a:rPr lang="ja-JP" altLang="en-US" noProof="0" smtClean="0"/>
              <a:t>第 </a:t>
            </a:r>
            <a:r>
              <a:rPr lang="en-US" altLang="ja-JP" noProof="0" smtClean="0"/>
              <a:t>5 </a:t>
            </a:r>
            <a:r>
              <a:rPr lang="ja-JP" altLang="en-US" noProof="0" smtClean="0"/>
              <a:t>レベル</a:t>
            </a:r>
          </a:p>
        </p:txBody>
      </p:sp>
      <p:sp>
        <p:nvSpPr>
          <p:cNvPr id="3078"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1" sz="1200">
                <a:latin typeface="Arial" charset="0"/>
                <a:ea typeface="ＭＳ Ｐゴシック" charset="-128"/>
              </a:defRPr>
            </a:lvl1pPr>
          </a:lstStyle>
          <a:p>
            <a:pPr>
              <a:defRPr/>
            </a:pPr>
            <a:endParaRPr lang="en-US" altLang="ja-JP" dirty="0"/>
          </a:p>
        </p:txBody>
      </p:sp>
      <p:sp>
        <p:nvSpPr>
          <p:cNvPr id="3079"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1" sz="1200">
                <a:latin typeface="Arial" charset="0"/>
                <a:ea typeface="ＭＳ Ｐゴシック" charset="-128"/>
              </a:defRPr>
            </a:lvl1pPr>
          </a:lstStyle>
          <a:p>
            <a:pPr>
              <a:defRPr/>
            </a:pPr>
            <a:fld id="{5660235A-EEE4-4233-821A-3370407A8DE7}" type="slidenum">
              <a:rPr lang="en-US" altLang="ja-JP"/>
              <a:pPr>
                <a:defRPr/>
              </a:pPr>
              <a:t>‹#›</a:t>
            </a:fld>
            <a:endParaRPr lang="en-US" altLang="ja-JP" dirty="0"/>
          </a:p>
        </p:txBody>
      </p:sp>
    </p:spTree>
    <p:extLst>
      <p:ext uri="{BB962C8B-B14F-4D97-AF65-F5344CB8AC3E}">
        <p14:creationId xmlns:p14="http://schemas.microsoft.com/office/powerpoint/2010/main" val="93394982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1pPr>
    <a:lvl2pPr marL="742950" indent="-28575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2pPr>
    <a:lvl3pPr marL="1143000" indent="-228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3pPr>
    <a:lvl4pPr marL="1600200" indent="-228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4pPr>
    <a:lvl5pPr marL="2057400" indent="-228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C227EB4-4E75-4FB9-9FF8-43F5EE0AD496}" type="slidenum">
              <a:rPr lang="en-US" altLang="ja-JP" smtClean="0">
                <a:ea typeface="ＭＳ Ｐゴシック" pitchFamily="50" charset="-128"/>
              </a:rPr>
              <a:pPr/>
              <a:t>1</a:t>
            </a:fld>
            <a:endParaRPr lang="en-US" altLang="ja-JP" dirty="0" smtClean="0">
              <a:ea typeface="ＭＳ Ｐゴシック" pitchFamily="50" charset="-128"/>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ja-JP" altLang="en-US" dirty="0" smtClean="0">
              <a:ea typeface="ＭＳ Ｐ明朝"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Page">
    <p:spTree>
      <p:nvGrpSpPr>
        <p:cNvPr id="1" name=""/>
        <p:cNvGrpSpPr/>
        <p:nvPr/>
      </p:nvGrpSpPr>
      <p:grpSpPr>
        <a:xfrm>
          <a:off x="0" y="0"/>
          <a:ext cx="0" cy="0"/>
          <a:chOff x="0" y="0"/>
          <a:chExt cx="0" cy="0"/>
        </a:xfrm>
      </p:grpSpPr>
      <p:sp>
        <p:nvSpPr>
          <p:cNvPr id="6" name="Rectangle 8"/>
          <p:cNvSpPr>
            <a:spLocks noGrp="1" noChangeArrowheads="1"/>
          </p:cNvSpPr>
          <p:nvPr>
            <p:ph type="ctrTitle"/>
          </p:nvPr>
        </p:nvSpPr>
        <p:spPr>
          <a:xfrm>
            <a:off x="720000" y="2340000"/>
            <a:ext cx="7704000" cy="502629"/>
          </a:xfrm>
          <a:prstGeom prst="rect">
            <a:avLst/>
          </a:prstGeom>
        </p:spPr>
        <p:txBody>
          <a:bodyPr lIns="0" tIns="0" rIns="0" bIns="0" anchor="b" anchorCtr="0"/>
          <a:lstStyle>
            <a:lvl1pPr algn="l">
              <a:defRPr sz="3200" baseline="0">
                <a:solidFill>
                  <a:srgbClr val="FFFFFF"/>
                </a:solidFill>
                <a:latin typeface="+mj-lt"/>
                <a:ea typeface="HGPｺﾞｼｯｸE" pitchFamily="50" charset="-128"/>
                <a:cs typeface="Arial" pitchFamily="34" charset="0"/>
              </a:defRPr>
            </a:lvl1pPr>
          </a:lstStyle>
          <a:p>
            <a:r>
              <a:rPr lang="ja-JP" altLang="en-US" dirty="0"/>
              <a:t>マスタ タイトルの書式設定</a:t>
            </a:r>
          </a:p>
        </p:txBody>
      </p:sp>
      <p:sp>
        <p:nvSpPr>
          <p:cNvPr id="7" name="Rectangle 9"/>
          <p:cNvSpPr>
            <a:spLocks noGrp="1" noChangeArrowheads="1"/>
          </p:cNvSpPr>
          <p:nvPr>
            <p:ph type="subTitle" idx="1"/>
          </p:nvPr>
        </p:nvSpPr>
        <p:spPr>
          <a:xfrm>
            <a:off x="720000" y="3059999"/>
            <a:ext cx="7704000" cy="432000"/>
          </a:xfrm>
          <a:prstGeom prst="rect">
            <a:avLst/>
          </a:prstGeom>
        </p:spPr>
        <p:txBody>
          <a:bodyPr lIns="0" tIns="0" rIns="0" bIns="0" anchor="t" anchorCtr="0"/>
          <a:lstStyle>
            <a:lvl1pPr marL="0" indent="0" algn="l">
              <a:buFontTx/>
              <a:buNone/>
              <a:defRPr sz="2000">
                <a:solidFill>
                  <a:srgbClr val="FFFFFF"/>
                </a:solidFill>
                <a:latin typeface="+mj-lt"/>
                <a:ea typeface="HGPｺﾞｼｯｸE" pitchFamily="50" charset="-128"/>
                <a:cs typeface="Arial" pitchFamily="34" charset="0"/>
              </a:defRPr>
            </a:lvl1pPr>
          </a:lstStyle>
          <a:p>
            <a:r>
              <a:rPr lang="ja-JP" altLang="en-US" dirty="0"/>
              <a:t>マスタ サブタイトルの書式</a:t>
            </a:r>
            <a:r>
              <a:rPr lang="ja-JP" altLang="en-US" dirty="0" smtClean="0"/>
              <a:t>設定</a:t>
            </a:r>
            <a:endParaRPr lang="en-US" altLang="ja-JP" dirty="0" smtClean="0"/>
          </a:p>
        </p:txBody>
      </p:sp>
      <p:sp>
        <p:nvSpPr>
          <p:cNvPr id="8" name="テキスト プレースホルダ 9"/>
          <p:cNvSpPr>
            <a:spLocks noGrp="1"/>
          </p:cNvSpPr>
          <p:nvPr>
            <p:ph type="body" sz="quarter" idx="10"/>
          </p:nvPr>
        </p:nvSpPr>
        <p:spPr>
          <a:xfrm>
            <a:off x="720000" y="4320000"/>
            <a:ext cx="7704000" cy="432000"/>
          </a:xfrm>
          <a:prstGeom prst="rect">
            <a:avLst/>
          </a:prstGeom>
          <a:ln>
            <a:noFill/>
          </a:ln>
        </p:spPr>
        <p:txBody>
          <a:bodyPr lIns="0" tIns="0" rIns="0" bIns="0" anchor="t" anchorCtr="0"/>
          <a:lstStyle>
            <a:lvl1pPr algn="l">
              <a:spcAft>
                <a:spcPts val="0"/>
              </a:spcAft>
              <a:buFontTx/>
              <a:buNone/>
              <a:defRPr sz="1400">
                <a:solidFill>
                  <a:srgbClr val="FFFFFF"/>
                </a:solidFill>
                <a:latin typeface="+mn-lt"/>
                <a:ea typeface="HGPｺﾞｼｯｸE" pitchFamily="50" charset="-128"/>
              </a:defRPr>
            </a:lvl1pPr>
            <a:lvl2pPr algn="ctr">
              <a:spcAft>
                <a:spcPts val="0"/>
              </a:spcAft>
              <a:buFontTx/>
              <a:buNone/>
              <a:defRPr sz="1200"/>
            </a:lvl2pPr>
            <a:lvl3pPr algn="ctr">
              <a:defRPr/>
            </a:lvl3pPr>
            <a:lvl4pPr algn="ctr">
              <a:defRPr/>
            </a:lvl4pPr>
            <a:lvl5pPr algn="ctr">
              <a:defRPr/>
            </a:lvl5pPr>
          </a:lstStyle>
          <a:p>
            <a:pPr lvl="0"/>
            <a:r>
              <a:rPr lang="ja-JP" altLang="en-US" dirty="0" smtClean="0"/>
              <a:t>マスタ 部署名の書式設定</a:t>
            </a:r>
          </a:p>
        </p:txBody>
      </p:sp>
      <p:sp>
        <p:nvSpPr>
          <p:cNvPr id="9" name="テキスト プレースホルダ 11"/>
          <p:cNvSpPr>
            <a:spLocks noGrp="1"/>
          </p:cNvSpPr>
          <p:nvPr>
            <p:ph type="body" sz="quarter" idx="11"/>
          </p:nvPr>
        </p:nvSpPr>
        <p:spPr>
          <a:xfrm>
            <a:off x="720000" y="6048000"/>
            <a:ext cx="7704000" cy="360000"/>
          </a:xfrm>
          <a:prstGeom prst="rect">
            <a:avLst/>
          </a:prstGeom>
          <a:ln>
            <a:noFill/>
          </a:ln>
        </p:spPr>
        <p:txBody>
          <a:bodyPr lIns="0" tIns="0" rIns="0" bIns="0" anchor="t" anchorCtr="0"/>
          <a:lstStyle>
            <a:lvl1pPr algn="l">
              <a:buFontTx/>
              <a:buNone/>
              <a:defRPr sz="1000" baseline="0">
                <a:solidFill>
                  <a:srgbClr val="FFFFFF"/>
                </a:solidFill>
                <a:latin typeface="+mn-lt"/>
                <a:ea typeface="メイリオ"/>
                <a:cs typeface="メイリオ"/>
              </a:defRPr>
            </a:lvl1pPr>
          </a:lstStyle>
          <a:p>
            <a:pPr lvl="0"/>
            <a:r>
              <a:rPr lang="ja-JP" altLang="en-US" dirty="0" smtClean="0"/>
              <a:t>マスタ ライツ表記の書式設定</a:t>
            </a:r>
          </a:p>
        </p:txBody>
      </p:sp>
      <p:pic>
        <p:nvPicPr>
          <p:cNvPr id="12" name="Picture 36" descr="16_9_logo位置0902w"/>
          <p:cNvPicPr>
            <a:picLocks noChangeAspect="1" noChangeArrowheads="1"/>
          </p:cNvPicPr>
          <p:nvPr userDrawn="1"/>
        </p:nvPicPr>
        <p:blipFill>
          <a:blip r:embed="rId2" cstate="print"/>
          <a:srcRect/>
          <a:stretch>
            <a:fillRect/>
          </a:stretch>
        </p:blipFill>
        <p:spPr bwMode="auto">
          <a:xfrm>
            <a:off x="432000" y="358775"/>
            <a:ext cx="1270000" cy="433388"/>
          </a:xfrm>
          <a:prstGeom prst="rect">
            <a:avLst/>
          </a:prstGeom>
          <a:noFill/>
          <a:ln w="9525">
            <a:noFill/>
            <a:miter lim="800000"/>
            <a:headEnd/>
            <a:tailEnd/>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MiddlePage_1_white">
    <p:spTree>
      <p:nvGrpSpPr>
        <p:cNvPr id="1" name=""/>
        <p:cNvGrpSpPr/>
        <p:nvPr/>
      </p:nvGrpSpPr>
      <p:grpSpPr>
        <a:xfrm>
          <a:off x="0" y="0"/>
          <a:ext cx="0" cy="0"/>
          <a:chOff x="0" y="0"/>
          <a:chExt cx="0" cy="0"/>
        </a:xfrm>
      </p:grpSpPr>
      <p:sp>
        <p:nvSpPr>
          <p:cNvPr id="14" name="正方形/長方形 13"/>
          <p:cNvSpPr/>
          <p:nvPr userDrawn="1"/>
        </p:nvSpPr>
        <p:spPr>
          <a:xfrm>
            <a:off x="0" y="0"/>
            <a:ext cx="9142412" cy="6858000"/>
          </a:xfrm>
          <a:prstGeom prst="rect">
            <a:avLst/>
          </a:prstGeom>
          <a:solidFill>
            <a:srgbClr val="000000">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sp>
        <p:nvSpPr>
          <p:cNvPr id="23" name="正方形/長方形 22"/>
          <p:cNvSpPr/>
          <p:nvPr userDrawn="1"/>
        </p:nvSpPr>
        <p:spPr>
          <a:xfrm>
            <a:off x="0" y="0"/>
            <a:ext cx="9142413" cy="642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sp>
        <p:nvSpPr>
          <p:cNvPr id="21" name="Rectangle 13"/>
          <p:cNvSpPr>
            <a:spLocks noChangeArrowheads="1"/>
          </p:cNvSpPr>
          <p:nvPr userDrawn="1"/>
        </p:nvSpPr>
        <p:spPr bwMode="auto">
          <a:xfrm>
            <a:off x="0" y="6426198"/>
            <a:ext cx="9140313" cy="432000"/>
          </a:xfrm>
          <a:prstGeom prst="rect">
            <a:avLst/>
          </a:prstGeom>
          <a:gradFill flip="none" rotWithShape="1">
            <a:gsLst>
              <a:gs pos="15000">
                <a:schemeClr val="tx1">
                  <a:alpha val="50000"/>
                </a:schemeClr>
              </a:gs>
              <a:gs pos="75000">
                <a:srgbClr val="FFFFFF">
                  <a:alpha val="0"/>
                </a:srgbClr>
              </a:gs>
            </a:gsLst>
            <a:lin ang="10800000" scaled="0"/>
            <a:tileRect/>
          </a:gradFill>
          <a:ln w="12700">
            <a:noFill/>
            <a:miter lim="800000"/>
            <a:headEnd/>
            <a:tailEnd/>
          </a:ln>
        </p:spPr>
        <p:txBody>
          <a:bodyPr wrap="none" anchor="ctr"/>
          <a:lstStyle/>
          <a:p>
            <a:pPr algn="r">
              <a:defRPr/>
            </a:pPr>
            <a:endParaRPr lang="ja-JP" altLang="en-US" dirty="0">
              <a:solidFill>
                <a:srgbClr val="CD0921"/>
              </a:solidFill>
              <a:latin typeface="Lucida Sans"/>
              <a:ea typeface="メイリオ"/>
              <a:cs typeface="Lucida Sans"/>
            </a:endParaRPr>
          </a:p>
        </p:txBody>
      </p:sp>
      <p:sp>
        <p:nvSpPr>
          <p:cNvPr id="2" name="タイトル 1"/>
          <p:cNvSpPr>
            <a:spLocks noGrp="1"/>
          </p:cNvSpPr>
          <p:nvPr>
            <p:ph type="title"/>
          </p:nvPr>
        </p:nvSpPr>
        <p:spPr>
          <a:xfrm>
            <a:off x="576000" y="396000"/>
            <a:ext cx="7164000" cy="720725"/>
          </a:xfrm>
          <a:prstGeom prst="rect">
            <a:avLst/>
          </a:prstGeom>
        </p:spPr>
        <p:txBody>
          <a:bodyPr lIns="0" tIns="0" rIns="0" bIns="0" anchor="b" anchorCtr="0"/>
          <a:lstStyle>
            <a:lvl1pPr>
              <a:defRPr b="1" baseline="0">
                <a:solidFill>
                  <a:srgbClr val="003366"/>
                </a:solidFill>
                <a:latin typeface="+mj-lt"/>
                <a:ea typeface="+mj-ea"/>
                <a:cs typeface="Arial" pitchFamily="34" charset="0"/>
              </a:defRPr>
            </a:lvl1pPr>
          </a:lstStyle>
          <a:p>
            <a:r>
              <a:rPr lang="ja-JP" altLang="en-US" dirty="0" smtClean="0"/>
              <a:t>マスタ タイトルの書式設定</a:t>
            </a:r>
            <a:endParaRPr lang="ja-JP" altLang="en-US" dirty="0"/>
          </a:p>
        </p:txBody>
      </p:sp>
      <p:sp>
        <p:nvSpPr>
          <p:cNvPr id="3" name="コンテンツ プレースホルダ 2"/>
          <p:cNvSpPr>
            <a:spLocks noGrp="1"/>
          </p:cNvSpPr>
          <p:nvPr>
            <p:ph idx="1" hasCustomPrompt="1"/>
          </p:nvPr>
        </p:nvSpPr>
        <p:spPr>
          <a:xfrm>
            <a:off x="575999" y="1224000"/>
            <a:ext cx="8352000" cy="5040000"/>
          </a:xfrm>
          <a:prstGeom prst="rect">
            <a:avLst/>
          </a:prstGeom>
        </p:spPr>
        <p:txBody>
          <a:bodyPr lIns="0" tIns="0" rIns="0" bIns="0"/>
          <a:lstStyle>
            <a:lvl1pPr>
              <a:lnSpc>
                <a:spcPct val="100000"/>
              </a:lnSpc>
              <a:spcBef>
                <a:spcPts val="0"/>
              </a:spcBef>
              <a:spcAft>
                <a:spcPts val="600"/>
              </a:spcAft>
              <a:buFont typeface="Arial" pitchFamily="34" charset="0"/>
              <a:buChar char="•"/>
              <a:defRPr sz="2400" baseline="0">
                <a:solidFill>
                  <a:srgbClr val="000000"/>
                </a:solidFill>
                <a:latin typeface="+mn-lt"/>
                <a:ea typeface="+mn-ea"/>
                <a:cs typeface="Arial" pitchFamily="34" charset="0"/>
              </a:defRPr>
            </a:lvl1pPr>
            <a:lvl2pPr>
              <a:lnSpc>
                <a:spcPct val="100000"/>
              </a:lnSpc>
              <a:spcBef>
                <a:spcPts val="0"/>
              </a:spcBef>
              <a:spcAft>
                <a:spcPts val="600"/>
              </a:spcAft>
              <a:buFont typeface="Arial" pitchFamily="34" charset="0"/>
              <a:buChar char="•"/>
              <a:defRPr sz="2000" baseline="0">
                <a:solidFill>
                  <a:srgbClr val="000000"/>
                </a:solidFill>
                <a:latin typeface="+mn-lt"/>
                <a:ea typeface="+mn-ea"/>
                <a:cs typeface="Arial" pitchFamily="34" charset="0"/>
              </a:defRPr>
            </a:lvl2pPr>
            <a:lvl3pPr>
              <a:lnSpc>
                <a:spcPct val="100000"/>
              </a:lnSpc>
              <a:spcAft>
                <a:spcPts val="600"/>
              </a:spcAft>
              <a:buFont typeface="Arial" pitchFamily="34" charset="0"/>
              <a:buChar char="•"/>
              <a:defRPr sz="1800" baseline="0">
                <a:latin typeface="+mn-lt"/>
                <a:cs typeface="Arial" pitchFamily="34" charset="0"/>
              </a:defRPr>
            </a:lvl3pPr>
            <a:lvl4pPr>
              <a:lnSpc>
                <a:spcPct val="100000"/>
              </a:lnSpc>
              <a:spcAft>
                <a:spcPts val="600"/>
              </a:spcAft>
              <a:buFont typeface="Arial" pitchFamily="34" charset="0"/>
              <a:buChar char="•"/>
              <a:defRPr sz="1600" baseline="0"/>
            </a:lvl4pPr>
            <a:lvl5pPr>
              <a:lnSpc>
                <a:spcPct val="100000"/>
              </a:lnSpc>
              <a:spcAft>
                <a:spcPts val="600"/>
              </a:spcAft>
              <a:buFont typeface="Arial" pitchFamily="34" charset="0"/>
              <a:buChar char="•"/>
              <a:defRPr sz="1400" baseline="0"/>
            </a:lvl5pPr>
            <a:lvl6pPr>
              <a:lnSpc>
                <a:spcPct val="100000"/>
              </a:lnSpc>
              <a:spcAft>
                <a:spcPts val="600"/>
              </a:spcAft>
              <a:defRPr sz="1400" baseline="0"/>
            </a:lvl6pPr>
            <a:lvl7pPr>
              <a:lnSpc>
                <a:spcPct val="100000"/>
              </a:lnSpc>
              <a:spcAft>
                <a:spcPts val="600"/>
              </a:spcAft>
              <a:defRPr sz="1050" baseline="0"/>
            </a:lvl7pPr>
            <a:lvl8pPr>
              <a:lnSpc>
                <a:spcPct val="100000"/>
              </a:lnSpc>
              <a:spcAft>
                <a:spcPts val="600"/>
              </a:spcAft>
              <a:defRPr sz="900"/>
            </a:lvl8pPr>
            <a:lvl9pPr>
              <a:lnSpc>
                <a:spcPct val="100000"/>
              </a:lnSpc>
              <a:spcAft>
                <a:spcPts val="600"/>
              </a:spcAft>
              <a:defRPr sz="900" baseline="0"/>
            </a:lvl9pPr>
          </a:lstStyle>
          <a:p>
            <a:pPr lvl="0"/>
            <a:r>
              <a:rPr lang="en-GB" altLang="ja-JP" dirty="0" smtClean="0"/>
              <a:t>24pnt level</a:t>
            </a:r>
            <a:endParaRPr lang="ja-JP" altLang="en-US" dirty="0" smtClean="0"/>
          </a:p>
          <a:p>
            <a:pPr lvl="1"/>
            <a:r>
              <a:rPr lang="en-GB" altLang="ja-JP" dirty="0" smtClean="0"/>
              <a:t>20pnt level</a:t>
            </a:r>
          </a:p>
          <a:p>
            <a:pPr lvl="2"/>
            <a:r>
              <a:rPr lang="en-GB" altLang="ja-JP" dirty="0" smtClean="0"/>
              <a:t>18pnt level</a:t>
            </a:r>
          </a:p>
          <a:p>
            <a:pPr lvl="3"/>
            <a:r>
              <a:rPr lang="en-GB" altLang="ja-JP" dirty="0" smtClean="0"/>
              <a:t>16pnt level</a:t>
            </a:r>
          </a:p>
          <a:p>
            <a:pPr lvl="4"/>
            <a:r>
              <a:rPr lang="en-GB" altLang="ja-JP" dirty="0" smtClean="0"/>
              <a:t>14pnt level</a:t>
            </a:r>
          </a:p>
          <a:p>
            <a:pPr lvl="5"/>
            <a:r>
              <a:rPr lang="en-GB" altLang="ja-JP" sz="1200" dirty="0" smtClean="0"/>
              <a:t>12pnt level</a:t>
            </a:r>
          </a:p>
          <a:p>
            <a:pPr lvl="6"/>
            <a:r>
              <a:rPr lang="en-GB" altLang="ja-JP" sz="1000" dirty="0" smtClean="0"/>
              <a:t>10pnt level</a:t>
            </a:r>
          </a:p>
          <a:p>
            <a:pPr lvl="7"/>
            <a:r>
              <a:rPr lang="en-GB" altLang="ja-JP" sz="800" dirty="0" smtClean="0"/>
              <a:t>8pnt level</a:t>
            </a:r>
          </a:p>
          <a:p>
            <a:pPr lvl="8"/>
            <a:r>
              <a:rPr lang="en-GB" altLang="ja-JP" sz="600" dirty="0" smtClean="0"/>
              <a:t>6 </a:t>
            </a:r>
            <a:r>
              <a:rPr lang="en-GB" altLang="ja-JP" sz="600" dirty="0" err="1" smtClean="0"/>
              <a:t>pnt</a:t>
            </a:r>
            <a:r>
              <a:rPr lang="en-GB" altLang="ja-JP" sz="600" dirty="0" smtClean="0"/>
              <a:t> level</a:t>
            </a:r>
            <a:endParaRPr lang="en-GB" altLang="ja-JP" sz="800" dirty="0" smtClean="0"/>
          </a:p>
          <a:p>
            <a:pPr lvl="8"/>
            <a:endParaRPr lang="en-GB" altLang="ja-JP" dirty="0" smtClean="0"/>
          </a:p>
          <a:p>
            <a:pPr lvl="8"/>
            <a:endParaRPr lang="ja-JP" altLang="en-US" dirty="0" smtClean="0"/>
          </a:p>
        </p:txBody>
      </p:sp>
      <p:sp>
        <p:nvSpPr>
          <p:cNvPr id="15" name="Rectangle 11"/>
          <p:cNvSpPr>
            <a:spLocks noGrp="1" noChangeArrowheads="1"/>
          </p:cNvSpPr>
          <p:nvPr>
            <p:ph type="ftr" sz="quarter" idx="3"/>
          </p:nvPr>
        </p:nvSpPr>
        <p:spPr bwMode="auto">
          <a:xfrm>
            <a:off x="1260000" y="6534150"/>
            <a:ext cx="5760000" cy="2159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kumimoji="1" sz="1000">
                <a:solidFill>
                  <a:schemeClr val="bg1"/>
                </a:solidFill>
                <a:latin typeface="+mn-lt"/>
                <a:ea typeface="メイリオ"/>
              </a:defRPr>
            </a:lvl1pPr>
          </a:lstStyle>
          <a:p>
            <a:pPr>
              <a:defRPr/>
            </a:pPr>
            <a:r>
              <a:rPr lang="en-US" altLang="ja-JP" dirty="0" smtClean="0"/>
              <a:t>JCTVC-O0069</a:t>
            </a:r>
            <a:endParaRPr lang="en-US" altLang="ja-JP" dirty="0"/>
          </a:p>
        </p:txBody>
      </p:sp>
      <p:sp>
        <p:nvSpPr>
          <p:cNvPr id="16" name="Rectangle 10"/>
          <p:cNvSpPr>
            <a:spLocks noGrp="1" noChangeArrowheads="1"/>
          </p:cNvSpPr>
          <p:nvPr>
            <p:ph type="dt" sz="half" idx="2"/>
          </p:nvPr>
        </p:nvSpPr>
        <p:spPr>
          <a:xfrm>
            <a:off x="576000" y="6534150"/>
            <a:ext cx="648000" cy="215900"/>
          </a:xfrm>
          <a:prstGeom prst="rect">
            <a:avLst/>
          </a:prstGeom>
        </p:spPr>
        <p:txBody>
          <a:bodyPr vert="horz" wrap="square" lIns="0" tIns="0" rIns="0" bIns="0" numCol="1" anchor="ctr" anchorCtr="0" compatLnSpc="1">
            <a:prstTxWarp prst="textNoShape">
              <a:avLst/>
            </a:prstTxWarp>
          </a:bodyPr>
          <a:lstStyle>
            <a:lvl1pPr algn="l">
              <a:defRPr kumimoji="1" sz="1000" b="0" i="0" baseline="0">
                <a:solidFill>
                  <a:schemeClr val="bg1"/>
                </a:solidFill>
                <a:latin typeface="+mn-lt"/>
                <a:ea typeface="HGP行書体" pitchFamily="66" charset="-128"/>
                <a:cs typeface="Arial" pitchFamily="34" charset="0"/>
              </a:defRPr>
            </a:lvl1pPr>
          </a:lstStyle>
          <a:p>
            <a:pPr>
              <a:defRPr/>
            </a:pPr>
            <a:fld id="{DEFDBDAD-53CD-41C4-AAF3-D833CC543004}" type="datetime1">
              <a:rPr lang="ja-JP" altLang="en-US" smtClean="0"/>
              <a:pPr>
                <a:defRPr/>
              </a:pPr>
              <a:t>2013/10/18</a:t>
            </a:fld>
            <a:endParaRPr lang="en-US" altLang="ja-JP" dirty="0"/>
          </a:p>
        </p:txBody>
      </p:sp>
      <p:sp>
        <p:nvSpPr>
          <p:cNvPr id="17" name="Rectangle 12"/>
          <p:cNvSpPr>
            <a:spLocks noGrp="1" noChangeArrowheads="1"/>
          </p:cNvSpPr>
          <p:nvPr>
            <p:ph type="sldNum" sz="quarter" idx="4"/>
          </p:nvPr>
        </p:nvSpPr>
        <p:spPr>
          <a:xfrm>
            <a:off x="126000" y="6534150"/>
            <a:ext cx="252000" cy="215900"/>
          </a:xfrm>
          <a:prstGeom prst="rect">
            <a:avLst/>
          </a:prstGeom>
        </p:spPr>
        <p:txBody>
          <a:bodyPr vert="horz" wrap="square" lIns="0" tIns="0" rIns="0" bIns="0" numCol="1" anchor="ctr" anchorCtr="0" compatLnSpc="1">
            <a:prstTxWarp prst="textNoShape">
              <a:avLst/>
            </a:prstTxWarp>
          </a:bodyPr>
          <a:lstStyle>
            <a:lvl1pPr algn="r">
              <a:defRPr kumimoji="1" sz="1000">
                <a:solidFill>
                  <a:schemeClr val="bg1"/>
                </a:solidFill>
                <a:latin typeface="+mn-lt"/>
                <a:ea typeface="メイリオ"/>
              </a:defRPr>
            </a:lvl1pPr>
          </a:lstStyle>
          <a:p>
            <a:pPr>
              <a:defRPr/>
            </a:pPr>
            <a:fld id="{7C6F3527-79FB-4A94-B9C7-E3F8D3D01080}" type="slidenum">
              <a:rPr lang="en-US" altLang="ja-JP" smtClean="0"/>
              <a:pPr>
                <a:defRPr/>
              </a:pPr>
              <a:t>‹#›</a:t>
            </a:fld>
            <a:endParaRPr lang="en-US" altLang="ja-JP" dirty="0"/>
          </a:p>
        </p:txBody>
      </p:sp>
      <p:cxnSp>
        <p:nvCxnSpPr>
          <p:cNvPr id="26" name="直線コネクタ 25"/>
          <p:cNvCxnSpPr/>
          <p:nvPr userDrawn="1"/>
        </p:nvCxnSpPr>
        <p:spPr>
          <a:xfrm rot="5400000">
            <a:off x="323337" y="6642000"/>
            <a:ext cx="216000"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3" name="Picture 36" descr="16_9_logo位置0902w"/>
          <p:cNvPicPr>
            <a:picLocks noChangeAspect="1" noChangeArrowheads="1"/>
          </p:cNvPicPr>
          <p:nvPr userDrawn="1"/>
        </p:nvPicPr>
        <p:blipFill>
          <a:blip r:embed="rId2" cstate="print">
            <a:lum bright="-100000"/>
          </a:blip>
          <a:srcRect/>
          <a:stretch>
            <a:fillRect/>
          </a:stretch>
        </p:blipFill>
        <p:spPr bwMode="auto">
          <a:xfrm>
            <a:off x="7886700" y="190500"/>
            <a:ext cx="1054100" cy="360363"/>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iddlePage_2_visual">
    <p:spTree>
      <p:nvGrpSpPr>
        <p:cNvPr id="1" name=""/>
        <p:cNvGrpSpPr/>
        <p:nvPr/>
      </p:nvGrpSpPr>
      <p:grpSpPr>
        <a:xfrm>
          <a:off x="0" y="0"/>
          <a:ext cx="0" cy="0"/>
          <a:chOff x="0" y="0"/>
          <a:chExt cx="0" cy="0"/>
        </a:xfrm>
      </p:grpSpPr>
      <p:sp>
        <p:nvSpPr>
          <p:cNvPr id="17" name="正方形/長方形 16"/>
          <p:cNvSpPr/>
          <p:nvPr userDrawn="1"/>
        </p:nvSpPr>
        <p:spPr>
          <a:xfrm>
            <a:off x="0" y="0"/>
            <a:ext cx="9142412" cy="6858000"/>
          </a:xfrm>
          <a:prstGeom prst="rect">
            <a:avLst/>
          </a:prstGeom>
          <a:solidFill>
            <a:srgbClr val="000000">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sp>
        <p:nvSpPr>
          <p:cNvPr id="2" name="タイトル 1"/>
          <p:cNvSpPr>
            <a:spLocks noGrp="1"/>
          </p:cNvSpPr>
          <p:nvPr>
            <p:ph type="title"/>
          </p:nvPr>
        </p:nvSpPr>
        <p:spPr>
          <a:xfrm>
            <a:off x="576000" y="396000"/>
            <a:ext cx="7164000" cy="720725"/>
          </a:xfrm>
          <a:prstGeom prst="rect">
            <a:avLst/>
          </a:prstGeom>
        </p:spPr>
        <p:txBody>
          <a:bodyPr lIns="0" tIns="0" rIns="0" bIns="0" anchor="b" anchorCtr="0"/>
          <a:lstStyle>
            <a:lvl1pPr>
              <a:defRPr baseline="0">
                <a:solidFill>
                  <a:srgbClr val="FFFFFF"/>
                </a:solidFill>
                <a:latin typeface="+mj-lt"/>
                <a:ea typeface="+mj-ea"/>
              </a:defRPr>
            </a:lvl1pPr>
          </a:lstStyle>
          <a:p>
            <a:r>
              <a:rPr lang="ja-JP" altLang="en-US" dirty="0" smtClean="0"/>
              <a:t>マスタ タイトルの書式設定</a:t>
            </a:r>
            <a:endParaRPr lang="ja-JP" altLang="en-US" dirty="0"/>
          </a:p>
        </p:txBody>
      </p:sp>
      <p:sp>
        <p:nvSpPr>
          <p:cNvPr id="6" name="コンテンツ プレースホルダ 2"/>
          <p:cNvSpPr>
            <a:spLocks noGrp="1"/>
          </p:cNvSpPr>
          <p:nvPr>
            <p:ph idx="1"/>
          </p:nvPr>
        </p:nvSpPr>
        <p:spPr>
          <a:xfrm>
            <a:off x="575999" y="1224000"/>
            <a:ext cx="8352000" cy="5040000"/>
          </a:xfrm>
          <a:prstGeom prst="rect">
            <a:avLst/>
          </a:prstGeom>
        </p:spPr>
        <p:txBody>
          <a:bodyPr lIns="0" tIns="0" rIns="0" bIns="0"/>
          <a:lstStyle>
            <a:lvl1pPr>
              <a:lnSpc>
                <a:spcPts val="3400"/>
              </a:lnSpc>
              <a:spcBef>
                <a:spcPts val="0"/>
              </a:spcBef>
              <a:buFontTx/>
              <a:buNone/>
              <a:defRPr baseline="0">
                <a:solidFill>
                  <a:srgbClr val="FFFFFF"/>
                </a:solidFill>
                <a:latin typeface="+mn-lt"/>
                <a:ea typeface="+mn-ea"/>
              </a:defRPr>
            </a:lvl1pPr>
            <a:lvl2pPr>
              <a:lnSpc>
                <a:spcPts val="3400"/>
              </a:lnSpc>
              <a:spcBef>
                <a:spcPts val="0"/>
              </a:spcBef>
              <a:buFontTx/>
              <a:buNone/>
              <a:defRPr baseline="0">
                <a:solidFill>
                  <a:srgbClr val="FFFFFF"/>
                </a:solidFill>
                <a:latin typeface="+mn-lt"/>
                <a:ea typeface="+mn-ea"/>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p:txBody>
      </p:sp>
      <p:sp>
        <p:nvSpPr>
          <p:cNvPr id="16" name="Rectangle 13"/>
          <p:cNvSpPr>
            <a:spLocks noChangeArrowheads="1"/>
          </p:cNvSpPr>
          <p:nvPr userDrawn="1"/>
        </p:nvSpPr>
        <p:spPr bwMode="auto">
          <a:xfrm>
            <a:off x="0" y="6426199"/>
            <a:ext cx="9144000" cy="431801"/>
          </a:xfrm>
          <a:prstGeom prst="rect">
            <a:avLst/>
          </a:prstGeom>
          <a:gradFill flip="none" rotWithShape="1">
            <a:gsLst>
              <a:gs pos="15000">
                <a:schemeClr val="tx1">
                  <a:alpha val="50000"/>
                </a:schemeClr>
              </a:gs>
              <a:gs pos="75000">
                <a:srgbClr val="FFFFFF">
                  <a:alpha val="0"/>
                </a:srgbClr>
              </a:gs>
            </a:gsLst>
            <a:lin ang="10800000" scaled="0"/>
            <a:tileRect/>
          </a:gradFill>
          <a:ln w="12700">
            <a:noFill/>
            <a:miter lim="800000"/>
            <a:headEnd/>
            <a:tailEnd/>
          </a:ln>
        </p:spPr>
        <p:txBody>
          <a:bodyPr wrap="none" anchor="ctr"/>
          <a:lstStyle/>
          <a:p>
            <a:pPr algn="r">
              <a:defRPr/>
            </a:pPr>
            <a:endParaRPr lang="ja-JP" altLang="en-US" dirty="0">
              <a:solidFill>
                <a:srgbClr val="CD0921"/>
              </a:solidFill>
              <a:latin typeface="Lucida Sans"/>
              <a:ea typeface="メイリオ"/>
              <a:cs typeface="Lucida Sans"/>
            </a:endParaRPr>
          </a:p>
        </p:txBody>
      </p:sp>
      <p:sp>
        <p:nvSpPr>
          <p:cNvPr id="10" name="Rectangle 11"/>
          <p:cNvSpPr>
            <a:spLocks noGrp="1" noChangeArrowheads="1"/>
          </p:cNvSpPr>
          <p:nvPr>
            <p:ph type="ftr" sz="quarter" idx="3"/>
          </p:nvPr>
        </p:nvSpPr>
        <p:spPr bwMode="auto">
          <a:xfrm>
            <a:off x="1260000" y="6534150"/>
            <a:ext cx="5760000" cy="2159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kumimoji="1" sz="1000">
                <a:solidFill>
                  <a:schemeClr val="bg1"/>
                </a:solidFill>
                <a:latin typeface="+mn-lt"/>
                <a:ea typeface="メイリオ"/>
              </a:defRPr>
            </a:lvl1pPr>
          </a:lstStyle>
          <a:p>
            <a:pPr>
              <a:defRPr/>
            </a:pPr>
            <a:r>
              <a:rPr lang="en-US" altLang="ja-JP" dirty="0" smtClean="0"/>
              <a:t>JCTVC-O0069</a:t>
            </a:r>
            <a:endParaRPr lang="en-US" altLang="ja-JP" dirty="0"/>
          </a:p>
        </p:txBody>
      </p:sp>
      <p:sp>
        <p:nvSpPr>
          <p:cNvPr id="11" name="Date Placeholder 10"/>
          <p:cNvSpPr>
            <a:spLocks noGrp="1" noChangeArrowheads="1"/>
          </p:cNvSpPr>
          <p:nvPr>
            <p:ph type="dt" sz="half" idx="2"/>
          </p:nvPr>
        </p:nvSpPr>
        <p:spPr>
          <a:xfrm>
            <a:off x="576000" y="6534150"/>
            <a:ext cx="648000" cy="215900"/>
          </a:xfrm>
          <a:prstGeom prst="rect">
            <a:avLst/>
          </a:prstGeom>
        </p:spPr>
        <p:txBody>
          <a:bodyPr vert="horz" wrap="square" lIns="0" tIns="0" rIns="0" bIns="0" numCol="1" anchor="ctr" anchorCtr="0" compatLnSpc="1">
            <a:prstTxWarp prst="textNoShape">
              <a:avLst/>
            </a:prstTxWarp>
          </a:bodyPr>
          <a:lstStyle>
            <a:lvl1pPr algn="l">
              <a:defRPr kumimoji="1" sz="1000" b="0" i="0" baseline="0">
                <a:solidFill>
                  <a:schemeClr val="bg1"/>
                </a:solidFill>
                <a:latin typeface="+mn-lt"/>
                <a:ea typeface="HGP創英角ｺﾞｼｯｸUB" pitchFamily="50" charset="-128"/>
                <a:cs typeface="Arial"/>
              </a:defRPr>
            </a:lvl1pPr>
          </a:lstStyle>
          <a:p>
            <a:pPr>
              <a:defRPr/>
            </a:pPr>
            <a:fld id="{FECD3C8C-7A17-4828-B6C3-C609AC02B6B8}" type="datetime1">
              <a:rPr lang="ja-JP" altLang="en-US" smtClean="0"/>
              <a:pPr>
                <a:defRPr/>
              </a:pPr>
              <a:t>2013/10/18</a:t>
            </a:fld>
            <a:endParaRPr lang="en-US" altLang="ja-JP" dirty="0"/>
          </a:p>
        </p:txBody>
      </p:sp>
      <p:sp>
        <p:nvSpPr>
          <p:cNvPr id="12" name="Rectangle 12"/>
          <p:cNvSpPr>
            <a:spLocks noGrp="1" noChangeArrowheads="1"/>
          </p:cNvSpPr>
          <p:nvPr>
            <p:ph type="sldNum" sz="quarter" idx="4"/>
          </p:nvPr>
        </p:nvSpPr>
        <p:spPr>
          <a:xfrm>
            <a:off x="126000" y="6534150"/>
            <a:ext cx="252000" cy="215900"/>
          </a:xfrm>
          <a:prstGeom prst="rect">
            <a:avLst/>
          </a:prstGeom>
        </p:spPr>
        <p:txBody>
          <a:bodyPr vert="horz" wrap="square" lIns="0" tIns="0" rIns="0" bIns="0" numCol="1" anchor="ctr" anchorCtr="0" compatLnSpc="1">
            <a:prstTxWarp prst="textNoShape">
              <a:avLst/>
            </a:prstTxWarp>
          </a:bodyPr>
          <a:lstStyle>
            <a:lvl1pPr algn="r">
              <a:defRPr kumimoji="1" sz="1000">
                <a:solidFill>
                  <a:schemeClr val="bg1"/>
                </a:solidFill>
                <a:latin typeface="+mn-lt"/>
                <a:ea typeface="メイリオ"/>
              </a:defRPr>
            </a:lvl1pPr>
          </a:lstStyle>
          <a:p>
            <a:pPr>
              <a:defRPr/>
            </a:pPr>
            <a:fld id="{7C6F3527-79FB-4A94-B9C7-E3F8D3D01080}" type="slidenum">
              <a:rPr lang="en-US" altLang="ja-JP" smtClean="0"/>
              <a:pPr>
                <a:defRPr/>
              </a:pPr>
              <a:t>‹#›</a:t>
            </a:fld>
            <a:endParaRPr lang="en-US" altLang="ja-JP" dirty="0"/>
          </a:p>
        </p:txBody>
      </p:sp>
      <p:cxnSp>
        <p:nvCxnSpPr>
          <p:cNvPr id="19" name="直線コネクタ 18"/>
          <p:cNvCxnSpPr/>
          <p:nvPr userDrawn="1"/>
        </p:nvCxnSpPr>
        <p:spPr>
          <a:xfrm rot="5400000">
            <a:off x="323337" y="6642000"/>
            <a:ext cx="216000"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3" name="Picture 36" descr="16_9_logo位置0902w"/>
          <p:cNvPicPr>
            <a:picLocks noChangeAspect="1" noChangeArrowheads="1"/>
          </p:cNvPicPr>
          <p:nvPr userDrawn="1"/>
        </p:nvPicPr>
        <p:blipFill>
          <a:blip r:embed="rId2" cstate="print"/>
          <a:srcRect/>
          <a:stretch>
            <a:fillRect/>
          </a:stretch>
        </p:blipFill>
        <p:spPr bwMode="auto">
          <a:xfrm>
            <a:off x="7886700" y="190500"/>
            <a:ext cx="1054100" cy="360363"/>
          </a:xfrm>
          <a:prstGeom prst="rect">
            <a:avLst/>
          </a:prstGeom>
          <a:noFill/>
          <a:ln w="9525">
            <a:noFill/>
            <a:miter lim="800000"/>
            <a:headEnd/>
            <a:tailEnd/>
          </a:ln>
        </p:spPr>
      </p:pic>
      <p:pic>
        <p:nvPicPr>
          <p:cNvPr id="20" name="Picture 63" descr="english_naka_confidential"/>
          <p:cNvPicPr>
            <a:picLocks noChangeAspect="1" noChangeArrowheads="1"/>
          </p:cNvPicPr>
          <p:nvPr userDrawn="1"/>
        </p:nvPicPr>
        <p:blipFill>
          <a:blip r:embed="rId3" cstate="print"/>
          <a:srcRect/>
          <a:stretch>
            <a:fillRect/>
          </a:stretch>
        </p:blipFill>
        <p:spPr bwMode="auto">
          <a:xfrm>
            <a:off x="8208963" y="6462713"/>
            <a:ext cx="935037" cy="395287"/>
          </a:xfrm>
          <a:prstGeom prst="rect">
            <a:avLst/>
          </a:prstGeom>
          <a:noFill/>
          <a:ln w="9525">
            <a:noFill/>
            <a:miter lim="800000"/>
            <a:headEnd/>
            <a:tailEnd/>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iddlePage_logo">
    <p:spTree>
      <p:nvGrpSpPr>
        <p:cNvPr id="1" name=""/>
        <p:cNvGrpSpPr/>
        <p:nvPr/>
      </p:nvGrpSpPr>
      <p:grpSpPr>
        <a:xfrm>
          <a:off x="0" y="0"/>
          <a:ext cx="0" cy="0"/>
          <a:chOff x="0" y="0"/>
          <a:chExt cx="0" cy="0"/>
        </a:xfrm>
      </p:grpSpPr>
      <p:sp>
        <p:nvSpPr>
          <p:cNvPr id="4" name="正方形/長方形 3"/>
          <p:cNvSpPr/>
          <p:nvPr userDrawn="1"/>
        </p:nvSpPr>
        <p:spPr>
          <a:xfrm>
            <a:off x="0" y="0"/>
            <a:ext cx="914241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pic>
        <p:nvPicPr>
          <p:cNvPr id="5" name="Picture 36" descr="16_9_logo位置0902w"/>
          <p:cNvPicPr>
            <a:picLocks noChangeAspect="1" noChangeArrowheads="1"/>
          </p:cNvPicPr>
          <p:nvPr userDrawn="1"/>
        </p:nvPicPr>
        <p:blipFill>
          <a:blip r:embed="rId2" cstate="print">
            <a:lum bright="-100000"/>
          </a:blip>
          <a:srcRect/>
          <a:stretch>
            <a:fillRect/>
          </a:stretch>
        </p:blipFill>
        <p:spPr bwMode="auto">
          <a:xfrm>
            <a:off x="7886700" y="190500"/>
            <a:ext cx="1054100" cy="360363"/>
          </a:xfrm>
          <a:prstGeom prst="rect">
            <a:avLst/>
          </a:prstGeom>
          <a:noFill/>
          <a:ln w="9525">
            <a:noFill/>
            <a:miter lim="800000"/>
            <a:headEnd/>
            <a:tailEnd/>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Page">
    <p:spTree>
      <p:nvGrpSpPr>
        <p:cNvPr id="1" name=""/>
        <p:cNvGrpSpPr/>
        <p:nvPr/>
      </p:nvGrpSpPr>
      <p:grpSpPr>
        <a:xfrm>
          <a:off x="0" y="0"/>
          <a:ext cx="0" cy="0"/>
          <a:chOff x="0" y="0"/>
          <a:chExt cx="0" cy="0"/>
        </a:xfrm>
      </p:grpSpPr>
      <p:sp>
        <p:nvSpPr>
          <p:cNvPr id="3" name="正方形/長方形 2"/>
          <p:cNvSpPr/>
          <p:nvPr userDrawn="1"/>
        </p:nvSpPr>
        <p:spPr>
          <a:xfrm>
            <a:off x="0" y="0"/>
            <a:ext cx="914241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Page">
    <p:spTree>
      <p:nvGrpSpPr>
        <p:cNvPr id="1" name=""/>
        <p:cNvGrpSpPr/>
        <p:nvPr/>
      </p:nvGrpSpPr>
      <p:grpSpPr>
        <a:xfrm>
          <a:off x="0" y="0"/>
          <a:ext cx="0" cy="0"/>
          <a:chOff x="0" y="0"/>
          <a:chExt cx="0" cy="0"/>
        </a:xfrm>
      </p:grpSpPr>
      <p:sp>
        <p:nvSpPr>
          <p:cNvPr id="5" name="正方形/長方形 4"/>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0" name="図 9" descr="mblogo_w.pdf"/>
          <p:cNvPicPr>
            <a:picLocks noChangeAspect="1"/>
          </p:cNvPicPr>
          <p:nvPr userDrawn="1"/>
        </p:nvPicPr>
        <p:blipFill>
          <a:blip r:embed="rId2" cstate="print"/>
          <a:stretch>
            <a:fillRect/>
          </a:stretch>
        </p:blipFill>
        <p:spPr>
          <a:xfrm>
            <a:off x="3600000" y="3114000"/>
            <a:ext cx="1944000" cy="659449"/>
          </a:xfrm>
          <a:prstGeom prst="rect">
            <a:avLst/>
          </a:prstGeom>
        </p:spPr>
      </p:pic>
      <p:sp>
        <p:nvSpPr>
          <p:cNvPr id="4" name="テキスト ボックス 3"/>
          <p:cNvSpPr txBox="1"/>
          <p:nvPr userDrawn="1"/>
        </p:nvSpPr>
        <p:spPr bwMode="white">
          <a:xfrm>
            <a:off x="359999" y="6011999"/>
            <a:ext cx="8424000" cy="685785"/>
          </a:xfrm>
          <a:prstGeom prst="rect">
            <a:avLst/>
          </a:prstGeom>
          <a:noFill/>
        </p:spPr>
        <p:txBody>
          <a:bodyPr wrap="none" lIns="0" tIns="0" rIns="0" bIns="0" rtlCol="0">
            <a:noAutofit/>
          </a:bodyPr>
          <a:lstStyle/>
          <a:p>
            <a:pPr algn="ctr">
              <a:lnSpc>
                <a:spcPts val="1400"/>
              </a:lnSpc>
              <a:spcBef>
                <a:spcPts val="0"/>
              </a:spcBef>
              <a:spcAft>
                <a:spcPts val="400"/>
              </a:spcAft>
            </a:pPr>
            <a:r>
              <a:rPr kumimoji="1" lang="en-US" altLang="ja-JP" sz="1000" b="0" i="0" dirty="0" smtClean="0">
                <a:solidFill>
                  <a:schemeClr val="tx1">
                    <a:lumMod val="50000"/>
                    <a:lumOff val="50000"/>
                  </a:schemeClr>
                </a:solidFill>
                <a:latin typeface="Arial"/>
                <a:ea typeface="メイリオ"/>
                <a:cs typeface="Arial"/>
              </a:rPr>
              <a:t>“SONY” or “</a:t>
            </a:r>
            <a:r>
              <a:rPr kumimoji="1" lang="en-US" altLang="ja-JP" sz="1000" b="0" i="0" dirty="0" err="1" smtClean="0">
                <a:solidFill>
                  <a:schemeClr val="tx1">
                    <a:lumMod val="50000"/>
                    <a:lumOff val="50000"/>
                  </a:schemeClr>
                </a:solidFill>
                <a:latin typeface="Arial"/>
                <a:ea typeface="メイリオ"/>
                <a:cs typeface="Arial"/>
              </a:rPr>
              <a:t>make.believe</a:t>
            </a:r>
            <a:r>
              <a:rPr kumimoji="1" lang="en-US" altLang="ja-JP" sz="1000" b="0" i="0" dirty="0" smtClean="0">
                <a:solidFill>
                  <a:schemeClr val="tx1">
                    <a:lumMod val="50000"/>
                    <a:lumOff val="50000"/>
                  </a:schemeClr>
                </a:solidFill>
                <a:latin typeface="Arial"/>
                <a:ea typeface="メイリオ"/>
                <a:cs typeface="Arial"/>
              </a:rPr>
              <a:t>” is a registered trademark and/or trademark of Sony Corporation.</a:t>
            </a:r>
          </a:p>
          <a:p>
            <a:pPr algn="ctr">
              <a:lnSpc>
                <a:spcPts val="1400"/>
              </a:lnSpc>
              <a:spcBef>
                <a:spcPts val="0"/>
              </a:spcBef>
              <a:spcAft>
                <a:spcPts val="400"/>
              </a:spcAft>
            </a:pPr>
            <a:r>
              <a:rPr kumimoji="1" lang="en-US" altLang="ja-JP" sz="1000" b="0" i="0" dirty="0" smtClean="0">
                <a:solidFill>
                  <a:schemeClr val="tx1">
                    <a:lumMod val="50000"/>
                    <a:lumOff val="50000"/>
                  </a:schemeClr>
                </a:solidFill>
                <a:latin typeface="Arial"/>
                <a:ea typeface="メイリオ"/>
                <a:cs typeface="Arial"/>
              </a:rPr>
              <a:t>Names of Sony products and services are the registered trademarks and/or trademarks of Sony Corporation or its Group companies.</a:t>
            </a:r>
          </a:p>
          <a:p>
            <a:pPr algn="ctr">
              <a:lnSpc>
                <a:spcPts val="1400"/>
              </a:lnSpc>
              <a:spcBef>
                <a:spcPts val="0"/>
              </a:spcBef>
              <a:spcAft>
                <a:spcPts val="400"/>
              </a:spcAft>
            </a:pPr>
            <a:r>
              <a:rPr kumimoji="1" lang="en-US" altLang="ja-JP" sz="1000" b="0" i="0" dirty="0" smtClean="0">
                <a:solidFill>
                  <a:schemeClr val="tx1">
                    <a:lumMod val="50000"/>
                    <a:lumOff val="50000"/>
                  </a:schemeClr>
                </a:solidFill>
                <a:latin typeface="Arial"/>
                <a:ea typeface="メイリオ"/>
                <a:cs typeface="Arial"/>
              </a:rPr>
              <a:t>Other company names and product names are the registered trademarks and/or trademarks of the respective companies.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314325" y="417513"/>
            <a:ext cx="8372475" cy="798512"/>
          </a:xfrm>
          <a:prstGeom prst="rect">
            <a:avLst/>
          </a:prstGeom>
        </p:spPr>
        <p:txBody>
          <a:bodyPr/>
          <a:lstStyle>
            <a:lvl1pPr>
              <a:defRPr>
                <a:latin typeface="+mn-lt"/>
              </a:defRPr>
            </a:lvl1pPr>
          </a:lstStyle>
          <a:p>
            <a:r>
              <a:rPr lang="ja-JP" altLang="en-US" dirty="0" smtClean="0"/>
              <a:t>マスタ タイトルの書式設定</a:t>
            </a:r>
            <a:endParaRPr lang="ja-JP" altLang="en-US" dirty="0"/>
          </a:p>
        </p:txBody>
      </p:sp>
      <p:sp>
        <p:nvSpPr>
          <p:cNvPr id="3" name="Rectangle 5"/>
          <p:cNvSpPr>
            <a:spLocks noGrp="1" noChangeArrowheads="1"/>
          </p:cNvSpPr>
          <p:nvPr>
            <p:ph type="dt" sz="half" idx="10"/>
          </p:nvPr>
        </p:nvSpPr>
        <p:spPr>
          <a:xfrm>
            <a:off x="6581775" y="6542088"/>
            <a:ext cx="2133600" cy="187325"/>
          </a:xfrm>
          <a:prstGeom prst="rect">
            <a:avLst/>
          </a:prstGeom>
          <a:ln/>
        </p:spPr>
        <p:txBody>
          <a:bodyPr/>
          <a:lstStyle>
            <a:lvl1pPr>
              <a:defRPr sz="1000">
                <a:solidFill>
                  <a:schemeClr val="bg1"/>
                </a:solidFill>
                <a:latin typeface="+mn-lt"/>
                <a:cs typeface="Arial" pitchFamily="34" charset="0"/>
              </a:defRPr>
            </a:lvl1pPr>
          </a:lstStyle>
          <a:p>
            <a:pPr>
              <a:defRPr/>
            </a:pPr>
            <a:fld id="{3A7D8E13-587F-4043-AD86-D4716C173C01}" type="datetime1">
              <a:rPr lang="ja-JP" altLang="en-US" smtClean="0"/>
              <a:pPr>
                <a:defRPr/>
              </a:pPr>
              <a:t>2013/10/18</a:t>
            </a:fld>
            <a:endParaRPr lang="en-US" altLang="ja-JP" dirty="0"/>
          </a:p>
        </p:txBody>
      </p:sp>
      <p:sp>
        <p:nvSpPr>
          <p:cNvPr id="4" name="Rectangle 6"/>
          <p:cNvSpPr>
            <a:spLocks noGrp="1" noChangeArrowheads="1"/>
          </p:cNvSpPr>
          <p:nvPr>
            <p:ph type="ftr" sz="quarter" idx="11"/>
          </p:nvPr>
        </p:nvSpPr>
        <p:spPr>
          <a:xfrm>
            <a:off x="314325" y="6540500"/>
            <a:ext cx="6267450" cy="187325"/>
          </a:xfrm>
          <a:prstGeom prst="rect">
            <a:avLst/>
          </a:prstGeom>
          <a:ln/>
        </p:spPr>
        <p:txBody>
          <a:bodyPr/>
          <a:lstStyle>
            <a:lvl1pPr>
              <a:defRPr sz="1000">
                <a:solidFill>
                  <a:schemeClr val="bg1"/>
                </a:solidFill>
                <a:latin typeface="+mn-lt"/>
              </a:defRPr>
            </a:lvl1pPr>
          </a:lstStyle>
          <a:p>
            <a:pPr>
              <a:defRPr/>
            </a:pPr>
            <a:r>
              <a:rPr lang="en-US" altLang="ja-JP" dirty="0" smtClean="0"/>
              <a:t>JCTVC-O0069</a:t>
            </a:r>
            <a:endParaRPr lang="en-US" altLang="ja-JP" dirty="0"/>
          </a:p>
        </p:txBody>
      </p:sp>
      <p:sp>
        <p:nvSpPr>
          <p:cNvPr id="5" name="Rectangle 7"/>
          <p:cNvSpPr>
            <a:spLocks noGrp="1" noChangeArrowheads="1"/>
          </p:cNvSpPr>
          <p:nvPr>
            <p:ph type="sldNum" sz="quarter" idx="12"/>
          </p:nvPr>
        </p:nvSpPr>
        <p:spPr>
          <a:xfrm>
            <a:off x="8358188" y="6542088"/>
            <a:ext cx="641350" cy="187325"/>
          </a:xfrm>
          <a:prstGeom prst="rect">
            <a:avLst/>
          </a:prstGeom>
          <a:ln/>
        </p:spPr>
        <p:txBody>
          <a:bodyPr/>
          <a:lstStyle>
            <a:lvl1pPr>
              <a:defRPr sz="1000">
                <a:solidFill>
                  <a:schemeClr val="bg1"/>
                </a:solidFill>
                <a:latin typeface="+mn-lt"/>
              </a:defRPr>
            </a:lvl1pPr>
          </a:lstStyle>
          <a:p>
            <a:pPr>
              <a:defRPr/>
            </a:pPr>
            <a:fld id="{893FB7ED-E398-470A-A047-E362B4515958}" type="slidenum">
              <a:rPr lang="ja-JP" altLang="en-US" smtClean="0"/>
              <a:pPr>
                <a:defRPr/>
              </a:pPr>
              <a:t>‹#›</a:t>
            </a:fld>
            <a:endParaRPr lang="en-US" altLang="ja-JP"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5" name="図 23" descr="GBM_top_4-3.jpg"/>
          <p:cNvPicPr>
            <a:picLocks noChangeAspect="1"/>
          </p:cNvPicPr>
          <p:nvPr userDrawn="1"/>
        </p:nvPicPr>
        <p:blipFill>
          <a:blip r:embed="rId9" cstate="print">
            <a:lum/>
          </a:blip>
          <a:srcRect r="287" b="377"/>
          <a:stretch>
            <a:fillRect/>
          </a:stretch>
        </p:blipFill>
        <p:spPr bwMode="auto">
          <a:xfrm>
            <a:off x="-6350" y="0"/>
            <a:ext cx="9153525" cy="68627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50" r:id="rId1"/>
    <p:sldLayoutId id="2147484051" r:id="rId2"/>
    <p:sldLayoutId id="2147484052" r:id="rId3"/>
    <p:sldLayoutId id="2147484053" r:id="rId4"/>
    <p:sldLayoutId id="2147484054" r:id="rId5"/>
    <p:sldLayoutId id="2147484035" r:id="rId6"/>
    <p:sldLayoutId id="2147484055" r:id="rId7"/>
  </p:sldLayoutIdLst>
  <p:timing>
    <p:tnLst>
      <p:par>
        <p:cTn id="1" dur="indefinite" restart="never" nodeType="tmRoot"/>
      </p:par>
    </p:tnLst>
  </p:timing>
  <p:hf hdr="0"/>
  <p:txStyles>
    <p:titleStyle>
      <a:lvl1pPr algn="l" rtl="0" eaLnBrk="0" fontAlgn="base" hangingPunct="0">
        <a:spcBef>
          <a:spcPct val="0"/>
        </a:spcBef>
        <a:spcAft>
          <a:spcPct val="0"/>
        </a:spcAft>
        <a:defRPr kumimoji="1" sz="3200">
          <a:solidFill>
            <a:schemeClr val="bg1"/>
          </a:solidFill>
          <a:latin typeface="+mj-lt"/>
          <a:ea typeface="+mj-ea"/>
          <a:cs typeface="HGP創英角ｺﾞｼｯｸUB" pitchFamily="50" charset="-128"/>
        </a:defRPr>
      </a:lvl1pPr>
      <a:lvl2pPr algn="l" rtl="0" eaLnBrk="0" fontAlgn="base" hangingPunct="0">
        <a:spcBef>
          <a:spcPct val="0"/>
        </a:spcBef>
        <a:spcAft>
          <a:spcPct val="0"/>
        </a:spcAft>
        <a:defRPr kumimoji="1" sz="3200">
          <a:solidFill>
            <a:schemeClr val="tx2"/>
          </a:solidFill>
          <a:latin typeface="HGP創英角ｺﾞｼｯｸUB" pitchFamily="50" charset="-128"/>
          <a:ea typeface="HGP創英角ｺﾞｼｯｸUB" pitchFamily="50" charset="-128"/>
          <a:cs typeface="HGP創英角ｺﾞｼｯｸUB" pitchFamily="50" charset="-128"/>
        </a:defRPr>
      </a:lvl2pPr>
      <a:lvl3pPr algn="l" rtl="0" eaLnBrk="0" fontAlgn="base" hangingPunct="0">
        <a:spcBef>
          <a:spcPct val="0"/>
        </a:spcBef>
        <a:spcAft>
          <a:spcPct val="0"/>
        </a:spcAft>
        <a:defRPr kumimoji="1" sz="3200">
          <a:solidFill>
            <a:schemeClr val="tx2"/>
          </a:solidFill>
          <a:latin typeface="HGP創英角ｺﾞｼｯｸUB" pitchFamily="50" charset="-128"/>
          <a:ea typeface="HGP創英角ｺﾞｼｯｸUB" pitchFamily="50" charset="-128"/>
          <a:cs typeface="HGP創英角ｺﾞｼｯｸUB" pitchFamily="50" charset="-128"/>
        </a:defRPr>
      </a:lvl3pPr>
      <a:lvl4pPr algn="l" rtl="0" eaLnBrk="0" fontAlgn="base" hangingPunct="0">
        <a:spcBef>
          <a:spcPct val="0"/>
        </a:spcBef>
        <a:spcAft>
          <a:spcPct val="0"/>
        </a:spcAft>
        <a:defRPr kumimoji="1" sz="3200">
          <a:solidFill>
            <a:schemeClr val="tx2"/>
          </a:solidFill>
          <a:latin typeface="HGP創英角ｺﾞｼｯｸUB" pitchFamily="50" charset="-128"/>
          <a:ea typeface="HGP創英角ｺﾞｼｯｸUB" pitchFamily="50" charset="-128"/>
          <a:cs typeface="HGP創英角ｺﾞｼｯｸUB" pitchFamily="50" charset="-128"/>
        </a:defRPr>
      </a:lvl4pPr>
      <a:lvl5pPr algn="l" rtl="0" eaLnBrk="0" fontAlgn="base" hangingPunct="0">
        <a:spcBef>
          <a:spcPct val="0"/>
        </a:spcBef>
        <a:spcAft>
          <a:spcPct val="0"/>
        </a:spcAft>
        <a:defRPr kumimoji="1" sz="3200">
          <a:solidFill>
            <a:schemeClr val="tx2"/>
          </a:solidFill>
          <a:latin typeface="HGP創英角ｺﾞｼｯｸUB" pitchFamily="50" charset="-128"/>
          <a:ea typeface="HGP創英角ｺﾞｼｯｸUB" pitchFamily="50" charset="-128"/>
          <a:cs typeface="HGP創英角ｺﾞｼｯｸUB" pitchFamily="50" charset="-128"/>
        </a:defRPr>
      </a:lvl5pPr>
      <a:lvl6pPr marL="457200" algn="l" rtl="0" fontAlgn="base">
        <a:spcBef>
          <a:spcPct val="0"/>
        </a:spcBef>
        <a:spcAft>
          <a:spcPct val="0"/>
        </a:spcAft>
        <a:defRPr kumimoji="1" sz="3600">
          <a:solidFill>
            <a:schemeClr val="tx2"/>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3600">
          <a:solidFill>
            <a:schemeClr val="tx2"/>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3600">
          <a:solidFill>
            <a:schemeClr val="tx2"/>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3600">
          <a:solidFill>
            <a:schemeClr val="tx2"/>
          </a:solidFill>
          <a:latin typeface="HGP創英角ｺﾞｼｯｸUB" pitchFamily="50" charset="-128"/>
          <a:ea typeface="HGP創英角ｺﾞｼｯｸUB" pitchFamily="50" charset="-128"/>
        </a:defRPr>
      </a:lvl9pPr>
    </p:titleStyle>
    <p:bodyStyle>
      <a:lvl1pPr marL="342900" indent="-342900" algn="l" rtl="0" eaLnBrk="0" fontAlgn="base" hangingPunct="0">
        <a:spcBef>
          <a:spcPct val="20000"/>
        </a:spcBef>
        <a:spcAft>
          <a:spcPct val="0"/>
        </a:spcAft>
        <a:buFont typeface="Arial" pitchFamily="34" charset="0"/>
        <a:buChar char="•"/>
        <a:defRPr kumimoji="1" sz="2800">
          <a:solidFill>
            <a:schemeClr val="bg1"/>
          </a:solidFill>
          <a:latin typeface="+mn-lt"/>
          <a:ea typeface="+mn-ea"/>
          <a:cs typeface="HGP創英角ｺﾞｼｯｸUB" pitchFamily="50" charset="-128"/>
        </a:defRPr>
      </a:lvl1pPr>
      <a:lvl2pPr marL="742950" indent="-285750" algn="l" rtl="0" eaLnBrk="0" fontAlgn="base" hangingPunct="0">
        <a:spcBef>
          <a:spcPct val="20000"/>
        </a:spcBef>
        <a:spcAft>
          <a:spcPct val="0"/>
        </a:spcAft>
        <a:buFont typeface="Arial" pitchFamily="34" charset="0"/>
        <a:buChar char="•"/>
        <a:defRPr kumimoji="1" sz="2400">
          <a:solidFill>
            <a:schemeClr val="bg1"/>
          </a:solidFill>
          <a:latin typeface="+mn-lt"/>
          <a:ea typeface="+mn-ea"/>
          <a:cs typeface="HGP創英角ｺﾞｼｯｸUB" pitchFamily="50" charset="-128"/>
        </a:defRPr>
      </a:lvl2pPr>
      <a:lvl3pPr marL="1143000" indent="-228600" algn="l" rtl="0" eaLnBrk="0" fontAlgn="base" hangingPunct="0">
        <a:spcBef>
          <a:spcPct val="20000"/>
        </a:spcBef>
        <a:spcAft>
          <a:spcPct val="0"/>
        </a:spcAft>
        <a:buFont typeface="Arial" pitchFamily="34" charset="0"/>
        <a:buChar char="•"/>
        <a:defRPr kumimoji="1" sz="2400">
          <a:solidFill>
            <a:schemeClr val="tx1"/>
          </a:solidFill>
          <a:latin typeface="+mn-lt"/>
          <a:ea typeface="+mn-ea"/>
          <a:cs typeface="HGP創英角ｺﾞｼｯｸUB" pitchFamily="50" charset="-128"/>
        </a:defRPr>
      </a:lvl3pPr>
      <a:lvl4pPr marL="1600200" indent="-228600" algn="l" rtl="0" eaLnBrk="0" fontAlgn="base" hangingPunct="0">
        <a:spcBef>
          <a:spcPct val="20000"/>
        </a:spcBef>
        <a:spcAft>
          <a:spcPct val="0"/>
        </a:spcAft>
        <a:buFont typeface="Arial" pitchFamily="34" charset="0"/>
        <a:buChar char="•"/>
        <a:defRPr kumimoji="1" sz="2000">
          <a:solidFill>
            <a:schemeClr val="tx1"/>
          </a:solidFill>
          <a:latin typeface="+mn-lt"/>
          <a:ea typeface="+mn-ea"/>
          <a:cs typeface="HGP創英角ｺﾞｼｯｸUB" pitchFamily="50" charset="-128"/>
        </a:defRPr>
      </a:lvl4pPr>
      <a:lvl5pPr marL="2057400" indent="-228600" algn="l" rtl="0" eaLnBrk="0" fontAlgn="base" hangingPunct="0">
        <a:spcBef>
          <a:spcPct val="20000"/>
        </a:spcBef>
        <a:spcAft>
          <a:spcPct val="0"/>
        </a:spcAft>
        <a:buFont typeface="Arial" pitchFamily="34" charset="0"/>
        <a:buChar char="•"/>
        <a:defRPr kumimoji="1" sz="2000">
          <a:solidFill>
            <a:schemeClr val="tx1"/>
          </a:solidFill>
          <a:latin typeface="+mn-lt"/>
          <a:ea typeface="+mn-ea"/>
          <a:cs typeface="HGP創英角ｺﾞｼｯｸUB" pitchFamily="50" charset="-128"/>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ctrTitle"/>
          </p:nvPr>
        </p:nvSpPr>
        <p:spPr>
          <a:xfrm>
            <a:off x="720000" y="1427018"/>
            <a:ext cx="7963142" cy="1415612"/>
          </a:xfrm>
        </p:spPr>
        <p:txBody>
          <a:bodyPr/>
          <a:lstStyle/>
          <a:p>
            <a:pPr marL="1258888" indent="-1258888">
              <a:tabLst>
                <a:tab pos="3225800" algn="l"/>
              </a:tabLst>
            </a:pPr>
            <a:r>
              <a:rPr lang="en-CA" sz="2800" b="1" dirty="0" smtClean="0"/>
              <a:t>AHG5</a:t>
            </a:r>
            <a:r>
              <a:rPr lang="en-CA" sz="2800" b="1" dirty="0"/>
              <a:t> </a:t>
            </a:r>
            <a:r>
              <a:rPr lang="en-CA" sz="2800" b="1" dirty="0" smtClean="0"/>
              <a:t>and AHG</a:t>
            </a:r>
            <a:r>
              <a:rPr lang="en-CA" sz="2800" b="1" dirty="0" smtClean="0"/>
              <a:t>18:	16-bit Test </a:t>
            </a:r>
            <a:r>
              <a:rPr lang="en-CA" sz="2800" b="1" dirty="0" smtClean="0"/>
              <a:t>sequences for</a:t>
            </a:r>
            <a:br>
              <a:rPr lang="en-CA" sz="2800" b="1" dirty="0" smtClean="0"/>
            </a:br>
            <a:r>
              <a:rPr lang="en-CA" sz="2800" b="1" dirty="0"/>
              <a:t>	</a:t>
            </a:r>
            <a:r>
              <a:rPr lang="en-CA" sz="2800" b="1" dirty="0" smtClean="0"/>
              <a:t>Range </a:t>
            </a:r>
            <a:r>
              <a:rPr lang="en-CA" sz="2800" b="1" dirty="0" smtClean="0"/>
              <a:t>Extensions</a:t>
            </a:r>
            <a:endParaRPr lang="ja-JP" altLang="en-US" sz="2400" dirty="0"/>
          </a:p>
        </p:txBody>
      </p:sp>
      <p:sp>
        <p:nvSpPr>
          <p:cNvPr id="6" name="サブタイトル 5"/>
          <p:cNvSpPr>
            <a:spLocks noGrp="1"/>
          </p:cNvSpPr>
          <p:nvPr>
            <p:ph type="subTitle" idx="1"/>
          </p:nvPr>
        </p:nvSpPr>
        <p:spPr/>
        <p:txBody>
          <a:bodyPr/>
          <a:lstStyle/>
          <a:p>
            <a:r>
              <a:rPr lang="en-US" altLang="ja-JP" dirty="0" smtClean="0"/>
              <a:t>JCTVC-O0069</a:t>
            </a:r>
            <a:endParaRPr kumimoji="1" lang="ja-JP" altLang="en-US" dirty="0"/>
          </a:p>
        </p:txBody>
      </p:sp>
      <p:sp>
        <p:nvSpPr>
          <p:cNvPr id="12" name="テキスト プレースホルダ 11"/>
          <p:cNvSpPr>
            <a:spLocks noGrp="1"/>
          </p:cNvSpPr>
          <p:nvPr>
            <p:ph type="body" sz="quarter" idx="10"/>
          </p:nvPr>
        </p:nvSpPr>
        <p:spPr>
          <a:xfrm>
            <a:off x="720000" y="4319999"/>
            <a:ext cx="7704000" cy="966375"/>
          </a:xfrm>
        </p:spPr>
        <p:txBody>
          <a:bodyPr/>
          <a:lstStyle/>
          <a:p>
            <a:pPr>
              <a:spcAft>
                <a:spcPct val="0"/>
              </a:spcAft>
            </a:pPr>
            <a:r>
              <a:rPr lang="en-US" altLang="ja-JP" dirty="0" smtClean="0">
                <a:latin typeface="Arial" charset="0"/>
              </a:rPr>
              <a:t>Broadcast &amp; Professional Research Labs</a:t>
            </a:r>
          </a:p>
          <a:p>
            <a:pPr>
              <a:spcAft>
                <a:spcPct val="0"/>
              </a:spcAft>
            </a:pPr>
            <a:r>
              <a:rPr lang="en-US" altLang="ja-JP" dirty="0" smtClean="0">
                <a:latin typeface="Arial" charset="0"/>
              </a:rPr>
              <a:t>Sony Europe Ltd.</a:t>
            </a:r>
          </a:p>
          <a:p>
            <a:pPr>
              <a:spcAft>
                <a:spcPct val="0"/>
              </a:spcAft>
            </a:pPr>
            <a:r>
              <a:rPr lang="en-US" altLang="ja-JP" dirty="0" smtClean="0">
                <a:latin typeface="Arial" charset="0"/>
              </a:rPr>
              <a:t>Karl Sharman</a:t>
            </a:r>
          </a:p>
        </p:txBody>
      </p:sp>
      <p:sp>
        <p:nvSpPr>
          <p:cNvPr id="13" name="テキスト プレースホルダ 12"/>
          <p:cNvSpPr>
            <a:spLocks noGrp="1"/>
          </p:cNvSpPr>
          <p:nvPr>
            <p:ph type="body" sz="quarter" idx="11"/>
          </p:nvPr>
        </p:nvSpPr>
        <p:spPr/>
        <p:txBody>
          <a:bodyPr/>
          <a:lstStyle/>
          <a:p>
            <a:r>
              <a:rPr lang="en-US" altLang="ja-JP" dirty="0" smtClean="0">
                <a:latin typeface="Arial" charset="0"/>
              </a:rPr>
              <a:t>Sony Corp.</a:t>
            </a:r>
          </a:p>
        </p:txBody>
      </p:sp>
    </p:spTree>
    <p:extLst>
      <p:ext uri="{BB962C8B-B14F-4D97-AF65-F5344CB8AC3E}">
        <p14:creationId xmlns:p14="http://schemas.microsoft.com/office/powerpoint/2010/main" val="6599257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Introduction</a:t>
            </a:r>
            <a:endParaRPr lang="en-GB" dirty="0"/>
          </a:p>
        </p:txBody>
      </p:sp>
      <p:sp>
        <p:nvSpPr>
          <p:cNvPr id="3" name="Content Placeholder 2"/>
          <p:cNvSpPr>
            <a:spLocks noGrp="1"/>
          </p:cNvSpPr>
          <p:nvPr>
            <p:ph idx="1"/>
          </p:nvPr>
        </p:nvSpPr>
        <p:spPr/>
        <p:txBody>
          <a:bodyPr/>
          <a:lstStyle/>
          <a:p>
            <a:pPr lvl="1"/>
            <a:endParaRPr lang="en-GB" sz="1600" dirty="0" smtClean="0"/>
          </a:p>
          <a:p>
            <a:r>
              <a:rPr lang="en-GB" sz="2000" dirty="0" smtClean="0"/>
              <a:t>This contribution presents 16-bit source material for use in development in 16-bit profiles.</a:t>
            </a:r>
          </a:p>
          <a:p>
            <a:endParaRPr lang="en-GB" sz="2000" dirty="0"/>
          </a:p>
          <a:p>
            <a:r>
              <a:rPr lang="en-GB" sz="2000" dirty="0" smtClean="0"/>
              <a:t>Three test sequences are proposed, and benchmarks are provided for these sequences using the HM12.0_RExt4.1 test model.</a:t>
            </a:r>
            <a:endParaRPr lang="en-GB" sz="1400" dirty="0" smtClean="0"/>
          </a:p>
        </p:txBody>
      </p:sp>
      <p:sp>
        <p:nvSpPr>
          <p:cNvPr id="4" name="Footer Placeholder 3"/>
          <p:cNvSpPr>
            <a:spLocks noGrp="1"/>
          </p:cNvSpPr>
          <p:nvPr>
            <p:ph type="ftr" sz="quarter" idx="3"/>
          </p:nvPr>
        </p:nvSpPr>
        <p:spPr/>
        <p:txBody>
          <a:bodyPr/>
          <a:lstStyle/>
          <a:p>
            <a:pPr>
              <a:defRPr/>
            </a:pPr>
            <a:r>
              <a:rPr lang="en-US" altLang="ja-JP" dirty="0" smtClean="0"/>
              <a:t>JCTVC-O0069</a:t>
            </a:r>
            <a:endParaRPr lang="en-US" altLang="ja-JP" dirty="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2013/10/18</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2</a:t>
            </a:fld>
            <a:endParaRPr lang="en-US" altLang="ja-JP" dirty="0"/>
          </a:p>
        </p:txBody>
      </p:sp>
    </p:spTree>
    <p:extLst>
      <p:ext uri="{BB962C8B-B14F-4D97-AF65-F5344CB8AC3E}">
        <p14:creationId xmlns:p14="http://schemas.microsoft.com/office/powerpoint/2010/main" val="13896030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Sequence 1 : </a:t>
            </a:r>
            <a:r>
              <a:rPr lang="en-GB" dirty="0" err="1" smtClean="0"/>
              <a:t>FruitStall</a:t>
            </a:r>
            <a:endParaRPr lang="en-GB" dirty="0"/>
          </a:p>
        </p:txBody>
      </p:sp>
      <p:sp>
        <p:nvSpPr>
          <p:cNvPr id="4" name="Footer Placeholder 3"/>
          <p:cNvSpPr>
            <a:spLocks noGrp="1"/>
          </p:cNvSpPr>
          <p:nvPr>
            <p:ph type="ftr" sz="quarter" idx="3"/>
          </p:nvPr>
        </p:nvSpPr>
        <p:spPr/>
        <p:txBody>
          <a:bodyPr/>
          <a:lstStyle/>
          <a:p>
            <a:pPr>
              <a:defRPr/>
            </a:pPr>
            <a:r>
              <a:rPr lang="en-US" altLang="ja-JP" dirty="0" smtClean="0"/>
              <a:t>JCTVC-O0069</a:t>
            </a:r>
            <a:endParaRPr lang="en-US" altLang="ja-JP" dirty="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2013/10/18</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3</a:t>
            </a:fld>
            <a:endParaRPr lang="en-US" altLang="ja-JP" dirty="0"/>
          </a:p>
        </p:txBody>
      </p:sp>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2060848"/>
            <a:ext cx="8640000" cy="3665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94496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Sequence 2 : Bubbles</a:t>
            </a:r>
            <a:endParaRPr lang="en-GB" dirty="0"/>
          </a:p>
        </p:txBody>
      </p:sp>
      <p:sp>
        <p:nvSpPr>
          <p:cNvPr id="4" name="Footer Placeholder 3"/>
          <p:cNvSpPr>
            <a:spLocks noGrp="1"/>
          </p:cNvSpPr>
          <p:nvPr>
            <p:ph type="ftr" sz="quarter" idx="3"/>
          </p:nvPr>
        </p:nvSpPr>
        <p:spPr/>
        <p:txBody>
          <a:bodyPr/>
          <a:lstStyle/>
          <a:p>
            <a:pPr>
              <a:defRPr/>
            </a:pPr>
            <a:r>
              <a:rPr lang="en-US" altLang="ja-JP" dirty="0" smtClean="0"/>
              <a:t>JCTVC-O0069</a:t>
            </a:r>
            <a:endParaRPr lang="en-US" altLang="ja-JP" dirty="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2013/10/18</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4</a:t>
            </a:fld>
            <a:endParaRPr lang="en-US" altLang="ja-JP"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4488" y="2060848"/>
            <a:ext cx="8640000" cy="3665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32929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Sequence 3 : Shuffling</a:t>
            </a:r>
            <a:endParaRPr lang="en-GB" dirty="0"/>
          </a:p>
        </p:txBody>
      </p:sp>
      <p:sp>
        <p:nvSpPr>
          <p:cNvPr id="4" name="Footer Placeholder 3"/>
          <p:cNvSpPr>
            <a:spLocks noGrp="1"/>
          </p:cNvSpPr>
          <p:nvPr>
            <p:ph type="ftr" sz="quarter" idx="3"/>
          </p:nvPr>
        </p:nvSpPr>
        <p:spPr/>
        <p:txBody>
          <a:bodyPr/>
          <a:lstStyle/>
          <a:p>
            <a:pPr>
              <a:defRPr/>
            </a:pPr>
            <a:r>
              <a:rPr lang="en-US" altLang="ja-JP" dirty="0" smtClean="0"/>
              <a:t>JCTVC-O0069</a:t>
            </a:r>
            <a:endParaRPr lang="en-US" altLang="ja-JP" dirty="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2013/10/18</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5</a:t>
            </a:fld>
            <a:endParaRPr lang="en-US" altLang="ja-JP"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4488" y="2060848"/>
            <a:ext cx="8640000" cy="3665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17057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Results</a:t>
            </a:r>
            <a:endParaRPr lang="en-GB" dirty="0"/>
          </a:p>
        </p:txBody>
      </p:sp>
      <p:sp>
        <p:nvSpPr>
          <p:cNvPr id="4" name="Footer Placeholder 3"/>
          <p:cNvSpPr>
            <a:spLocks noGrp="1"/>
          </p:cNvSpPr>
          <p:nvPr>
            <p:ph type="ftr" sz="quarter" idx="3"/>
          </p:nvPr>
        </p:nvSpPr>
        <p:spPr/>
        <p:txBody>
          <a:bodyPr/>
          <a:lstStyle/>
          <a:p>
            <a:pPr>
              <a:defRPr/>
            </a:pPr>
            <a:r>
              <a:rPr lang="en-US" altLang="ja-JP" smtClean="0"/>
              <a:t>JCTVC-O0069</a:t>
            </a:r>
            <a:endParaRPr lang="en-US" altLang="ja-JP" dirty="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2013/10/18</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6</a:t>
            </a:fld>
            <a:endParaRPr lang="en-US" altLang="ja-JP"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92262" y="1412776"/>
            <a:ext cx="5957887" cy="473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94431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a:t>
            </a:r>
            <a:endParaRPr lang="en-GB" dirty="0"/>
          </a:p>
        </p:txBody>
      </p:sp>
      <p:sp>
        <p:nvSpPr>
          <p:cNvPr id="3" name="Content Placeholder 2"/>
          <p:cNvSpPr>
            <a:spLocks noGrp="1"/>
          </p:cNvSpPr>
          <p:nvPr>
            <p:ph idx="1"/>
          </p:nvPr>
        </p:nvSpPr>
        <p:spPr/>
        <p:txBody>
          <a:bodyPr/>
          <a:lstStyle/>
          <a:p>
            <a:endParaRPr lang="en-GB" sz="2000" dirty="0" smtClean="0"/>
          </a:p>
          <a:p>
            <a:r>
              <a:rPr lang="en-GB" sz="2000" dirty="0" smtClean="0"/>
              <a:t>Three sequences are proposed to be used to help further development of Range Extensions considering high bit depth.</a:t>
            </a:r>
          </a:p>
          <a:p>
            <a:endParaRPr lang="en-GB" sz="2000" dirty="0"/>
          </a:p>
          <a:p>
            <a:endParaRPr lang="en-GB" sz="2000" dirty="0" smtClean="0"/>
          </a:p>
          <a:p>
            <a:endParaRPr lang="en-GB" sz="2000" dirty="0"/>
          </a:p>
          <a:p>
            <a:endParaRPr lang="en-GB" sz="2000" dirty="0" smtClean="0"/>
          </a:p>
          <a:p>
            <a:endParaRPr lang="en-GB" sz="2000" dirty="0"/>
          </a:p>
          <a:p>
            <a:endParaRPr lang="en-GB" sz="2000" dirty="0" smtClean="0"/>
          </a:p>
          <a:p>
            <a:endParaRPr lang="en-GB" sz="2000" dirty="0" smtClean="0"/>
          </a:p>
          <a:p>
            <a:pPr lvl="0" algn="just"/>
            <a:r>
              <a:rPr lang="en-CA" sz="1400" dirty="0"/>
              <a:t>The sequences presented here and all intellectual property rights therein remain the property of Sony Corporation. These sequences may only be used for the purpose of developing, testing and presenting technology standards. Sony makes no warranties with respect to the materials and expressly disclaims any warranties regarding their fitness for any purpose.</a:t>
            </a:r>
            <a:endParaRPr lang="en-GB" sz="1400" dirty="0"/>
          </a:p>
          <a:p>
            <a:endParaRPr lang="en-GB" sz="2000" dirty="0" smtClean="0"/>
          </a:p>
          <a:p>
            <a:endParaRPr lang="en-GB" sz="2000" dirty="0" smtClean="0"/>
          </a:p>
          <a:p>
            <a:endParaRPr lang="en-GB" sz="2000" dirty="0"/>
          </a:p>
          <a:p>
            <a:endParaRPr lang="en-GB" sz="2000" dirty="0" smtClean="0"/>
          </a:p>
        </p:txBody>
      </p:sp>
      <p:sp>
        <p:nvSpPr>
          <p:cNvPr id="4" name="Footer Placeholder 3"/>
          <p:cNvSpPr>
            <a:spLocks noGrp="1"/>
          </p:cNvSpPr>
          <p:nvPr>
            <p:ph type="ftr" sz="quarter" idx="3"/>
          </p:nvPr>
        </p:nvSpPr>
        <p:spPr/>
        <p:txBody>
          <a:bodyPr/>
          <a:lstStyle/>
          <a:p>
            <a:pPr>
              <a:defRPr/>
            </a:pPr>
            <a:r>
              <a:rPr lang="en-US" altLang="ja-JP" dirty="0" smtClean="0"/>
              <a:t>JCTVC-O0069</a:t>
            </a:r>
            <a:endParaRPr lang="en-US" altLang="ja-JP" dirty="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2013/10/18</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7</a:t>
            </a:fld>
            <a:endParaRPr lang="en-US" altLang="ja-JP" dirty="0"/>
          </a:p>
        </p:txBody>
      </p:sp>
    </p:spTree>
    <p:extLst>
      <p:ext uri="{BB962C8B-B14F-4D97-AF65-F5344CB8AC3E}">
        <p14:creationId xmlns:p14="http://schemas.microsoft.com/office/powerpoint/2010/main" val="34307835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254551"/>
      </p:ext>
    </p:extLst>
  </p:cSld>
  <p:clrMapOvr>
    <a:masterClrMapping/>
  </p:clrMapOvr>
  <p:timing>
    <p:tnLst>
      <p:par>
        <p:cTn id="1" dur="indefinite" restart="never" nodeType="tmRoot"/>
      </p:par>
    </p:tnLst>
  </p:timing>
</p:sld>
</file>

<file path=ppt/theme/theme1.xml><?xml version="1.0" encoding="utf-8"?>
<a:theme xmlns:a="http://schemas.openxmlformats.org/drawingml/2006/main" name="GBM_Master">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rial">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pPr>
      <a:bodyPr rtlCol="0" anchor="ctr"/>
      <a:lstStyle>
        <a:defPPr algn="ctr">
          <a:defRPr kumimoji="1" sz="1600" dirty="0" err="1" smtClean="0"/>
        </a:defPPr>
      </a:lstStyle>
      <a:style>
        <a:lnRef idx="1">
          <a:schemeClr val="accent6"/>
        </a:lnRef>
        <a:fillRef idx="2">
          <a:schemeClr val="accent6"/>
        </a:fillRef>
        <a:effectRef idx="1">
          <a:schemeClr val="accent6"/>
        </a:effectRef>
        <a:fontRef idx="minor">
          <a:schemeClr val="dk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161</Words>
  <Application>Microsoft Office PowerPoint</Application>
  <PresentationFormat>On-screen Show (4:3)</PresentationFormat>
  <Paragraphs>47</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GBM_Master</vt:lpstr>
      <vt:lpstr>AHG5 and AHG18: 16-bit Test sequences for  Range Extensions</vt:lpstr>
      <vt:lpstr>Introduction</vt:lpstr>
      <vt:lpstr>Sequence 1 : FruitStall</vt:lpstr>
      <vt:lpstr>Sequence 2 : Bubbles</vt:lpstr>
      <vt:lpstr>Sequence 3 : Shuffling</vt:lpstr>
      <vt:lpstr>Results</vt:lpstr>
      <vt:lpstr>Conclusion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2013-10-18T14:36:38Z</dcterms:created>
  <dcterms:modified xsi:type="dcterms:W3CDTF">2013-10-18T15:30:57Z</dcterms:modified>
</cp:coreProperties>
</file>