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06" r:id="rId2"/>
    <p:sldId id="435" r:id="rId3"/>
    <p:sldId id="436" r:id="rId4"/>
    <p:sldId id="446" r:id="rId5"/>
    <p:sldId id="437" r:id="rId6"/>
    <p:sldId id="439" r:id="rId7"/>
    <p:sldId id="445" r:id="rId8"/>
    <p:sldId id="444" r:id="rId9"/>
    <p:sldId id="434" r:id="rId10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601" autoAdjust="0"/>
  </p:normalViewPr>
  <p:slideViewPr>
    <p:cSldViewPr snapToObjects="1">
      <p:cViewPr varScale="1">
        <p:scale>
          <a:sx n="100" d="100"/>
          <a:sy n="100" d="100"/>
        </p:scale>
        <p:origin x="-18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JCT3V-E0179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JCT3V-E0179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4" y="2673350"/>
            <a:ext cx="8145834" cy="1441450"/>
          </a:xfrm>
        </p:spPr>
        <p:txBody>
          <a:bodyPr/>
          <a:lstStyle/>
          <a:p>
            <a:r>
              <a:rPr lang="en-CA" dirty="0" smtClean="0"/>
              <a:t>JCT3V-E0179</a:t>
            </a:r>
            <a:br>
              <a:rPr lang="en-CA" dirty="0" smtClean="0"/>
            </a:br>
            <a:r>
              <a:rPr lang="en-CA" dirty="0" smtClean="0"/>
              <a:t>3D-CE5.h </a:t>
            </a:r>
            <a:r>
              <a:rPr lang="en-CA" dirty="0" smtClean="0"/>
              <a:t>related: </a:t>
            </a:r>
            <a:r>
              <a:rPr lang="en-US" dirty="0" smtClean="0"/>
              <a:t>A </a:t>
            </a:r>
            <a:r>
              <a:rPr lang="en-US" dirty="0" smtClean="0"/>
              <a:t>simplified DMM prediction method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33446"/>
            <a:ext cx="784383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Yu-Lin Chang,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DMM prediction is conducted differently in different cases.</a:t>
            </a:r>
          </a:p>
          <a:p>
            <a:pPr lvl="2"/>
            <a:r>
              <a:rPr lang="en-US" dirty="0" smtClean="0"/>
              <a:t>4 cases are involved.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Two of these cases are unified.</a:t>
            </a:r>
          </a:p>
          <a:p>
            <a:pPr lvl="1"/>
            <a:r>
              <a:rPr lang="en-US" dirty="0" smtClean="0"/>
              <a:t>The number of cased is reduced to 3.</a:t>
            </a:r>
            <a:endParaRPr lang="en-CA" dirty="0" smtClean="0"/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0.1% BD-rate saving for the synthesized views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568952" cy="4954588"/>
          </a:xfrm>
        </p:spPr>
        <p:txBody>
          <a:bodyPr/>
          <a:lstStyle/>
          <a:p>
            <a:r>
              <a:rPr lang="en-US" dirty="0" smtClean="0"/>
              <a:t>DMM prediction is conducted differently in different cases</a:t>
            </a:r>
          </a:p>
          <a:p>
            <a:pPr lvl="1"/>
            <a:r>
              <a:rPr lang="en-US" dirty="0" smtClean="0"/>
              <a:t>4 cases are involved.</a:t>
            </a:r>
          </a:p>
          <a:p>
            <a:pPr lvl="1"/>
            <a:r>
              <a:rPr lang="en-US" dirty="0" smtClean="0"/>
              <a:t>Also applied to chain-coding</a:t>
            </a:r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19338"/>
            <a:ext cx="8165474" cy="305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(Cont.)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difference between case 1 and case 2 is minor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pic>
        <p:nvPicPr>
          <p:cNvPr id="3174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767234"/>
            <a:ext cx="3029918" cy="3029918"/>
          </a:xfrm>
          <a:prstGeom prst="rect">
            <a:avLst/>
          </a:prstGeom>
          <a:noFill/>
        </p:spPr>
      </p:pic>
      <p:pic>
        <p:nvPicPr>
          <p:cNvPr id="317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844824"/>
            <a:ext cx="3024336" cy="3024336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2647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1100" b="0" i="0" u="none" strike="noStrike" cap="none" normalizeH="0" baseline="0" smtClean="0" bmk="OLE_LINK158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     </a:t>
            </a:r>
            <a:endParaRPr kumimoji="0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501317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Case 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00192" y="486916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Case 2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42988"/>
            <a:ext cx="8502526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Unify case 1 and case 2 as a single case.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(X+Y)&gt;&gt;1 is used to replace (S+T)&gt;&gt;1 or 128 in the current HTM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Won’t increase bandwidth since X Y are already accessed in the padding and filtering process before prediction.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3362" y="3075628"/>
            <a:ext cx="8059738" cy="200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5580112" y="2767157"/>
          <a:ext cx="3456384" cy="3470155"/>
        </p:xfrm>
        <a:graphic>
          <a:graphicData uri="http://schemas.openxmlformats.org/presentationml/2006/ole">
            <p:oleObj spid="_x0000_s38914" name="Visio" r:id="rId5" imgW="3022663" imgH="303166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The simplification does not cause a BD-rate loss.</a:t>
            </a:r>
          </a:p>
          <a:p>
            <a:r>
              <a:rPr lang="en-US" dirty="0" smtClean="0"/>
              <a:t>Cross-checked by JCT3V-Exxxx </a:t>
            </a:r>
            <a:r>
              <a:rPr lang="en-US" smtClean="0"/>
              <a:t>(Thank Hisilicon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755576" y="217524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8684963" cy="2813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sp>
        <p:nvSpPr>
          <p:cNvPr id="6" name="TextBox 5"/>
          <p:cNvSpPr txBox="1"/>
          <p:nvPr/>
        </p:nvSpPr>
        <p:spPr>
          <a:xfrm>
            <a:off x="524013" y="1772816"/>
            <a:ext cx="879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</a:t>
            </a:r>
            <a:endParaRPr lang="en-US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740" y="2564905"/>
            <a:ext cx="8555724" cy="277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>
                <a:solidFill>
                  <a:srgbClr val="000000"/>
                </a:solidFill>
                <a:cs typeface="+mn-cs"/>
              </a:rPr>
              <a:t>Two prediction cases are unified.</a:t>
            </a:r>
          </a:p>
          <a:p>
            <a:pPr lvl="1"/>
            <a:r>
              <a:rPr lang="en-CA" dirty="0" smtClean="0"/>
              <a:t>4 prediction cases are reduced to 3</a:t>
            </a:r>
            <a:r>
              <a:rPr lang="en-US" dirty="0" smtClean="0"/>
              <a:t>.</a:t>
            </a:r>
          </a:p>
          <a:p>
            <a:r>
              <a:rPr lang="en-US" dirty="0" smtClean="0"/>
              <a:t>0.1% BD-rate saving for the synthesized views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16907</TotalTime>
  <Words>215</Words>
  <Application>Microsoft Office PowerPoint</Application>
  <PresentationFormat>如螢幕大小 (4:3)</PresentationFormat>
  <Paragraphs>49</Paragraphs>
  <Slides>9</Slides>
  <Notes>6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1" baseType="lpstr">
      <vt:lpstr>Corporate ppt templatel_Confidential A</vt:lpstr>
      <vt:lpstr>Visio</vt:lpstr>
      <vt:lpstr>JCT3V-E0179 3D-CE5.h related: A simplified DMM prediction method in 3D-HEVC</vt:lpstr>
      <vt:lpstr>Overall Summary</vt:lpstr>
      <vt:lpstr>The problem</vt:lpstr>
      <vt:lpstr>The problem (Cont.)</vt:lpstr>
      <vt:lpstr>Proposed</vt:lpstr>
      <vt:lpstr>Results</vt:lpstr>
      <vt:lpstr>Results (Cont.)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1951</cp:revision>
  <dcterms:created xsi:type="dcterms:W3CDTF">2008-02-20T09:40:59Z</dcterms:created>
  <dcterms:modified xsi:type="dcterms:W3CDTF">2013-07-19T16:44:21Z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