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06" r:id="rId2"/>
    <p:sldId id="435" r:id="rId3"/>
    <p:sldId id="436" r:id="rId4"/>
    <p:sldId id="445" r:id="rId5"/>
    <p:sldId id="437" r:id="rId6"/>
    <p:sldId id="439" r:id="rId7"/>
    <p:sldId id="444" r:id="rId8"/>
    <p:sldId id="434" r:id="rId9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601" autoAdjust="0"/>
  </p:normalViewPr>
  <p:slideViewPr>
    <p:cSldViewPr snapToObjects="1">
      <p:cViewPr varScale="1">
        <p:scale>
          <a:sx n="100" d="100"/>
          <a:sy n="100" d="100"/>
        </p:scale>
        <p:origin x="-18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JCT3V-E0178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60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6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6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6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6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6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5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JCT3V-E0178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CA" dirty="0" smtClean="0"/>
              <a:t>JCT3V-E0178</a:t>
            </a:r>
            <a:r>
              <a:rPr lang="en-CA" smtClean="0"/>
              <a:t/>
            </a:r>
            <a:br>
              <a:rPr lang="en-CA" smtClean="0"/>
            </a:br>
            <a:r>
              <a:rPr lang="en-CA" smtClean="0"/>
              <a:t>3D-CE2.h </a:t>
            </a:r>
            <a:r>
              <a:rPr lang="en-CA" dirty="0" smtClean="0"/>
              <a:t>related: A simplified DV derivation method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33446"/>
            <a:ext cx="784383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Yu-Lin Chang,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DV derivation is quite complex in the current 3D-HEVC.</a:t>
            </a:r>
          </a:p>
          <a:p>
            <a:pPr lvl="1"/>
            <a:r>
              <a:rPr lang="en-US" dirty="0" smtClean="0"/>
              <a:t>A derived DV (DDV) is proposed to simplify DV derivation by removing the DV-MCP procedure.</a:t>
            </a:r>
          </a:p>
          <a:p>
            <a:pPr lvl="2"/>
            <a:r>
              <a:rPr lang="en-US" dirty="0" smtClean="0"/>
              <a:t>Troubles may arise due to such a global updating variable 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Simplify the DV-MCP procedure in two aspects</a:t>
            </a:r>
          </a:p>
          <a:p>
            <a:pPr lvl="2"/>
            <a:r>
              <a:rPr lang="en-US" dirty="0" smtClean="0"/>
              <a:t>The checking on DV-MCP block is omitted</a:t>
            </a:r>
          </a:p>
          <a:p>
            <a:pPr lvl="2"/>
            <a:r>
              <a:rPr lang="en-US" dirty="0" smtClean="0"/>
              <a:t>Only two neighboring blocks may be accessed instead of five</a:t>
            </a:r>
          </a:p>
          <a:p>
            <a:pPr lvl="1"/>
            <a:r>
              <a:rPr lang="en-US" dirty="0" smtClean="0"/>
              <a:t>Reduce the complexity while keeping neighboring-based feature</a:t>
            </a:r>
            <a:endParaRPr lang="en-CA" dirty="0" smtClean="0"/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Cause no BD-rate loss in the common test condition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30" y="1042988"/>
            <a:ext cx="5838230" cy="4954588"/>
          </a:xfrm>
        </p:spPr>
        <p:txBody>
          <a:bodyPr/>
          <a:lstStyle/>
          <a:p>
            <a:r>
              <a:rPr lang="en-US" sz="2000" dirty="0" smtClean="0"/>
              <a:t>DV-MCP method is applied in the DV derivation process when no DV can be found from any neighboring blocks.</a:t>
            </a:r>
          </a:p>
          <a:p>
            <a:pPr lvl="1"/>
            <a:r>
              <a:rPr lang="en-US" sz="1600" dirty="0" smtClean="0"/>
              <a:t>Five spatial neighboring blocks are checked to identify if a neighboring block is a DV-MCP block.</a:t>
            </a:r>
          </a:p>
          <a:p>
            <a:pPr lvl="1"/>
            <a:r>
              <a:rPr lang="en-US" sz="1600" dirty="0" smtClean="0"/>
              <a:t>DV-MCP block is defined as a block which is coded in merge mode using inter-view motion vector prediction.</a:t>
            </a:r>
          </a:p>
          <a:p>
            <a:pPr lvl="2"/>
            <a:r>
              <a:rPr lang="en-US" sz="1400" dirty="0" smtClean="0"/>
              <a:t>a flag to indicate whether a block is a DV-MCP block and its derived DV must be stored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6012160" y="101178"/>
          <a:ext cx="2921398" cy="6352158"/>
        </p:xfrm>
        <a:graphic>
          <a:graphicData uri="http://schemas.openxmlformats.org/presentationml/2006/ole">
            <p:oleObj spid="_x0000_s10241" name="Visio" r:id="rId4" imgW="2518600" imgH="5238655" progId="Visio.Drawing.11">
              <p:embed/>
            </p:oleObj>
          </a:graphicData>
        </a:graphic>
      </p:graphicFrame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1457325" y="3600400"/>
          <a:ext cx="3284984" cy="3284984"/>
        </p:xfrm>
        <a:graphic>
          <a:graphicData uri="http://schemas.openxmlformats.org/presentationml/2006/ole">
            <p:oleObj spid="_x0000_s10243" name="Visio" r:id="rId5" imgW="2914650" imgH="291465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23950"/>
            <a:ext cx="8286502" cy="4954588"/>
          </a:xfrm>
        </p:spPr>
        <p:txBody>
          <a:bodyPr/>
          <a:lstStyle/>
          <a:p>
            <a:r>
              <a:rPr lang="en-US" dirty="0" smtClean="0"/>
              <a:t>DDV is proposed to simplify DV derivation by removing the DV-MCP procedure</a:t>
            </a:r>
          </a:p>
          <a:p>
            <a:pPr lvl="1"/>
            <a:r>
              <a:rPr lang="en-US" dirty="0" smtClean="0"/>
              <a:t>DDV is output when no DV can be found from any neighboring blocks, and is updated after coding/decoding each CU.</a:t>
            </a:r>
          </a:p>
          <a:p>
            <a:r>
              <a:rPr lang="en-US" dirty="0" smtClean="0"/>
              <a:t>DDV is the only global updating variable in reconstruction</a:t>
            </a:r>
          </a:p>
          <a:p>
            <a:pPr lvl="1"/>
            <a:r>
              <a:rPr lang="en-US" dirty="0" smtClean="0"/>
              <a:t>Break the traditional neighboring-based reconstruction rule</a:t>
            </a:r>
          </a:p>
          <a:p>
            <a:pPr lvl="1"/>
            <a:r>
              <a:rPr lang="en-US" dirty="0" smtClean="0"/>
              <a:t>May cause troubles in some applications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42988"/>
            <a:ext cx="5904656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Simplify DV-MCP while keeping its neighboring-based feature </a:t>
            </a:r>
            <a:endParaRPr lang="en-US" kern="1200" dirty="0" smtClean="0">
              <a:latin typeface="Arial" charset="0"/>
              <a:ea typeface="SimHei" pitchFamily="2" charset="-122"/>
            </a:endParaRP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DV-MCP checking is omitted</a:t>
            </a:r>
          </a:p>
          <a:p>
            <a:pPr marL="1200150" lvl="3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1600" dirty="0" smtClean="0"/>
              <a:t>The derived DV is stored for a CU without identifying whether it is a DV-MCP block. </a:t>
            </a:r>
          </a:p>
          <a:p>
            <a:pPr marL="1200150" lvl="3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1600" dirty="0" smtClean="0"/>
              <a:t>The DV-MCP flag is required no more. </a:t>
            </a:r>
          </a:p>
          <a:p>
            <a:pPr marL="1200150" lvl="3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1600" dirty="0" smtClean="0"/>
              <a:t>A neighboring block is available when it is inter-coded and in the current LCU-row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Only two neighboring blocks L and A, may be accessed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6084168" y="1163531"/>
          <a:ext cx="2970356" cy="3561613"/>
        </p:xfrm>
        <a:graphic>
          <a:graphicData uri="http://schemas.openxmlformats.org/presentationml/2006/ole">
            <p:oleObj spid="_x0000_s8193" name="Visio" r:id="rId4" imgW="2518791" imgH="302437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The simplification does not cause a BD-rate loss.</a:t>
            </a:r>
          </a:p>
          <a:p>
            <a:r>
              <a:rPr lang="en-US" dirty="0" smtClean="0"/>
              <a:t>Cross-checked by JCT3V-Exxxx </a:t>
            </a:r>
            <a:r>
              <a:rPr lang="en-US" smtClean="0"/>
              <a:t>(Thank Samsung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22" y="2492896"/>
            <a:ext cx="9006582" cy="291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CA" dirty="0" smtClean="0"/>
              <a:t>A simplified DV derivation method in 3D-HEVC is proposed</a:t>
            </a:r>
            <a:r>
              <a:rPr lang="en-US" dirty="0" smtClean="0"/>
              <a:t>.</a:t>
            </a:r>
          </a:p>
          <a:p>
            <a:r>
              <a:rPr lang="en-US" smtClean="0"/>
              <a:t>Reduce </a:t>
            </a:r>
            <a:r>
              <a:rPr lang="en-US" dirty="0" smtClean="0"/>
              <a:t>the complexity of DV-MCP significantly while keeping its neighboring-based feature.</a:t>
            </a:r>
          </a:p>
          <a:p>
            <a:r>
              <a:rPr lang="en-US" dirty="0" smtClean="0"/>
              <a:t>No BD-rate loss in the common test condition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16557</TotalTime>
  <Words>368</Words>
  <Application>Microsoft Office PowerPoint</Application>
  <PresentationFormat>如螢幕大小 (4:3)</PresentationFormat>
  <Paragraphs>55</Paragraphs>
  <Slides>8</Slides>
  <Notes>6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0" baseType="lpstr">
      <vt:lpstr>Corporate ppt templatel_Confidential A</vt:lpstr>
      <vt:lpstr>Visio</vt:lpstr>
      <vt:lpstr>JCT3V-E0178 3D-CE2.h related: A simplified DV derivation method in 3D-HEVC</vt:lpstr>
      <vt:lpstr>Overall Summary</vt:lpstr>
      <vt:lpstr>The problem</vt:lpstr>
      <vt:lpstr>The problem (Cont.)</vt:lpstr>
      <vt:lpstr>Proposed</vt:lpstr>
      <vt:lpstr>Results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1908</cp:revision>
  <dcterms:created xsi:type="dcterms:W3CDTF">2008-02-20T09:40:59Z</dcterms:created>
  <dcterms:modified xsi:type="dcterms:W3CDTF">2013-07-19T16:41:00Z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