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721" r:id="rId2"/>
    <p:sldId id="904" r:id="rId3"/>
    <p:sldId id="898" r:id="rId4"/>
  </p:sldIdLst>
  <p:sldSz cx="9144000" cy="6858000" type="screen4x3"/>
  <p:notesSz cx="6788150" cy="992346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3300"/>
    <a:srgbClr val="5FE3D6"/>
    <a:srgbClr val="43CAE5"/>
    <a:srgbClr val="66CCFF"/>
    <a:srgbClr val="5DCBC1"/>
    <a:srgbClr val="990000"/>
    <a:srgbClr val="99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06799F8-075E-4A3A-A7F6-7FBC6576F1A4}" styleName="테마 스타일 2 - 강조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79" autoAdjust="0"/>
    <p:restoredTop sz="94240" autoAdjust="0"/>
  </p:normalViewPr>
  <p:slideViewPr>
    <p:cSldViewPr>
      <p:cViewPr>
        <p:scale>
          <a:sx n="100" d="100"/>
          <a:sy n="100" d="100"/>
        </p:scale>
        <p:origin x="-194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24" y="-96"/>
      </p:cViewPr>
      <p:guideLst>
        <p:guide orient="horz" pos="3126"/>
        <p:guide pos="21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26575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9592CCC-4287-4091-BDD7-6597032BF79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175563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1438" y="0"/>
            <a:ext cx="2890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25" y="766763"/>
            <a:ext cx="4899025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748213"/>
            <a:ext cx="49466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8638"/>
            <a:ext cx="2967038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1438" y="9418638"/>
            <a:ext cx="28908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fld id="{C1AD212E-C680-4CAF-99B8-8E6EE209D12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63848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  <a:lvl2pPr marL="742950" indent="-28575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2pPr>
            <a:lvl3pPr marL="11430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3pPr>
            <a:lvl4pPr marL="16002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4pPr>
            <a:lvl5pPr marL="20574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9pPr>
          </a:lstStyle>
          <a:p>
            <a:pPr eaLnBrk="1" hangingPunct="1"/>
            <a:fld id="{A95D6B17-8E4F-4853-A141-23F7AED9905E}" type="slidenum">
              <a:rPr lang="en-US" altLang="ko-KR" sz="1200" smtClean="0">
                <a:latin typeface="새굴림" pitchFamily="18" charset="-127"/>
                <a:ea typeface="새굴림" pitchFamily="18" charset="-127"/>
              </a:rPr>
              <a:pPr eaLnBrk="1" hangingPunct="1"/>
              <a:t>1</a:t>
            </a:fld>
            <a:endParaRPr lang="en-US" altLang="ko-KR" sz="1200" smtClean="0">
              <a:latin typeface="새굴림" pitchFamily="18" charset="-127"/>
              <a:ea typeface="새굴림" pitchFamily="18" charset="-127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66763"/>
            <a:ext cx="4899025" cy="3675062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AD212E-C680-4CAF-99B8-8E6EE209D123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256035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AD212E-C680-4CAF-99B8-8E6EE209D123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25603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endParaRPr lang="ko-KR" altLang="ko-KR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3124200"/>
          </a:xfrm>
          <a:prstGeom prst="rect">
            <a:avLst/>
          </a:prstGeom>
          <a:ln w="9525">
            <a:miter lim="800000"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endParaRPr lang="en-US" altLang="ko-KR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40214337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89B33-B1F6-48EC-8ACB-28A873E26F61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6523946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286000" cy="6248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705600" cy="6248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24500-8396-4ECE-BF5C-B3CFEE90905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528301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800" baseline="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F3C0D-5DBE-42BF-8D3F-482FB3DAD48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2347838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6710D-EC90-43A7-9658-C46E525D8D2C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36634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8D7EF-4D19-437F-8229-64F09AE89EDF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425427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09CA2-07CA-4123-B5E6-2FBEF7462BD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2689019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BA161-479B-4A1A-A33E-B4EAC67AED4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9722323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30C57-D219-43F6-BF05-D5C8DD28615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6269313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5803E-7C26-4ADE-B61B-FE779ECA301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44870288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E26A2-5A6A-47C0-8DCD-5AE856CD76D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8454770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Line 2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57150" cmpd="thinThick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027" name="AutoShap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562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 </a:t>
            </a:r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 둘째 수준</a:t>
            </a:r>
          </a:p>
          <a:p>
            <a:pPr lvl="2"/>
            <a:r>
              <a:rPr lang="ko-KR" altLang="en-US" smtClean="0"/>
              <a:t> 셋째 수준</a:t>
            </a:r>
          </a:p>
          <a:p>
            <a:pPr lvl="3"/>
            <a:r>
              <a:rPr lang="ko-KR" altLang="en-US" smtClean="0"/>
              <a:t> 넷째 수준</a:t>
            </a:r>
          </a:p>
          <a:p>
            <a:pPr lvl="4"/>
            <a:r>
              <a:rPr lang="ko-KR" altLang="en-US" smtClean="0"/>
              <a:t> 다섯째 수준</a:t>
            </a: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0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762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제 목</a:t>
            </a:r>
          </a:p>
        </p:txBody>
      </p:sp>
      <p:sp>
        <p:nvSpPr>
          <p:cNvPr id="132101" name="Line 5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13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8600" y="6524625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E5B2E31F-15A5-4BE7-963B-54A1A29E81C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0" r:id="rId1"/>
    <p:sldLayoutId id="2147485410" r:id="rId2"/>
    <p:sldLayoutId id="2147485411" r:id="rId3"/>
    <p:sldLayoutId id="2147485412" r:id="rId4"/>
    <p:sldLayoutId id="2147485413" r:id="rId5"/>
    <p:sldLayoutId id="2147485414" r:id="rId6"/>
    <p:sldLayoutId id="2147485415" r:id="rId7"/>
    <p:sldLayoutId id="2147485416" r:id="rId8"/>
    <p:sldLayoutId id="2147485417" r:id="rId9"/>
    <p:sldLayoutId id="2147485418" r:id="rId10"/>
    <p:sldLayoutId id="214748541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v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Font typeface="Wingdings" pitchFamily="2" charset="2"/>
        <a:buChar char="§"/>
        <a:defRPr kumimoji="1" sz="2800">
          <a:solidFill>
            <a:srgbClr val="000066"/>
          </a:solidFill>
          <a:latin typeface="+mn-ea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1600">
          <a:solidFill>
            <a:schemeClr val="accent2"/>
          </a:solidFill>
          <a:latin typeface="+mn-ea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3"/>
        </a:buBlip>
        <a:defRPr kumimoji="1" sz="1400">
          <a:solidFill>
            <a:schemeClr val="tx1"/>
          </a:solidFill>
          <a:latin typeface="+mn-ea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7" name="Rectangle 3"/>
          <p:cNvSpPr>
            <a:spLocks noChangeArrowheads="1"/>
          </p:cNvSpPr>
          <p:nvPr/>
        </p:nvSpPr>
        <p:spPr bwMode="auto">
          <a:xfrm>
            <a:off x="150448" y="1142984"/>
            <a:ext cx="892214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480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JCT3V-D0116: Simplification </a:t>
            </a:r>
            <a:r>
              <a:rPr lang="en-US" altLang="ko-KR" sz="480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of ALC</a:t>
            </a:r>
            <a:endParaRPr lang="en-US" altLang="ko-KR" sz="1500" smtClean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HY헤드라인M" pitchFamily="18" charset="-127"/>
            </a:endParaRPr>
          </a:p>
        </p:txBody>
      </p:sp>
      <p:sp>
        <p:nvSpPr>
          <p:cNvPr id="14338" name="Line 2"/>
          <p:cNvSpPr>
            <a:spLocks noChangeShapeType="1"/>
          </p:cNvSpPr>
          <p:nvPr/>
        </p:nvSpPr>
        <p:spPr bwMode="auto">
          <a:xfrm>
            <a:off x="252413" y="2781300"/>
            <a:ext cx="8639175" cy="0"/>
          </a:xfrm>
          <a:prstGeom prst="line">
            <a:avLst/>
          </a:prstGeom>
          <a:noFill/>
          <a:ln w="57150" cmpd="thinThick">
            <a:solidFill>
              <a:schemeClr val="accent6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2913" y="3429001"/>
            <a:ext cx="8305800" cy="2571767"/>
          </a:xfrm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ko-KR" sz="2800" smtClean="0">
                <a:ea typeface="바탕체" pitchFamily="17" charset="-127"/>
              </a:rPr>
              <a:t>Jin Young Lee</a:t>
            </a:r>
            <a:endParaRPr lang="en-US" altLang="ko-KR" sz="2800" dirty="0" smtClean="0">
              <a:ea typeface="바탕체" pitchFamily="17" charset="-127"/>
            </a:endParaRPr>
          </a:p>
          <a:p>
            <a:pPr eaLnBrk="1" hangingPunct="1">
              <a:spcBef>
                <a:spcPct val="0"/>
              </a:spcBef>
            </a:pPr>
            <a:endParaRPr lang="en-US" altLang="ko-KR" sz="2800" dirty="0" smtClean="0">
              <a:ea typeface="바탕체" pitchFamily="17" charset="-127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ko-KR" sz="2800" dirty="0" smtClean="0">
                <a:ea typeface="바탕체" pitchFamily="17" charset="-127"/>
              </a:rPr>
              <a:t>Multimedia Platform Lab.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800" dirty="0" smtClean="0">
                <a:ea typeface="바탕체" pitchFamily="17" charset="-127"/>
              </a:rPr>
              <a:t>DMC R&amp;D Center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800" dirty="0" smtClean="0">
                <a:ea typeface="바탕체" pitchFamily="17" charset="-127"/>
              </a:rPr>
              <a:t>Samsung Electronics</a:t>
            </a:r>
          </a:p>
          <a:p>
            <a:pPr eaLnBrk="1" hangingPunct="1">
              <a:spcBef>
                <a:spcPct val="0"/>
              </a:spcBef>
            </a:pPr>
            <a:endParaRPr lang="en-US" altLang="ko-KR" dirty="0" smtClean="0">
              <a:solidFill>
                <a:srgbClr val="000000"/>
              </a:solidFill>
              <a:ea typeface="바탕체" pitchFamily="17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5720" y="76200"/>
            <a:ext cx="8610600" cy="685800"/>
          </a:xfrm>
        </p:spPr>
        <p:txBody>
          <a:bodyPr/>
          <a:lstStyle/>
          <a:p>
            <a:r>
              <a:rPr lang="en-US" altLang="ko-KR" smtClean="0"/>
              <a:t>Simplification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ko-KR" sz="1600" smtClean="0">
                <a:latin typeface="+mn-ea"/>
              </a:rPr>
              <a:t>Using a reduced templated size (Template size in 3D-HTM = 1)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smtClean="0">
                <a:latin typeface="+mn-ea"/>
              </a:rPr>
              <a:t>Not applying ALC to small partitioned mode</a:t>
            </a:r>
          </a:p>
          <a:p>
            <a:pPr>
              <a:buFont typeface="Arial" pitchFamily="34" charset="0"/>
              <a:buChar char="•"/>
            </a:pPr>
            <a:endParaRPr lang="en-US" altLang="ko-KR" sz="1600" smtClean="0">
              <a:latin typeface="+mn-ea"/>
            </a:endParaRPr>
          </a:p>
          <a:p>
            <a:endParaRPr lang="en-US" altLang="ko-KR" sz="1400" dirty="0" smtClean="0">
              <a:latin typeface="+mn-ea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1819295"/>
            <a:ext cx="82105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10446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5720" y="76200"/>
            <a:ext cx="8610600" cy="685800"/>
          </a:xfrm>
        </p:spPr>
        <p:txBody>
          <a:bodyPr/>
          <a:lstStyle/>
          <a:p>
            <a:r>
              <a:rPr lang="en-US" altLang="ko-KR" smtClean="0"/>
              <a:t>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altLang="ko-KR" sz="1600" smtClean="0">
                <a:latin typeface="+mn-ea"/>
              </a:rPr>
              <a:t>Encoding/decoding time reduction with negligible coding loss</a:t>
            </a:r>
          </a:p>
          <a:p>
            <a:pPr>
              <a:buNone/>
            </a:pPr>
            <a:endParaRPr lang="en-US" altLang="ko-KR" sz="1600" smtClean="0">
              <a:latin typeface="+mn-ea"/>
            </a:endParaRPr>
          </a:p>
          <a:p>
            <a:pPr>
              <a:buFont typeface="Arial" pitchFamily="34" charset="0"/>
              <a:buChar char="•"/>
            </a:pPr>
            <a:endParaRPr lang="en-US" altLang="ko-KR" sz="1600" smtClean="0">
              <a:latin typeface="+mn-ea"/>
            </a:endParaRPr>
          </a:p>
          <a:p>
            <a:pPr>
              <a:buFont typeface="Arial" pitchFamily="34" charset="0"/>
              <a:buChar char="•"/>
            </a:pPr>
            <a:endParaRPr lang="en-US" altLang="ko-KR" sz="1600" smtClean="0">
              <a:latin typeface="+mn-ea"/>
            </a:endParaRPr>
          </a:p>
          <a:p>
            <a:endParaRPr lang="en-US" altLang="ko-KR" sz="1400" dirty="0" smtClean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4038600" y="6910414"/>
            <a:ext cx="838200" cy="304800"/>
          </a:xfrm>
        </p:spPr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>
                <a:latin typeface="+mn-ea"/>
                <a:ea typeface="+mn-ea"/>
              </a:rPr>
              <a:pPr>
                <a:defRPr/>
              </a:pPr>
              <a:t>3</a:t>
            </a:fld>
            <a:endParaRPr lang="en-US" altLang="ko-KR" dirty="0">
              <a:latin typeface="+mn-ea"/>
              <a:ea typeface="+mn-ea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737" y="1571620"/>
            <a:ext cx="59372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3192" y="1571620"/>
            <a:ext cx="24574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9737" y="3214694"/>
            <a:ext cx="59372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3192" y="3224211"/>
            <a:ext cx="24574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737" y="4857768"/>
            <a:ext cx="59372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57954" y="4857768"/>
            <a:ext cx="24574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929058" y="2733256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0" smtClean="0"/>
              <a:t>(a) Reduced sized</a:t>
            </a:r>
            <a:endParaRPr lang="ko-KR" altLang="en-US" b="0"/>
          </a:p>
        </p:txBody>
      </p:sp>
      <p:sp>
        <p:nvSpPr>
          <p:cNvPr id="15" name="TextBox 14"/>
          <p:cNvSpPr txBox="1"/>
          <p:nvPr/>
        </p:nvSpPr>
        <p:spPr>
          <a:xfrm>
            <a:off x="3929058" y="4376330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0" smtClean="0"/>
              <a:t>(b) Mode restriction</a:t>
            </a:r>
            <a:endParaRPr lang="ko-KR" altLang="en-US" b="0"/>
          </a:p>
        </p:txBody>
      </p:sp>
      <p:sp>
        <p:nvSpPr>
          <p:cNvPr id="16" name="TextBox 15"/>
          <p:cNvSpPr txBox="1"/>
          <p:nvPr/>
        </p:nvSpPr>
        <p:spPr>
          <a:xfrm>
            <a:off x="4071934" y="6038454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0" smtClean="0"/>
              <a:t>(c) Both</a:t>
            </a:r>
            <a:endParaRPr lang="ko-KR" altLang="en-US" b="0"/>
          </a:p>
        </p:txBody>
      </p:sp>
    </p:spTree>
    <p:extLst>
      <p:ext uri="{BB962C8B-B14F-4D97-AF65-F5344CB8AC3E}">
        <p14:creationId xmlns:p14="http://schemas.microsoft.com/office/powerpoint/2010/main" xmlns="" val="3710446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만들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이선일">
      <a:majorFont>
        <a:latin typeface="Tahoma"/>
        <a:ea typeface="맑은 고딕"/>
        <a:cs typeface=""/>
      </a:majorFont>
      <a:minorFont>
        <a:latin typeface="Tahoma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lnDef>
  </a:objectDefaults>
  <a:extraClrSchemeLst>
    <a:extraClrScheme>
      <a:clrScheme name="Presentation만들기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만들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Settings\호요성\바탕 화면\Presentation만들기.ppt</Template>
  <TotalTime>62423</TotalTime>
  <Words>64</Words>
  <Application>Microsoft Office PowerPoint</Application>
  <PresentationFormat>화면 슬라이드 쇼(4:3)</PresentationFormat>
  <Paragraphs>20</Paragraphs>
  <Slides>3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Presentation만들기</vt:lpstr>
      <vt:lpstr>슬라이드 1</vt:lpstr>
      <vt:lpstr>Simplification</vt:lpstr>
      <vt:lpstr>Results</vt:lpstr>
    </vt:vector>
  </TitlesOfParts>
  <Company>K-JIST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SNHC Tools</dc:title>
  <dc:creator>윤승욱</dc:creator>
  <cp:lastModifiedBy>Samsung</cp:lastModifiedBy>
  <cp:revision>5521</cp:revision>
  <dcterms:created xsi:type="dcterms:W3CDTF">2003-01-13T07:35:44Z</dcterms:created>
  <dcterms:modified xsi:type="dcterms:W3CDTF">2013-04-18T05:56:32Z</dcterms:modified>
</cp:coreProperties>
</file>