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47.xml" ContentType="application/vnd.openxmlformats-officedocument.presentationml.slideLayout+xml"/>
  <Override PartName="/ppt/slideLayouts/slideLayout165.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Layouts/slideLayout154.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slideLayouts/slideLayout161.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slideLayouts/slideLayout150.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heme/theme11.xml" ContentType="application/vnd.openxmlformats-officedocument.theme+xml"/>
  <Override PartName="/ppt/slideLayouts/slideLayout1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Default Extension="jpeg" ContentType="image/jpeg"/>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 id="2147483681" r:id="rId2"/>
    <p:sldMasterId id="2147483695" r:id="rId3"/>
    <p:sldMasterId id="2147483750" r:id="rId4"/>
    <p:sldMasterId id="2147483764" r:id="rId5"/>
    <p:sldMasterId id="2147483777" r:id="rId6"/>
    <p:sldMasterId id="2147483791" r:id="rId7"/>
    <p:sldMasterId id="2147483860" r:id="rId8"/>
    <p:sldMasterId id="2147483875" r:id="rId9"/>
    <p:sldMasterId id="2147483944" r:id="rId10"/>
    <p:sldMasterId id="2147483959" r:id="rId11"/>
    <p:sldMasterId id="2147483972" r:id="rId12"/>
    <p:sldMasterId id="2147483987" r:id="rId13"/>
  </p:sldMasterIdLst>
  <p:notesMasterIdLst>
    <p:notesMasterId r:id="rId21"/>
  </p:notesMasterIdLst>
  <p:handoutMasterIdLst>
    <p:handoutMasterId r:id="rId22"/>
  </p:handoutMasterIdLst>
  <p:sldIdLst>
    <p:sldId id="256" r:id="rId14"/>
    <p:sldId id="334" r:id="rId15"/>
    <p:sldId id="357" r:id="rId16"/>
    <p:sldId id="352" r:id="rId17"/>
    <p:sldId id="355" r:id="rId18"/>
    <p:sldId id="347" r:id="rId19"/>
    <p:sldId id="356"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Bright" id="{249D3D62-42EC-7D4B-A785-9FCDE9665DE0}">
          <p14:sldIdLst>
            <p14:sldId id="256"/>
            <p14:sldId id="257"/>
            <p14:sldId id="258"/>
          </p14:sldIdLst>
        </p14:section>
        <p14:section name="Dark" id="{61F0A51D-4E0D-F44C-B380-AF589D050558}">
          <p14:sldIdLst>
            <p14:sldId id="259"/>
            <p14:sldId id="260"/>
            <p14:sldId id="26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556" autoAdjust="0"/>
    <p:restoredTop sz="94713" autoAdjust="0"/>
  </p:normalViewPr>
  <p:slideViewPr>
    <p:cSldViewPr snapToGrid="0" snapToObjects="1">
      <p:cViewPr>
        <p:scale>
          <a:sx n="70" d="100"/>
          <a:sy n="70" d="100"/>
        </p:scale>
        <p:origin x="-1152" y="-72"/>
      </p:cViewPr>
      <p:guideLst>
        <p:guide orient="horz" pos="2160"/>
        <p:guide pos="2880"/>
      </p:guideLst>
    </p:cSldViewPr>
  </p:slideViewPr>
  <p:outlineViewPr>
    <p:cViewPr>
      <p:scale>
        <a:sx n="33" d="100"/>
        <a:sy n="33" d="100"/>
      </p:scale>
      <p:origin x="0" y="579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573C0EF-2B70-1E48-AAF4-38D0D60449B7}" type="datetimeFigureOut">
              <a:rPr lang="en-US" smtClean="0"/>
              <a:pPr/>
              <a:t>2/21/2016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4E9E92-CACA-7641-8DB3-7C90210B1D41}" type="slidenum">
              <a:rPr lang="en-US" smtClean="0"/>
              <a:pPr/>
              <a:t>‹#›</a:t>
            </a:fld>
            <a:endParaRPr lang="en-US"/>
          </a:p>
        </p:txBody>
      </p:sp>
    </p:spTree>
    <p:extLst>
      <p:ext uri="{BB962C8B-B14F-4D97-AF65-F5344CB8AC3E}">
        <p14:creationId xmlns:p14="http://schemas.microsoft.com/office/powerpoint/2010/main" xmlns="" val="168671156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2DFA7-3CB6-2C4B-A973-ECD2AB5618B3}" type="datetimeFigureOut">
              <a:rPr lang="en-US" smtClean="0"/>
              <a:pPr/>
              <a:t>2/21/2016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2A2320-C23A-B148-88B1-360D5FA97CA7}" type="slidenum">
              <a:rPr lang="en-US" smtClean="0"/>
              <a:pPr/>
              <a:t>‹#›</a:t>
            </a:fld>
            <a:endParaRPr lang="en-US"/>
          </a:p>
        </p:txBody>
      </p:sp>
    </p:spTree>
    <p:extLst>
      <p:ext uri="{BB962C8B-B14F-4D97-AF65-F5344CB8AC3E}">
        <p14:creationId xmlns:p14="http://schemas.microsoft.com/office/powerpoint/2010/main" xmlns="" val="334129078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6" name="Picture 5"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8"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smtClean="0"/>
              <a:t>Click to edit Master subtitle style</a:t>
            </a:r>
            <a:endParaRPr lang="en-US" dirty="0"/>
          </a:p>
        </p:txBody>
      </p:sp>
      <p:sp>
        <p:nvSpPr>
          <p:cNvPr id="10" name="Title 8"/>
          <p:cNvSpPr>
            <a:spLocks noGrp="1"/>
          </p:cNvSpPr>
          <p:nvPr>
            <p:ph type="title"/>
          </p:nvPr>
        </p:nvSpPr>
        <p:spPr>
          <a:xfrm>
            <a:off x="3594100" y="1463066"/>
            <a:ext cx="5092700" cy="2372337"/>
          </a:xfrm>
          <a:prstGeom prst="rect">
            <a:avLst/>
          </a:prstGeom>
        </p:spPr>
        <p:txBody>
          <a:bodyPr anchor="t"/>
          <a:lstStyle>
            <a:lvl1pPr algn="l">
              <a:lnSpc>
                <a:spcPct val="80000"/>
              </a:lnSpc>
              <a:defRPr b="1" spc="-150">
                <a:solidFill>
                  <a:schemeClr val="bg1"/>
                </a:solidFill>
              </a:defRPr>
            </a:lvl1pPr>
          </a:lstStyle>
          <a:p>
            <a:r>
              <a:rPr lang="sv-SE" dirty="0" smtClean="0"/>
              <a:t>Click to edit Master title style</a:t>
            </a:r>
            <a:endParaRPr lang="en-US" dirty="0"/>
          </a:p>
        </p:txBody>
      </p:sp>
      <p:pic>
        <p:nvPicPr>
          <p:cNvPr id="11" name="Picture 10"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9" name="TextBox 8"/>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18602996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4393842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8992082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0453482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4404729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94655541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1860299664"/>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122830526"/>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15137133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987931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a:prstGeom prst="rect">
            <a:avLst/>
          </a:prstGeo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75356992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3022139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1597682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8013617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6591770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376381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2155952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4393842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5356992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734833536"/>
      </p:ext>
    </p:extLst>
  </p:cSld>
  <p:clrMapOvr>
    <a:masterClrMapping/>
  </p:clrMapOvr>
  <p:timing>
    <p:tnLst>
      <p:par>
        <p:cTn id="1" dur="indefinite" restart="never" nodeType="tmRoot"/>
      </p:par>
    </p:tnLst>
  </p:timing>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12"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2194240593"/>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25911944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1715173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504124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7322582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955667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8992082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04534829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440472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946555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1860299664"/>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122830526"/>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1513713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98793119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30221397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15976821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80136177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659177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3763819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21559520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4393842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535699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hf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734833536"/>
      </p:ext>
    </p:extLst>
  </p:cSld>
  <p:clrMapOvr>
    <a:masterClrMapping/>
  </p:clrMapOvr>
  <p:timing>
    <p:tnLst>
      <p:par>
        <p:cTn id="1" dur="indefinite" restart="never" nodeType="tmRoot"/>
      </p:par>
    </p:tnLst>
  </p:timing>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25911944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1715173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504124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9" name="Picture 8" descr="tagline-logo.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p14="http://schemas.microsoft.com/office/powerpoint/2010/main" xmlns="" val="3537390068"/>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7322582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955667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899208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04534829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4404729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94655541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dirty="0"/>
          </a:p>
        </p:txBody>
      </p:sp>
      <p:sp>
        <p:nvSpPr>
          <p:cNvPr id="8" name="Content Placeholder 7"/>
          <p:cNvSpPr>
            <a:spLocks noGrp="1"/>
          </p:cNvSpPr>
          <p:nvPr>
            <p:ph sz="quarter" idx="13"/>
          </p:nvPr>
        </p:nvSpPr>
        <p:spPr>
          <a:xfrm>
            <a:off x="457200" y="1845733"/>
            <a:ext cx="8229600" cy="4331760"/>
          </a:xfrm>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941012" y="1539268"/>
            <a:ext cx="2370836" cy="584454"/>
          </a:xfrm>
          <a:prstGeom prst="rect">
            <a:avLst/>
          </a:prstGeom>
          <a:effectLst/>
        </p:spPr>
      </p:pic>
      <p:sp>
        <p:nvSpPr>
          <p:cNvPr id="6"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Title 8"/>
          <p:cNvSpPr>
            <a:spLocks noGrp="1"/>
          </p:cNvSpPr>
          <p:nvPr>
            <p:ph type="title"/>
          </p:nvPr>
        </p:nvSpPr>
        <p:spPr>
          <a:xfrm>
            <a:off x="3594100" y="1463066"/>
            <a:ext cx="5092700" cy="237233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sp>
        <p:nvSpPr>
          <p:cNvPr id="8" name="Footer Placeholder 4"/>
          <p:cNvSpPr txBox="1">
            <a:spLocks/>
          </p:cNvSpPr>
          <p:nvPr userDrawn="1"/>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0" name="Picture 9" descr="pattern.png"/>
          <p:cNvPicPr>
            <a:picLocks noChangeAspect="1"/>
          </p:cNvPicPr>
          <p:nvPr userDrawn="1"/>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1860299664"/>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2_End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11" name="Text Box 8"/>
          <p:cNvSpPr txBox="1">
            <a:spLocks noChangeArrowheads="1"/>
          </p:cNvSpPr>
          <p:nvPr userDrawn="1"/>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1228305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pic>
        <p:nvPicPr>
          <p:cNvPr id="6" name="Picture 5"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8"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smtClean="0"/>
              <a:t>Click to edit Master subtitle style</a:t>
            </a:r>
            <a:endParaRPr lang="en-US" dirty="0"/>
          </a:p>
        </p:txBody>
      </p:sp>
      <p:sp>
        <p:nvSpPr>
          <p:cNvPr id="10" name="Title 8"/>
          <p:cNvSpPr>
            <a:spLocks noGrp="1"/>
          </p:cNvSpPr>
          <p:nvPr>
            <p:ph type="title"/>
          </p:nvPr>
        </p:nvSpPr>
        <p:spPr>
          <a:xfrm>
            <a:off x="3594100" y="1463066"/>
            <a:ext cx="5092700" cy="2372337"/>
          </a:xfrm>
          <a:prstGeom prst="rect">
            <a:avLst/>
          </a:prstGeom>
        </p:spPr>
        <p:txBody>
          <a:bodyPr anchor="t"/>
          <a:lstStyle>
            <a:lvl1pPr algn="l">
              <a:lnSpc>
                <a:spcPct val="80000"/>
              </a:lnSpc>
              <a:defRPr b="1" spc="-150">
                <a:solidFill>
                  <a:schemeClr val="bg1"/>
                </a:solidFill>
              </a:defRPr>
            </a:lvl1pPr>
          </a:lstStyle>
          <a:p>
            <a:r>
              <a:rPr lang="sv-SE" dirty="0" smtClean="0"/>
              <a:t>Click to edit Master title style</a:t>
            </a:r>
            <a:endParaRPr lang="en-US" dirty="0"/>
          </a:p>
        </p:txBody>
      </p:sp>
      <p:pic>
        <p:nvPicPr>
          <p:cNvPr id="11" name="Picture 10"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9" name="TextBox 8"/>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1860299664"/>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468966"/>
          </a:xfrm>
        </p:spPr>
        <p:txBody>
          <a:bodyPr tIns="0"/>
          <a:lstStyle/>
          <a:p>
            <a:r>
              <a:rPr lang="en-US" smtClean="0"/>
              <a:t>Click to edit Master title style</a:t>
            </a:r>
            <a:endParaRPr lang="en-US" dirty="0"/>
          </a:p>
        </p:txBody>
      </p:sp>
      <p:sp>
        <p:nvSpPr>
          <p:cNvPr id="3" name="Content Placeholder 2"/>
          <p:cNvSpPr>
            <a:spLocks noGrp="1"/>
          </p:cNvSpPr>
          <p:nvPr>
            <p:ph idx="1"/>
          </p:nvPr>
        </p:nvSpPr>
        <p:spPr>
          <a:xfrm>
            <a:off x="457200" y="1871133"/>
            <a:ext cx="8229600" cy="4254501"/>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115137133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98793119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3022139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15976821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80136177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65917705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3763819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21559520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43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404393842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53569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5"/>
            <a:ext cx="2370836" cy="584454"/>
          </a:xfrm>
          <a:prstGeom prst="rect">
            <a:avLst/>
          </a:prstGeom>
          <a:effectLst/>
        </p:spPr>
      </p:pic>
      <p:pic>
        <p:nvPicPr>
          <p:cNvPr id="6" name="Picture 5"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8"/>
            <a:ext cx="2370836" cy="584454"/>
          </a:xfrm>
          <a:prstGeom prst="rect">
            <a:avLst/>
          </a:prstGeom>
          <a:effectLst/>
        </p:spPr>
      </p:pic>
      <p:sp>
        <p:nvSpPr>
          <p:cNvPr id="7"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pic>
        <p:nvPicPr>
          <p:cNvPr id="8" name="Picture 7"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0" name="TextBox 9"/>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mc="http://schemas.openxmlformats.org/markup-compatibility/2006" xmlns:mv="urn:schemas-microsoft-com:mac:vml" xmlns:p14="http://schemas.microsoft.com/office/powerpoint/2010/main" xmlns="" val="20702152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4539365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259119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43000"/>
          </a:xfrm>
          <a:prstGeom prst="rect">
            <a:avLst/>
          </a:prstGeom>
        </p:spPr>
        <p:txBody>
          <a:bodyPr tIns="0" anchor="t"/>
          <a:lstStyle/>
          <a:p>
            <a:r>
              <a:rPr lang="sv-SE" dirty="0" smtClean="0"/>
              <a:t>Click to edit Master title style</a:t>
            </a:r>
            <a:endParaRPr lang="en-US" dirty="0"/>
          </a:p>
        </p:txBody>
      </p:sp>
      <p:sp>
        <p:nvSpPr>
          <p:cNvPr id="3" name="Content Placeholder 2"/>
          <p:cNvSpPr>
            <a:spLocks noGrp="1"/>
          </p:cNvSpPr>
          <p:nvPr>
            <p:ph idx="1"/>
          </p:nvPr>
        </p:nvSpPr>
        <p:spPr>
          <a:xfrm>
            <a:off x="457200" y="1515533"/>
            <a:ext cx="8229600" cy="4665772"/>
          </a:xfrm>
          <a:prstGeom prst="rect">
            <a:avLst/>
          </a:prstGeom>
        </p:spPr>
        <p:txBody>
          <a:bodyPr/>
          <a:lstStyle/>
          <a:p>
            <a:pPr lvl="0"/>
            <a:r>
              <a:rPr lang="sv-SE" dirty="0" smtClean="0"/>
              <a:t>Click to edit Master text styles</a:t>
            </a:r>
          </a:p>
          <a:p>
            <a:pPr lvl="1"/>
            <a:r>
              <a:rPr lang="sv-SE" dirty="0" smtClean="0"/>
              <a:t>Second level</a:t>
            </a:r>
          </a:p>
          <a:p>
            <a:pPr lvl="2"/>
            <a:r>
              <a:rPr lang="sv-SE" dirty="0" smtClean="0"/>
              <a:t>Third level</a:t>
            </a:r>
          </a:p>
          <a:p>
            <a:pPr lvl="3"/>
            <a:r>
              <a:rPr lang="sv-SE" dirty="0" smtClean="0"/>
              <a:t>Fourth level</a:t>
            </a:r>
          </a:p>
          <a:p>
            <a:pPr lvl="4"/>
            <a:r>
              <a:rPr lang="sv-SE" dirty="0" smtClean="0"/>
              <a:t>Fifth level</a:t>
            </a:r>
            <a:endParaRPr lang="en-US" dirty="0"/>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11513713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171517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504124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732258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9556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899208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045348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44047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9465554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a:prstGeom prst="rect">
            <a:avLst/>
          </a:prstGeo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a:prstGeom prst="rect">
            <a:avLst/>
          </a:prstGeo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7"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8"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9"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9879311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8"/>
            <a:ext cx="2370836" cy="584454"/>
          </a:xfrm>
          <a:prstGeom prst="rect">
            <a:avLst/>
          </a:prstGeom>
          <a:effectLst/>
        </p:spPr>
      </p:pic>
    </p:spTree>
    <p:extLst>
      <p:ext uri="{BB962C8B-B14F-4D97-AF65-F5344CB8AC3E}">
        <p14:creationId xmlns:mc="http://schemas.openxmlformats.org/markup-compatibility/2006" xmlns:mv="urn:schemas-microsoft-com:mac:vml" xmlns:p14="http://schemas.microsoft.com/office/powerpoint/2010/main" xmlns="" val="186029966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993595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1513713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9879311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3022139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1597682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013617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6591770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376381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215595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1"/>
            <a:ext cx="4038600" cy="452543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302213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439384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535699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5"/>
            <a:ext cx="2370836" cy="584454"/>
          </a:xfrm>
          <a:prstGeom prst="rect">
            <a:avLst/>
          </a:prstGeom>
          <a:effectLst/>
        </p:spPr>
      </p:pic>
    </p:spTree>
    <p:extLst>
      <p:ext uri="{BB962C8B-B14F-4D97-AF65-F5344CB8AC3E}">
        <p14:creationId xmlns:mc="http://schemas.openxmlformats.org/markup-compatibility/2006" xmlns:mv="urn:schemas-microsoft-com:mac:vml" xmlns:p14="http://schemas.microsoft.com/office/powerpoint/2010/main" xmlns="" val="2070215287"/>
      </p:ext>
    </p:extLst>
  </p:cSld>
  <p:clrMapOvr>
    <a:masterClrMapping/>
  </p:clrMapOvr>
  <p:timing>
    <p:tnLst>
      <p:par>
        <p:cTn id="1" dur="indefinite" restart="never" nodeType="tmRoot"/>
      </p:par>
    </p:tn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45393654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2591194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171517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504124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732258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95566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89920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4584"/>
            <a:ext cx="4040188"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5934"/>
            <a:ext cx="4040188"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6" y="1534584"/>
            <a:ext cx="4041775" cy="641349"/>
          </a:xfrm>
          <a:prstGeom prst="rect">
            <a:avLst/>
          </a:prstGeo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6" y="2175934"/>
            <a:ext cx="4041775" cy="394970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10"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11" name="Footer Placeholder 4"/>
          <p:cNvSpPr>
            <a:spLocks noGrp="1"/>
          </p:cNvSpPr>
          <p:nvPr>
            <p:ph type="ftr" sz="quarter" idx="11"/>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2"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31597682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045348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440472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9465554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8"/>
            <a:ext cx="2370836" cy="584454"/>
          </a:xfrm>
          <a:prstGeom prst="rect">
            <a:avLst/>
          </a:prstGeom>
          <a:effectLst/>
        </p:spPr>
      </p:pic>
    </p:spTree>
    <p:extLst>
      <p:ext uri="{BB962C8B-B14F-4D97-AF65-F5344CB8AC3E}">
        <p14:creationId xmlns:mc="http://schemas.openxmlformats.org/markup-compatibility/2006" xmlns:mv="urn:schemas-microsoft-com:mac:vml" xmlns:p14="http://schemas.microsoft.com/office/powerpoint/2010/main" xmlns="" val="186029966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993595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1513713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9879311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302213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5167"/>
            <a:ext cx="8229600" cy="1143000"/>
          </a:xfrm>
          <a:prstGeom prst="rect">
            <a:avLst/>
          </a:prstGeom>
        </p:spPr>
        <p:txBody>
          <a:bodyPr/>
          <a:lstStyle/>
          <a:p>
            <a:r>
              <a:rPr lang="sv-SE" smtClean="0"/>
              <a:t>Click to edit Master title style</a:t>
            </a:r>
            <a:endParaRPr lang="en-US"/>
          </a:p>
        </p:txBody>
      </p:sp>
      <p:sp>
        <p:nvSpPr>
          <p:cNvPr id="6"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7"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8"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8013617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1597682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013617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6591770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376381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2155952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439384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5356992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l">
              <a:lnSpc>
                <a:spcPct val="80000"/>
              </a:lnSpc>
              <a:buNone/>
              <a:defRPr spc="-15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5"/>
            <a:ext cx="2370836" cy="584454"/>
          </a:xfrm>
          <a:prstGeom prst="rect">
            <a:avLst/>
          </a:prstGeom>
          <a:effectLst/>
        </p:spPr>
      </p:pic>
    </p:spTree>
    <p:extLst>
      <p:ext uri="{BB962C8B-B14F-4D97-AF65-F5344CB8AC3E}">
        <p14:creationId xmlns:mc="http://schemas.openxmlformats.org/markup-compatibility/2006" xmlns:mv="urn:schemas-microsoft-com:mac:vml" xmlns:p14="http://schemas.microsoft.com/office/powerpoint/2010/main" xmlns="" val="2070215287"/>
      </p:ext>
    </p:extLst>
  </p:cSld>
  <p:clrMapOvr>
    <a:masterClrMapping/>
  </p:clrMapOvr>
  <p:timing>
    <p:tnLst>
      <p:par>
        <p:cTn id="1" dur="indefinite" restart="never" nodeType="tmRoot"/>
      </p:par>
    </p:tnLst>
  </p:timing>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342900" indent="-342900">
              <a:buClr>
                <a:schemeClr val="accent1"/>
              </a:buClr>
              <a:buFont typeface="Wingdings" charset="2"/>
              <a:buChar char="§"/>
              <a:defRPr/>
            </a:lvl1pPr>
            <a:lvl3pPr marL="1143000" indent="-228600">
              <a:buClr>
                <a:schemeClr val="accent1"/>
              </a:buClr>
              <a:buFont typeface="Wingdings" charset="2"/>
              <a:buChar cha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453936549"/>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259119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2"/>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6"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7"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6591770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171517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504124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732258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95566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spc="0"/>
            </a:lvl1pPr>
          </a:lstStyle>
          <a:p>
            <a:r>
              <a:rPr lang="en-US" smtClean="0"/>
              <a:t>Click to edit Master title style</a:t>
            </a:r>
            <a:endParaRPr lang="en-US" dirty="0"/>
          </a:p>
        </p:txBody>
      </p:sp>
      <p:sp>
        <p:nvSpPr>
          <p:cNvPr id="3" name="Content Placeholder 2"/>
          <p:cNvSpPr>
            <a:spLocks noGrp="1"/>
          </p:cNvSpPr>
          <p:nvPr>
            <p:ph idx="1"/>
          </p:nvPr>
        </p:nvSpPr>
        <p:spPr>
          <a:xfrm>
            <a:off x="3575050" y="273051"/>
            <a:ext cx="5111750" cy="5700391"/>
          </a:xfrm>
        </p:spPr>
        <p:txBody>
          <a:bodyPr/>
          <a:lstStyle>
            <a:lvl1pPr marL="342900" indent="-342900">
              <a:buClr>
                <a:schemeClr val="accent1"/>
              </a:buClr>
              <a:buFont typeface="Wingdings" charset="2"/>
              <a:buChar char="§"/>
              <a:defRPr sz="3200"/>
            </a:lvl1pPr>
            <a:lvl2pPr>
              <a:defRPr sz="2800"/>
            </a:lvl2pPr>
            <a:lvl3pPr marL="1143000" indent="-228600">
              <a:buClr>
                <a:schemeClr val="accent1"/>
              </a:buClr>
              <a:buFont typeface="Wingdings" charset="2"/>
              <a:buChar cha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2" y="1435102"/>
            <a:ext cx="3008313" cy="453834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6899208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497343"/>
            <a:ext cx="5486400" cy="566739"/>
          </a:xfrm>
        </p:spPr>
        <p:txBody>
          <a:bodyPr anchor="b"/>
          <a:lstStyle>
            <a:lvl1pPr algn="l">
              <a:defRPr sz="2000" b="1" spc="0">
                <a:solidFill>
                  <a:schemeClr val="accent1"/>
                </a:solidFill>
              </a:defRPr>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2775"/>
            <a:ext cx="5486400" cy="386924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064081"/>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0453482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44047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9880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69880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9465554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標題投影片">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5" name="Picture 4" descr="Logotype.png"/>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941012" y="1539265"/>
            <a:ext cx="2370836" cy="584454"/>
          </a:xfrm>
          <a:prstGeom prst="rect">
            <a:avLst/>
          </a:prstGeom>
          <a:effectLst/>
        </p:spPr>
      </p:pic>
      <p:sp>
        <p:nvSpPr>
          <p:cNvPr id="6" name="Footer Placeholder 4"/>
          <p:cNvSpPr txBox="1">
            <a:spLocks/>
          </p:cNvSpPr>
          <p:nvPr userDrawn="1"/>
        </p:nvSpPr>
        <p:spPr>
          <a:xfrm>
            <a:off x="3594100" y="1089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00A1DE"/>
                </a:solidFill>
              </a:rPr>
              <a:t>CONFIDENTIAL B</a:t>
            </a:r>
            <a:endParaRPr lang="en-US" altLang="zh-TW" sz="800" b="1" dirty="0">
              <a:solidFill>
                <a:srgbClr val="00A1DE"/>
              </a:solidFill>
            </a:endParaRPr>
          </a:p>
        </p:txBody>
      </p:sp>
      <p:sp>
        <p:nvSpPr>
          <p:cNvPr id="7" name="Subtitle 2"/>
          <p:cNvSpPr>
            <a:spLocks noGrp="1"/>
          </p:cNvSpPr>
          <p:nvPr>
            <p:ph type="subTitle" idx="1"/>
          </p:nvPr>
        </p:nvSpPr>
        <p:spPr>
          <a:xfrm>
            <a:off x="3594100" y="3835403"/>
            <a:ext cx="5092700" cy="1058330"/>
          </a:xfrm>
          <a:prstGeom prst="rect">
            <a:avLst/>
          </a:prstGeo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8"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zh-TW" altLang="en-US" smtClean="0"/>
              <a:t>按一下以編輯母片標題樣式</a:t>
            </a:r>
            <a:endParaRPr lang="en-US" dirty="0"/>
          </a:p>
        </p:txBody>
      </p:sp>
      <p:pic>
        <p:nvPicPr>
          <p:cNvPr id="10" name="Picture 9" descr="pattern.png"/>
          <p:cNvPicPr>
            <a:picLocks noChangeAspect="1"/>
          </p:cNvPicPr>
          <p:nvPr userDrawn="1"/>
        </p:nvPicPr>
        <p:blipFill rotWithShape="1">
          <a:blip r:embed="rId3">
            <a:extLst>
              <a:ext uri="{28A0092B-C50C-407E-A947-70E740481C1C}">
                <a14:useLocalDpi xmlns:a14="http://schemas.microsoft.com/office/drawing/2010/main" xmlns="" val="0"/>
              </a:ext>
            </a:extLst>
          </a:blip>
          <a:srcRect t="67407"/>
          <a:stretch/>
        </p:blipFill>
        <p:spPr>
          <a:xfrm>
            <a:off x="0" y="4893733"/>
            <a:ext cx="9144000" cy="1964267"/>
          </a:xfrm>
          <a:prstGeom prst="rect">
            <a:avLst/>
          </a:prstGeom>
        </p:spPr>
      </p:pic>
      <p:sp>
        <p:nvSpPr>
          <p:cNvPr id="11" name="TextBox 10"/>
          <p:cNvSpPr txBox="1"/>
          <p:nvPr userDrawn="1"/>
        </p:nvSpPr>
        <p:spPr>
          <a:xfrm>
            <a:off x="496788" y="6315247"/>
            <a:ext cx="444224" cy="276999"/>
          </a:xfrm>
          <a:prstGeom prst="rect">
            <a:avLst/>
          </a:prstGeom>
          <a:noFill/>
        </p:spPr>
        <p:txBody>
          <a:bodyPr wrap="none" rtlCol="0">
            <a:spAutoFit/>
          </a:bodyPr>
          <a:lstStyle/>
          <a:p>
            <a:r>
              <a:rPr lang="en-US" sz="1200" b="1" dirty="0" smtClean="0"/>
              <a:t>CTO</a:t>
            </a:r>
            <a:endParaRPr lang="en-US" sz="1200" b="1" dirty="0"/>
          </a:p>
        </p:txBody>
      </p:sp>
    </p:spTree>
    <p:extLst>
      <p:ext uri="{BB962C8B-B14F-4D97-AF65-F5344CB8AC3E}">
        <p14:creationId xmlns:p14="http://schemas.microsoft.com/office/powerpoint/2010/main" xmlns="" val="2070215287"/>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zh-TW" altLang="en-US" smtClean="0"/>
              <a:t>按一下以編輯母片標題樣式</a:t>
            </a:r>
            <a:endParaRPr lang="en-US" dirty="0"/>
          </a:p>
        </p:txBody>
      </p:sp>
      <p:sp>
        <p:nvSpPr>
          <p:cNvPr id="4" name="Date Placeholder 3"/>
          <p:cNvSpPr>
            <a:spLocks noGrp="1"/>
          </p:cNvSpPr>
          <p:nvPr>
            <p:ph type="dt" sz="half" idx="10"/>
          </p:nvPr>
        </p:nvSpPr>
        <p:spPr>
          <a:xfrm>
            <a:off x="6699250" y="6278671"/>
            <a:ext cx="927434" cy="365125"/>
          </a:xfrm>
          <a:prstGeom prst="rect">
            <a:avLst/>
          </a:prstGeom>
        </p:spPr>
        <p:txBody>
          <a:bodyPr/>
          <a:lstStyle/>
          <a:p>
            <a:endParaRPr lang="en-US"/>
          </a:p>
        </p:txBody>
      </p:sp>
      <p:sp>
        <p:nvSpPr>
          <p:cNvPr id="5" name="Footer Placeholder 4"/>
          <p:cNvSpPr>
            <a:spLocks noGrp="1"/>
          </p:cNvSpPr>
          <p:nvPr>
            <p:ph type="ftr" sz="quarter" idx="11"/>
          </p:nvPr>
        </p:nvSpPr>
        <p:spPr>
          <a:xfrm>
            <a:off x="3663950" y="6278671"/>
            <a:ext cx="30353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626684" y="6278671"/>
            <a:ext cx="1060116" cy="365125"/>
          </a:xfrm>
          <a:prstGeom prst="rect">
            <a:avLst/>
          </a:prstGeom>
        </p:spPr>
        <p:txBody>
          <a:bodyPr/>
          <a:lstStyle/>
          <a:p>
            <a:fld id="{3E54FAAE-D303-1440-B1E5-D1AB6CEFDBFD}" type="slidenum">
              <a:rPr lang="en-US" smtClean="0"/>
              <a:pPr/>
              <a:t>‹#›</a:t>
            </a:fld>
            <a:endParaRPr lang="en-US"/>
          </a:p>
        </p:txBody>
      </p:sp>
      <p:sp>
        <p:nvSpPr>
          <p:cNvPr id="8" name="Content Placeholder 7"/>
          <p:cNvSpPr>
            <a:spLocks noGrp="1"/>
          </p:cNvSpPr>
          <p:nvPr>
            <p:ph sz="quarter" idx="13"/>
          </p:nvPr>
        </p:nvSpPr>
        <p:spPr>
          <a:xfrm>
            <a:off x="457200" y="1845733"/>
            <a:ext cx="8229600" cy="433176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extLst>
      <p:ext uri="{BB962C8B-B14F-4D97-AF65-F5344CB8AC3E}">
        <p14:creationId xmlns:p14="http://schemas.microsoft.com/office/powerpoint/2010/main" xmlns="" val="24539365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a:prstGeom prst="rect">
            <a:avLst/>
          </a:prstGeom>
        </p:spPr>
        <p:txBody>
          <a:bodyPr anchor="b"/>
          <a:lstStyle>
            <a:lvl1pPr algn="l">
              <a:defRPr sz="2000" b="1" spc="0"/>
            </a:lvl1pPr>
          </a:lstStyle>
          <a:p>
            <a:r>
              <a:rPr lang="sv-SE" smtClean="0"/>
              <a:t>Click to edit Master title style</a:t>
            </a:r>
            <a:endParaRPr lang="en-US"/>
          </a:p>
        </p:txBody>
      </p:sp>
      <p:sp>
        <p:nvSpPr>
          <p:cNvPr id="3" name="Content Placeholder 2"/>
          <p:cNvSpPr>
            <a:spLocks noGrp="1"/>
          </p:cNvSpPr>
          <p:nvPr>
            <p:ph idx="1"/>
          </p:nvPr>
        </p:nvSpPr>
        <p:spPr>
          <a:xfrm>
            <a:off x="3575050" y="273051"/>
            <a:ext cx="5111750" cy="585258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1" y="1435100"/>
            <a:ext cx="3008313" cy="46905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40376381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gradFill flip="none" rotWithShape="1">
          <a:gsLst>
            <a:gs pos="40000">
              <a:schemeClr val="tx1"/>
            </a:gs>
            <a:gs pos="0">
              <a:schemeClr val="bg2">
                <a:lumMod val="2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4233563"/>
            <a:ext cx="5092700" cy="2329101"/>
          </a:xfrm>
        </p:spPr>
        <p:txBody>
          <a:bodyPr/>
          <a:lstStyle>
            <a:lvl1pPr marL="0" indent="0" algn="ctr">
              <a:lnSpc>
                <a:spcPct val="80000"/>
              </a:lnSpc>
              <a:buNone/>
              <a:defRPr spc="-150">
                <a:solidFill>
                  <a:schemeClr val="accent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770497"/>
          </a:xfrm>
        </p:spPr>
        <p:txBody>
          <a:bodyPr anchor="t"/>
          <a:lstStyle>
            <a:lvl1pPr algn="l">
              <a:lnSpc>
                <a:spcPct val="80000"/>
              </a:lnSpc>
              <a:defRPr b="1" spc="-150">
                <a:solidFill>
                  <a:schemeClr val="bg1"/>
                </a:solidFill>
              </a:defRPr>
            </a:lvl1pPr>
          </a:lstStyle>
          <a:p>
            <a:r>
              <a:rPr lang="en-US" smtClean="0"/>
              <a:t>Click to edit Master title style</a:t>
            </a:r>
            <a:endParaRPr lang="en-US" dirty="0"/>
          </a:p>
        </p:txBody>
      </p:sp>
      <p:pic>
        <p:nvPicPr>
          <p:cNvPr id="5" name="Picture 4" descr="Logotype.png"/>
          <p:cNvPicPr>
            <a:picLocks noChangeAspect="1"/>
          </p:cNvPicPr>
          <p:nvPr userDrawn="1"/>
        </p:nvPicPr>
        <p:blipFill>
          <a:blip r:embed="rId2">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941012" y="1539268"/>
            <a:ext cx="2370836" cy="584454"/>
          </a:xfrm>
          <a:prstGeom prst="rect">
            <a:avLst/>
          </a:prstGeom>
          <a:effectLst/>
        </p:spPr>
      </p:pic>
    </p:spTree>
    <p:extLst>
      <p:ext uri="{BB962C8B-B14F-4D97-AF65-F5344CB8AC3E}">
        <p14:creationId xmlns:mc="http://schemas.openxmlformats.org/markup-compatibility/2006" xmlns:mv="urn:schemas-microsoft-com:mac:vml" xmlns:p14="http://schemas.microsoft.com/office/powerpoint/2010/main" xmlns="" val="186029966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993595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Box 3"/>
          <p:cNvSpPr txBox="1"/>
          <p:nvPr userDrawn="1"/>
        </p:nvSpPr>
        <p:spPr>
          <a:xfrm>
            <a:off x="3962400" y="6775450"/>
            <a:ext cx="184666" cy="646331"/>
          </a:xfrm>
          <a:prstGeom prst="rect">
            <a:avLst/>
          </a:prstGeom>
          <a:noFill/>
        </p:spPr>
        <p:txBody>
          <a:bodyPr wrap="none" rtlCol="0">
            <a:spAutoFit/>
          </a:bodyPr>
          <a:lstStyle/>
          <a:p>
            <a:endParaRPr lang="en-US" dirty="0" smtClean="0"/>
          </a:p>
          <a:p>
            <a:endParaRPr lang="en-US" dirty="0"/>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11513713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hasCustomPrompt="1"/>
          </p:nvPr>
        </p:nvSpPr>
        <p:spPr>
          <a:xfrm>
            <a:off x="722313" y="2906185"/>
            <a:ext cx="7772400" cy="1500716"/>
          </a:xfrm>
        </p:spPr>
        <p:txBody>
          <a:bodyPr anchor="b"/>
          <a:lstStyle>
            <a:lvl1pPr marL="0" indent="0">
              <a:buNone/>
              <a:defRPr sz="2000" b="1" spc="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dirty="0" smtClean="0"/>
              <a:t>CLICK TO EDIT MASTER TEXT STYLES</a:t>
            </a:r>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9879311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30221397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spc="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4" name="Footer Placeholder 4"/>
          <p:cNvSpPr>
            <a:spLocks noGrp="1"/>
          </p:cNvSpPr>
          <p:nvPr>
            <p:ph type="ftr" sz="quarter" idx="11"/>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5" name="Slide Number Placeholder 5"/>
          <p:cNvSpPr>
            <a:spLocks noGrp="1"/>
          </p:cNvSpPr>
          <p:nvPr>
            <p:ph type="sldNum" sz="quarter" idx="12"/>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31597682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0"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1"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8013617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9"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6591770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spc="0"/>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3763819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Date Placeholder 3"/>
          <p:cNvSpPr>
            <a:spLocks noGrp="1"/>
          </p:cNvSpPr>
          <p:nvPr>
            <p:ph type="dt" sz="half" idx="10"/>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2215595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7267"/>
          </a:xfrm>
          <a:prstGeom prst="rect">
            <a:avLst/>
          </a:prstGeom>
        </p:spPr>
        <p:txBody>
          <a:bodyPr anchor="b"/>
          <a:lstStyle>
            <a:lvl1pPr algn="l">
              <a:defRPr sz="2000" b="1" spc="0"/>
            </a:lvl1pPr>
          </a:lstStyle>
          <a:p>
            <a:r>
              <a:rPr lang="sv-SE" dirty="0" smtClean="0"/>
              <a:t>CLICK TO EDIT MASTER TITLE STYLE</a:t>
            </a:r>
            <a:endParaRPr lang="en-US" dirty="0"/>
          </a:p>
        </p:txBody>
      </p:sp>
      <p:sp>
        <p:nvSpPr>
          <p:cNvPr id="3" name="Picture Placeholder 2"/>
          <p:cNvSpPr>
            <a:spLocks noGrp="1"/>
          </p:cNvSpPr>
          <p:nvPr>
            <p:ph type="pic" idx="1"/>
          </p:nvPr>
        </p:nvSpPr>
        <p:spPr>
          <a:xfrm>
            <a:off x="1792288" y="613833"/>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867"/>
            <a:ext cx="5486400" cy="804333"/>
          </a:xfrm>
          <a:prstGeom prst="rect">
            <a:avLst/>
          </a:prstGeom>
        </p:spPr>
        <p:txBody>
          <a:bodyPr/>
          <a:lstStyle>
            <a:lvl1pPr marL="0" indent="0">
              <a:buNone/>
              <a:defRPr sz="1400" spc="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8" name="Date Placeholder 3"/>
          <p:cNvSpPr>
            <a:spLocks noGrp="1"/>
          </p:cNvSpPr>
          <p:nvPr>
            <p:ph type="dt" sz="half" idx="10"/>
          </p:nvPr>
        </p:nvSpPr>
        <p:spPr>
          <a:xfrm>
            <a:off x="5575635" y="6278671"/>
            <a:ext cx="927434" cy="365125"/>
          </a:xfrm>
          <a:prstGeom prst="rect">
            <a:avLst/>
          </a:prstGeom>
        </p:spPr>
        <p:txBody>
          <a:bodyPr vert="horz" lIns="91440" tIns="45720" rIns="91440" bIns="45720" rtlCol="0" anchor="ctr"/>
          <a:lstStyle>
            <a:lvl1pPr algn="l">
              <a:defRPr sz="1200">
                <a:solidFill>
                  <a:schemeClr val="tx2"/>
                </a:solidFill>
              </a:defRPr>
            </a:lvl1pPr>
          </a:lstStyle>
          <a:p>
            <a:endParaRPr lang="en-US" dirty="0"/>
          </a:p>
        </p:txBody>
      </p:sp>
      <p:sp>
        <p:nvSpPr>
          <p:cNvPr id="9" name="Footer Placeholder 4"/>
          <p:cNvSpPr>
            <a:spLocks noGrp="1"/>
          </p:cNvSpPr>
          <p:nvPr>
            <p:ph type="ftr" sz="quarter" idx="3"/>
          </p:nvPr>
        </p:nvSpPr>
        <p:spPr>
          <a:xfrm>
            <a:off x="2540335" y="6278671"/>
            <a:ext cx="3035300" cy="365125"/>
          </a:xfrm>
          <a:prstGeom prst="rect">
            <a:avLst/>
          </a:prstGeom>
        </p:spPr>
        <p:txBody>
          <a:bodyPr vert="horz" lIns="91440" tIns="45720" rIns="91440" bIns="45720" rtlCol="0" anchor="ctr"/>
          <a:lstStyle>
            <a:lvl1pPr algn="l">
              <a:defRPr sz="1200">
                <a:solidFill>
                  <a:schemeClr val="tx2"/>
                </a:solidFill>
              </a:defRPr>
            </a:lvl1pPr>
          </a:lstStyle>
          <a:p>
            <a:endParaRPr lang="en-US" altLang="zh-TW" dirty="0"/>
          </a:p>
        </p:txBody>
      </p:sp>
      <p:sp>
        <p:nvSpPr>
          <p:cNvPr id="10"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p14="http://schemas.microsoft.com/office/powerpoint/2010/main" xmlns="" val="22155952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40439384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1200">
                <a:solidFill>
                  <a:schemeClr val="tx2"/>
                </a:solidFill>
              </a:defRPr>
            </a:lvl1pPr>
          </a:lstStyle>
          <a:p>
            <a:fld id="{CFCD6895-D491-9943-8088-4994C1785692}" type="datetime1">
              <a:rPr lang="sv-SE" smtClean="0"/>
              <a:pPr/>
              <a:t>2016-02-21</a:t>
            </a:fld>
            <a:endParaRPr lang="en-US" dirty="0"/>
          </a:p>
        </p:txBody>
      </p:sp>
      <p:sp>
        <p:nvSpPr>
          <p:cNvPr id="11"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1200">
                <a:solidFill>
                  <a:schemeClr val="tx2"/>
                </a:solidFill>
              </a:defRPr>
            </a:lvl1pPr>
          </a:lstStyle>
          <a:p>
            <a:r>
              <a:rPr lang="en-US" altLang="zh-TW" dirty="0" smtClean="0"/>
              <a:t>Copyright © MediaTek Inc. All rights reserved.</a:t>
            </a:r>
            <a:endParaRPr lang="en-US" altLang="zh-TW" dirty="0"/>
          </a:p>
        </p:txBody>
      </p:sp>
      <p:sp>
        <p:nvSpPr>
          <p:cNvPr id="12"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1200" b="1">
                <a:solidFill>
                  <a:schemeClr val="accent1">
                    <a:lumMod val="60000"/>
                    <a:lumOff val="40000"/>
                  </a:schemeClr>
                </a:solidFill>
              </a:defRPr>
            </a:lvl1pPr>
          </a:lstStyle>
          <a:p>
            <a:fld id="{3E54FAAE-D303-1440-B1E5-D1AB6CEFDBFD}" type="slidenum">
              <a:rPr lang="en-US" smtClean="0"/>
              <a:pPr/>
              <a:t>‹#›</a:t>
            </a:fld>
            <a:endParaRPr lang="en-US" dirty="0"/>
          </a:p>
        </p:txBody>
      </p:sp>
    </p:spTree>
    <p:extLst>
      <p:ext uri="{BB962C8B-B14F-4D97-AF65-F5344CB8AC3E}">
        <p14:creationId xmlns:mc="http://schemas.openxmlformats.org/markup-compatibility/2006" xmlns:mv="urn:schemas-microsoft-com:mac:vml" xmlns:p14="http://schemas.microsoft.com/office/powerpoint/2010/main" xmlns="" val="7535699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1_Title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94100" y="3835403"/>
            <a:ext cx="5092700" cy="1058330"/>
          </a:xfrm>
        </p:spPr>
        <p:txBody>
          <a:bodyPr/>
          <a:lstStyle>
            <a:lvl1pPr marL="0" indent="0" algn="l">
              <a:lnSpc>
                <a:spcPct val="80000"/>
              </a:lnSpc>
              <a:buNone/>
              <a:defRPr spc="-150">
                <a:solidFill>
                  <a:srgbClr val="F3821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 name="Title 8"/>
          <p:cNvSpPr>
            <a:spLocks noGrp="1"/>
          </p:cNvSpPr>
          <p:nvPr>
            <p:ph type="title"/>
          </p:nvPr>
        </p:nvSpPr>
        <p:spPr>
          <a:xfrm>
            <a:off x="3594100" y="1463066"/>
            <a:ext cx="5092700" cy="2372337"/>
          </a:xfrm>
        </p:spPr>
        <p:txBody>
          <a:bodyPr anchor="t"/>
          <a:lstStyle>
            <a:lvl1pPr algn="l">
              <a:lnSpc>
                <a:spcPct val="80000"/>
              </a:lnSpc>
              <a:defRPr b="1" spc="-150">
                <a:solidFill>
                  <a:schemeClr val="tx1"/>
                </a:solidFill>
              </a:defRPr>
            </a:lvl1pPr>
          </a:lstStyle>
          <a:p>
            <a:r>
              <a:rPr lang="en-US" smtClean="0"/>
              <a:t>Click to edit Master title style</a:t>
            </a:r>
            <a:endParaRPr lang="en-US" dirty="0"/>
          </a:p>
        </p:txBody>
      </p:sp>
      <p:pic>
        <p:nvPicPr>
          <p:cNvPr id="5" name="Picture 4" descr="Logotype.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41012" y="1539265"/>
            <a:ext cx="2370836" cy="584454"/>
          </a:xfrm>
          <a:prstGeom prst="rect">
            <a:avLst/>
          </a:prstGeom>
          <a:effectLst/>
        </p:spPr>
      </p:pic>
      <p:sp>
        <p:nvSpPr>
          <p:cNvPr id="6" name="Footer Placeholder 4"/>
          <p:cNvSpPr txBox="1">
            <a:spLocks/>
          </p:cNvSpPr>
          <p:nvPr/>
        </p:nvSpPr>
        <p:spPr>
          <a:xfrm>
            <a:off x="3594100" y="1090518"/>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2" name="Picture 1" descr="pattern.png"/>
          <p:cNvPicPr>
            <a:picLocks noChangeAspect="1"/>
          </p:cNvPicPr>
          <p:nvPr/>
        </p:nvPicPr>
        <p:blipFill rotWithShape="1">
          <a:blip r:embed="rId3">
            <a:extLst>
              <a:ext uri="{28A0092B-C50C-407E-A947-70E740481C1C}">
                <a14:useLocalDpi xmlns="" xmlns:a14="http://schemas.microsoft.com/office/drawing/2010/main" val="0"/>
              </a:ext>
            </a:extLst>
          </a:blip>
          <a:srcRect t="67407"/>
          <a:stretch/>
        </p:blipFill>
        <p:spPr>
          <a:xfrm>
            <a:off x="0" y="4893733"/>
            <a:ext cx="9144000" cy="1964267"/>
          </a:xfrm>
          <a:prstGeom prst="rect">
            <a:avLst/>
          </a:prstGeom>
        </p:spPr>
      </p:pic>
    </p:spTree>
    <p:extLst>
      <p:ext uri="{BB962C8B-B14F-4D97-AF65-F5344CB8AC3E}">
        <p14:creationId xmlns="" xmlns:p14="http://schemas.microsoft.com/office/powerpoint/2010/main" val="2070215287"/>
      </p:ext>
    </p:extLst>
  </p:cSld>
  <p:clrMapOvr>
    <a:masterClrMapping/>
  </p:clrMapOvr>
  <p:timing>
    <p:tnLst>
      <p:par>
        <p:cTn id="1" dur="indefinite" restart="never" nodeType="tmRoot"/>
      </p:par>
    </p:tnLst>
  </p:timing>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1_End Slide">
    <p:bg>
      <p:bgPr>
        <a:gradFill flip="none" rotWithShape="1">
          <a:gsLst>
            <a:gs pos="40000">
              <a:schemeClr val="bg1"/>
            </a:gs>
            <a:gs pos="0">
              <a:schemeClr val="bg1">
                <a:lumMod val="95000"/>
              </a:schemeClr>
            </a:gs>
          </a:gsLst>
          <a:lin ang="16200000" scaled="0"/>
          <a:tileRect/>
        </a:gradFill>
        <a:effectLst/>
      </p:bgPr>
    </p:bg>
    <p:spTree>
      <p:nvGrpSpPr>
        <p:cNvPr id="1" name=""/>
        <p:cNvGrpSpPr/>
        <p:nvPr/>
      </p:nvGrpSpPr>
      <p:grpSpPr>
        <a:xfrm>
          <a:off x="0" y="0"/>
          <a:ext cx="0" cy="0"/>
          <a:chOff x="0" y="0"/>
          <a:chExt cx="0" cy="0"/>
        </a:xfrm>
      </p:grpSpPr>
      <p:pic>
        <p:nvPicPr>
          <p:cNvPr id="4" name="Picture 3" descr="tagline-logo.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2370667" y="2484967"/>
            <a:ext cx="4064000" cy="1762760"/>
          </a:xfrm>
          <a:prstGeom prst="rect">
            <a:avLst/>
          </a:prstGeom>
        </p:spPr>
      </p:pic>
      <p:sp>
        <p:nvSpPr>
          <p:cNvPr id="8" name="Text Box 8"/>
          <p:cNvSpPr txBox="1">
            <a:spLocks noChangeArrowheads="1"/>
          </p:cNvSpPr>
          <p:nvPr/>
        </p:nvSpPr>
        <p:spPr bwMode="auto">
          <a:xfrm>
            <a:off x="2962011" y="6226175"/>
            <a:ext cx="2881312"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r>
              <a:rPr lang="en-US" sz="1000" dirty="0">
                <a:solidFill>
                  <a:schemeClr val="tx2"/>
                </a:solidFill>
                <a:ea typeface="SimHei" charset="0"/>
                <a:cs typeface="SimHei" charset="0"/>
              </a:rPr>
              <a:t>Copyright © MediaTek</a:t>
            </a:r>
            <a:r>
              <a:rPr lang="en-US" altLang="zh-TW" sz="1000" dirty="0">
                <a:solidFill>
                  <a:schemeClr val="tx2"/>
                </a:solidFill>
                <a:ea typeface="SimHei" charset="0"/>
                <a:cs typeface="SimHei" charset="0"/>
              </a:rPr>
              <a:t> Inc. </a:t>
            </a:r>
            <a:r>
              <a:rPr lang="en-US" sz="1000" dirty="0">
                <a:solidFill>
                  <a:schemeClr val="tx2"/>
                </a:solidFill>
                <a:ea typeface="SimHei" charset="0"/>
                <a:cs typeface="SimHei" charset="0"/>
              </a:rPr>
              <a:t>All rights reserved</a:t>
            </a:r>
            <a:r>
              <a:rPr lang="en-US" altLang="zh-TW" sz="1000" dirty="0">
                <a:solidFill>
                  <a:schemeClr val="tx2"/>
                </a:solidFill>
                <a:ea typeface="SimHei" charset="0"/>
                <a:cs typeface="SimHei" charset="0"/>
              </a:rPr>
              <a:t>.</a:t>
            </a:r>
            <a:endParaRPr lang="en-US" sz="1000" dirty="0">
              <a:solidFill>
                <a:schemeClr val="tx2"/>
              </a:solidFill>
              <a:ea typeface="SimHei" charset="0"/>
              <a:cs typeface="SimHei" charset="0"/>
            </a:endParaRPr>
          </a:p>
        </p:txBody>
      </p:sp>
    </p:spTree>
    <p:extLst>
      <p:ext uri="{BB962C8B-B14F-4D97-AF65-F5344CB8AC3E}">
        <p14:creationId xmlns="" xmlns:p14="http://schemas.microsoft.com/office/powerpoint/2010/main" val="1734833536"/>
      </p:ext>
    </p:extLst>
  </p:cSld>
  <p:clrMapOvr>
    <a:masterClrMapping/>
  </p:clrMapOvr>
  <p:timing>
    <p:tnLst>
      <p:par>
        <p:cTn id="1" dur="indefinite" restart="never" nodeType="tmRoot"/>
      </p:par>
    </p:tnLst>
  </p:timing>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32000"/>
            <a:ext cx="8229600" cy="1134535"/>
          </a:xfrm>
        </p:spPr>
        <p:txBody>
          <a:bodyPr tIns="0"/>
          <a:lstStyle>
            <a:lvl1pPr>
              <a:defRPr>
                <a:solidFill>
                  <a:schemeClr val="accent1"/>
                </a:solidFill>
              </a:defRPr>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
        <p:nvSpPr>
          <p:cNvPr id="10" name="Content Placeholder 9"/>
          <p:cNvSpPr>
            <a:spLocks noGrp="1"/>
          </p:cNvSpPr>
          <p:nvPr>
            <p:ph sz="quarter" idx="13"/>
          </p:nvPr>
        </p:nvSpPr>
        <p:spPr>
          <a:xfrm>
            <a:off x="457200" y="1854201"/>
            <a:ext cx="8229600" cy="43144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45393654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129817"/>
            <a:ext cx="7772400" cy="1362075"/>
          </a:xfrm>
        </p:spPr>
        <p:txBody>
          <a:bodyPr anchor="t">
            <a:normAutofit/>
          </a:bodyPr>
          <a:lstStyle>
            <a:lvl1pPr algn="l">
              <a:defRPr sz="3000" b="1" cap="all" spc="0"/>
            </a:lvl1pPr>
          </a:lstStyle>
          <a:p>
            <a:r>
              <a:rPr lang="en-US" smtClean="0"/>
              <a:t>Click to edit Master title style</a:t>
            </a:r>
            <a:endParaRPr lang="en-US" dirty="0"/>
          </a:p>
        </p:txBody>
      </p:sp>
      <p:sp>
        <p:nvSpPr>
          <p:cNvPr id="3" name="Text Placeholder 2"/>
          <p:cNvSpPr>
            <a:spLocks noGrp="1"/>
          </p:cNvSpPr>
          <p:nvPr>
            <p:ph type="body" idx="1"/>
          </p:nvPr>
        </p:nvSpPr>
        <p:spPr>
          <a:xfrm>
            <a:off x="733233" y="2619305"/>
            <a:ext cx="7772400" cy="1500187"/>
          </a:xfrm>
        </p:spPr>
        <p:txBody>
          <a:bodyPr anchor="b"/>
          <a:lstStyle>
            <a:lvl1pPr marL="0" indent="0">
              <a:buNone/>
              <a:defRPr sz="2000" b="1" i="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ltLang="zh-TW" dirty="0"/>
          </a:p>
        </p:txBody>
      </p:sp>
      <p:sp>
        <p:nvSpPr>
          <p:cNvPr id="6" name="Slide Number Placeholder 5"/>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25911944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accent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744133"/>
            <a:ext cx="4038600" cy="4203367"/>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44132"/>
            <a:ext cx="4038600" cy="4203368"/>
          </a:xfrm>
        </p:spPr>
        <p:txBody>
          <a:bodyPr/>
          <a:lstStyle>
            <a:lvl1pPr marL="342900" indent="-342900">
              <a:buClr>
                <a:schemeClr val="accent1"/>
              </a:buClr>
              <a:buFont typeface="Wingdings" charset="2"/>
              <a:buChar char="§"/>
              <a:defRPr sz="2800"/>
            </a:lvl1pPr>
            <a:lvl2pPr>
              <a:defRPr sz="2400"/>
            </a:lvl2pPr>
            <a:lvl3pPr marL="1143000" indent="-228600">
              <a:buClr>
                <a:schemeClr val="accent1"/>
              </a:buClr>
              <a:buFont typeface="Wingdings"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altLang="zh-TW" dirty="0"/>
          </a:p>
        </p:txBody>
      </p:sp>
      <p:sp>
        <p:nvSpPr>
          <p:cNvPr id="7" name="Slide Number Placeholder 6"/>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361715173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744133"/>
            <a:ext cx="4040188"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60600"/>
            <a:ext cx="4040188"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7" y="1744133"/>
            <a:ext cx="4041775" cy="516468"/>
          </a:xfrm>
        </p:spPr>
        <p:txBody>
          <a:bodyPr anchor="b">
            <a:normAutofit/>
          </a:bodyPr>
          <a:lstStyle>
            <a:lvl1pPr marL="0" indent="0">
              <a:buNone/>
              <a:defRPr sz="1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260600"/>
            <a:ext cx="4041775" cy="3756811"/>
          </a:xfrm>
        </p:spPr>
        <p:txBody>
          <a:bodyPr/>
          <a:lstStyle>
            <a:lvl1pPr marL="342900" indent="-342900">
              <a:buClr>
                <a:schemeClr val="accent1"/>
              </a:buClr>
              <a:buFont typeface="Wingdings" charset="2"/>
              <a:buChar char="§"/>
              <a:defRPr sz="2400"/>
            </a:lvl1pPr>
            <a:lvl2pPr>
              <a:defRPr sz="2000"/>
            </a:lvl2pPr>
            <a:lvl3pPr marL="1143000" indent="-228600">
              <a:buClr>
                <a:schemeClr val="accent1"/>
              </a:buClr>
              <a:buFont typeface="Wingdings" charset="2"/>
              <a:buChar cha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altLang="zh-TW" dirty="0"/>
          </a:p>
        </p:txBody>
      </p:sp>
      <p:sp>
        <p:nvSpPr>
          <p:cNvPr id="9" name="Slide Number Placeholder 8"/>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5041243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altLang="zh-TW" dirty="0"/>
          </a:p>
        </p:txBody>
      </p:sp>
      <p:sp>
        <p:nvSpPr>
          <p:cNvPr id="5" name="Slide Number Placeholder 4"/>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2732258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altLang="zh-TW" dirty="0"/>
          </a:p>
        </p:txBody>
      </p:sp>
      <p:sp>
        <p:nvSpPr>
          <p:cNvPr id="4" name="Slide Number Placeholder 3"/>
          <p:cNvSpPr>
            <a:spLocks noGrp="1"/>
          </p:cNvSpPr>
          <p:nvPr>
            <p:ph type="sldNum" sz="quarter" idx="12"/>
          </p:nvPr>
        </p:nvSpPr>
        <p:spPr/>
        <p:txBody>
          <a:bodyPr/>
          <a:lstStyle/>
          <a:p>
            <a:fld id="{3E54FAAE-D303-1440-B1E5-D1AB6CEFDBFD}" type="slidenum">
              <a:rPr lang="en-US" smtClean="0"/>
              <a:pPr/>
              <a:t>‹#›</a:t>
            </a:fld>
            <a:endParaRPr lang="en-US" dirty="0"/>
          </a:p>
        </p:txBody>
      </p:sp>
    </p:spTree>
    <p:extLst>
      <p:ext uri="{BB962C8B-B14F-4D97-AF65-F5344CB8AC3E}">
        <p14:creationId xmlns="" xmlns:p14="http://schemas.microsoft.com/office/powerpoint/2010/main" val="795566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slideLayout" Target="../slideLayouts/slideLayout13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6" Type="http://schemas.openxmlformats.org/officeDocument/2006/relationships/image" Target="../media/image5.png"/><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5" Type="http://schemas.openxmlformats.org/officeDocument/2006/relationships/theme" Target="../theme/theme10.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 Id="rId14" Type="http://schemas.openxmlformats.org/officeDocument/2006/relationships/slideLayout" Target="../slideLayouts/slideLayout13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theme" Target="../theme/theme11.xml"/><Relationship Id="rId3" Type="http://schemas.openxmlformats.org/officeDocument/2006/relationships/slideLayout" Target="../slideLayouts/slideLayout134.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2" Type="http://schemas.openxmlformats.org/officeDocument/2006/relationships/slideLayout" Target="../slideLayouts/slideLayout133.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0" Type="http://schemas.openxmlformats.org/officeDocument/2006/relationships/slideLayout" Target="../slideLayouts/slideLayout141.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6" Type="http://schemas.openxmlformats.org/officeDocument/2006/relationships/image" Target="../media/image5.png"/><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theme" Target="../theme/theme12.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theme" Target="../theme/theme13.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5.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image" Target="../media/image5.png"/><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theme" Target="../theme/theme5.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5.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6" Type="http://schemas.openxmlformats.org/officeDocument/2006/relationships/image" Target="../media/image5.png"/><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theme" Target="../theme/theme8.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theme" Target="../theme/theme9.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1"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2"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3"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15" name="Picture 14" descr="Logotype.png"/>
          <p:cNvPicPr>
            <a:picLocks noChangeAspect="1"/>
          </p:cNvPicPr>
          <p:nvPr/>
        </p:nvPicPr>
        <p:blipFill>
          <a:blip r:embed="rId18"/>
          <a:stretch>
            <a:fillRect/>
          </a:stretch>
        </p:blipFill>
        <p:spPr>
          <a:xfrm>
            <a:off x="438623" y="6361221"/>
            <a:ext cx="773010" cy="190561"/>
          </a:xfrm>
          <a:prstGeom prst="rect">
            <a:avLst/>
          </a:prstGeom>
        </p:spPr>
      </p:pic>
      <p:sp>
        <p:nvSpPr>
          <p:cNvPr id="10"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sv-SE" smtClean="0"/>
              <a:t>Click to edit Master title style</a:t>
            </a:r>
            <a:endParaRPr lang="en-US"/>
          </a:p>
        </p:txBody>
      </p:sp>
      <p:sp>
        <p:nvSpPr>
          <p:cNvPr id="16"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sv-SE" dirty="0" smtClean="0"/>
              <a:t>Click to edit Master text styles</a:t>
            </a:r>
          </a:p>
          <a:p>
            <a:pPr lvl="1"/>
            <a:r>
              <a:rPr lang="sv-SE" dirty="0" smtClean="0"/>
              <a:t>Second level</a:t>
            </a:r>
          </a:p>
          <a:p>
            <a:pPr lvl="2"/>
            <a:r>
              <a:rPr lang="sv-SE" dirty="0" smtClean="0"/>
              <a:t>Third level</a:t>
            </a:r>
          </a:p>
          <a:p>
            <a:pPr lvl="3"/>
            <a:r>
              <a:rPr lang="sv-SE" dirty="0" smtClean="0"/>
              <a:t>Fourth level</a:t>
            </a:r>
          </a:p>
          <a:p>
            <a:pPr lvl="4"/>
            <a:r>
              <a:rPr lang="sv-SE" dirty="0" smtClean="0"/>
              <a:t>Fifth level</a:t>
            </a:r>
            <a:endParaRPr lang="en-US" dirty="0"/>
          </a:p>
        </p:txBody>
      </p:sp>
      <p:sp>
        <p:nvSpPr>
          <p:cNvPr id="9" name="TextBox 8"/>
          <p:cNvSpPr txBox="1"/>
          <p:nvPr/>
        </p:nvSpPr>
        <p:spPr>
          <a:xfrm>
            <a:off x="2832238" y="6315247"/>
            <a:ext cx="444224" cy="276999"/>
          </a:xfrm>
          <a:prstGeom prst="rect">
            <a:avLst/>
          </a:prstGeom>
          <a:noFill/>
        </p:spPr>
        <p:txBody>
          <a:bodyPr wrap="none" rtlCol="0">
            <a:spAutoFit/>
          </a:bodyPr>
          <a:lstStyle/>
          <a:p>
            <a:r>
              <a:rPr lang="en-US" sz="1200" b="1" dirty="0" smtClean="0">
                <a:solidFill>
                  <a:schemeClr val="bg1"/>
                </a:solidFill>
              </a:rPr>
              <a:t>CTO</a:t>
            </a:r>
            <a:endParaRPr lang="en-US" sz="1200" b="1" dirty="0">
              <a:solidFill>
                <a:schemeClr val="bg1"/>
              </a:solidFill>
            </a:endParaRPr>
          </a:p>
        </p:txBody>
      </p:sp>
    </p:spTree>
    <p:extLst>
      <p:ext uri="{BB962C8B-B14F-4D97-AF65-F5344CB8AC3E}">
        <p14:creationId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675"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7" r:id="rId12"/>
    <p:sldLayoutId id="2147483679" r:id="rId13"/>
    <p:sldLayoutId id="2147483680" r:id="rId14"/>
    <p:sldLayoutId id="2147483676" r:id="rId15"/>
    <p:sldLayoutId id="2147483678" r:id="rId16"/>
  </p:sldLayoutIdLst>
  <p:timing>
    <p:tnLst>
      <p:par>
        <p:cTn id="1" dur="indefinite" restart="never" nodeType="tmRoot"/>
      </p:par>
    </p:tnLst>
  </p:timing>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spTree>
    <p:extLst>
      <p:ext uri="{BB962C8B-B14F-4D97-AF65-F5344CB8AC3E}">
        <p14:creationId xmlns="" xmlns:p14="http://schemas.microsoft.com/office/powerpoint/2010/main" val="309785283"/>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693870709"/>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7531100" y="244474"/>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1800" b="1" dirty="0" smtClean="0">
                <a:solidFill>
                  <a:srgbClr val="F3821E"/>
                </a:solidFill>
              </a:rPr>
              <a:t>JCTVC-W0077</a:t>
            </a:r>
            <a:endParaRPr lang="en-US" altLang="zh-TW" sz="1800" b="1" dirty="0">
              <a:solidFill>
                <a:srgbClr val="F3821E"/>
              </a:solidFill>
            </a:endParaRPr>
          </a:p>
        </p:txBody>
      </p:sp>
    </p:spTree>
    <p:extLst>
      <p:ext uri="{BB962C8B-B14F-4D97-AF65-F5344CB8AC3E}">
        <p14:creationId xmlns="" xmlns:p14="http://schemas.microsoft.com/office/powerpoint/2010/main" val="309785283"/>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 id="2147483986"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693870709"/>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mc="http://schemas.openxmlformats.org/markup-compatibility/2006" xmlns:mv="urn:schemas-microsoft-com:mac:vml"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2016-02-21</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mc="http://schemas.openxmlformats.org/markup-compatibility/2006" xmlns:mv="urn:schemas-microsoft-com:mac:vml"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2016-02-21</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5">
            <a:extLst>
              <a:ext uri="{28A0092B-C50C-407E-A947-70E740481C1C}">
                <a14:useLocalDpi xmlns:mc="http://schemas.openxmlformats.org/markup-compatibility/2006" xmlns:mv="urn:schemas-microsoft-com:mac:vml" xmlns:a14="http://schemas.microsoft.com/office/drawing/2010/main" xmlns=""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spTree>
    <p:extLst>
      <p:ext uri="{BB962C8B-B14F-4D97-AF65-F5344CB8AC3E}">
        <p14:creationId xmlns:mc="http://schemas.openxmlformats.org/markup-compatibility/2006" xmlns:mv="urn:schemas-microsoft-com:mac:vml" xmlns:p14="http://schemas.microsoft.com/office/powerpoint/2010/main" xmlns="" val="309785283"/>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2"/>
        </a:buClr>
        <a:buFont typeface="Wingdings" charset="2"/>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fld id="{770BDA4A-776A-4546-918F-32281E291F21}" type="datetime1">
              <a:rPr lang="sv-SE" smtClean="0"/>
              <a:pPr/>
              <a:t>2016-02-21</a:t>
            </a:fld>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r>
              <a:rPr lang="en-US" altLang="zh-TW" dirty="0" smtClean="0"/>
              <a:t>Copyright © MediaTek Inc. All rights reserved.</a:t>
            </a:r>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chemeClr val="accent1"/>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chemeClr val="accent1"/>
                </a:solidFill>
              </a:rPr>
              <a:t>CONFIDENTIAL A</a:t>
            </a:r>
            <a:endParaRPr lang="en-US" altLang="zh-TW" sz="800" b="1" dirty="0">
              <a:solidFill>
                <a:schemeClr val="accent1"/>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 val="2693870709"/>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hf hdr="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Wingdings" charset="2"/>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599"/>
            <a:ext cx="8229600" cy="1134535"/>
          </a:xfrm>
          <a:prstGeom prst="rect">
            <a:avLst/>
          </a:prstGeom>
        </p:spPr>
        <p:txBody>
          <a:bodyPr vert="horz" lIns="91440" tIns="45720" rIns="91440" bIns="45720" rtlCol="0" anchor="t">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5"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6"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pic>
        <p:nvPicPr>
          <p:cNvPr id="8" name="Picture 7" descr="Logotype.png"/>
          <p:cNvPicPr>
            <a:picLocks noChangeAspect="1"/>
          </p:cNvPicPr>
          <p:nvPr/>
        </p:nvPicPr>
        <p:blipFill>
          <a:blip r:embed="rId16">
            <a:extLst>
              <a:ext uri="{28A0092B-C50C-407E-A947-70E740481C1C}">
                <a14:useLocalDpi xmlns="" xmlns:a14="http://schemas.microsoft.com/office/drawing/2010/main" val="0"/>
              </a:ext>
            </a:extLst>
          </a:blip>
          <a:stretch>
            <a:fillRect/>
          </a:stretch>
        </p:blipFill>
        <p:spPr>
          <a:xfrm>
            <a:off x="450852" y="6361222"/>
            <a:ext cx="760781" cy="190561"/>
          </a:xfrm>
          <a:prstGeom prst="rect">
            <a:avLst/>
          </a:prstGeom>
        </p:spPr>
      </p:pic>
      <p:sp>
        <p:nvSpPr>
          <p:cNvPr id="9"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spTree>
    <p:extLst>
      <p:ext uri="{BB962C8B-B14F-4D97-AF65-F5344CB8AC3E}">
        <p14:creationId xmlns="" xmlns:p14="http://schemas.microsoft.com/office/powerpoint/2010/main" val="309785283"/>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872" r:id="rId12"/>
    <p:sldLayoutId id="2147483873" r:id="rId13"/>
    <p:sldLayoutId id="2147483874" r:id="rId14"/>
  </p:sldLayoutIdLst>
  <p:timing>
    <p:tnLst>
      <p:par>
        <p:cTn id="1" dur="indefinite" restart="never" nodeType="tmRoot"/>
      </p:par>
    </p:tnLst>
  </p:timing>
  <p:hf hdr="0" ftr="0" dt="0"/>
  <p:txStyles>
    <p:titleStyle>
      <a:lvl1pPr algn="ctr" defTabSz="457200" rtl="0" eaLnBrk="1" latinLnBrk="0" hangingPunct="1">
        <a:lnSpc>
          <a:spcPct val="80000"/>
        </a:lnSpc>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Font typeface="Calibri Bold"/>
        <a:buChar char="▪"/>
        <a:defRPr sz="3200" kern="1200" spc="0">
          <a:solidFill>
            <a:schemeClr val="tx1"/>
          </a:solidFill>
          <a:latin typeface="+mn-lt"/>
          <a:ea typeface="+mn-ea"/>
          <a:cs typeface="+mn-cs"/>
        </a:defRPr>
      </a:lvl1pPr>
      <a:lvl2pPr marL="742950" indent="-285750" algn="l" defTabSz="457200" rtl="0" eaLnBrk="1" latinLnBrk="0" hangingPunct="1">
        <a:spcBef>
          <a:spcPct val="20000"/>
        </a:spcBef>
        <a:buClr>
          <a:schemeClr val="tx1"/>
        </a:buClr>
        <a:buFont typeface="Calibri Bold"/>
        <a:buChar char="•"/>
        <a:defRPr sz="2800" kern="1200" spc="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Calibri Bold"/>
        <a:buChar char="▪"/>
        <a:defRPr sz="2400" kern="1200" spc="0">
          <a:solidFill>
            <a:schemeClr val="tx1"/>
          </a:solidFill>
          <a:latin typeface="+mn-lt"/>
          <a:ea typeface="+mn-ea"/>
          <a:cs typeface="+mn-cs"/>
        </a:defRPr>
      </a:lvl3pPr>
      <a:lvl4pPr marL="1600200" indent="-228600" algn="l" defTabSz="457200" rtl="0" eaLnBrk="1" latinLnBrk="0" hangingPunct="1">
        <a:spcBef>
          <a:spcPct val="20000"/>
        </a:spcBef>
        <a:buClr>
          <a:schemeClr val="tx1"/>
        </a:buClr>
        <a:buFont typeface="Calibri Bold"/>
        <a:buChar char="•"/>
        <a:defRPr sz="2000" kern="1200" spc="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Calibri Bold"/>
        <a:buChar char="▪"/>
        <a:defRPr sz="2000" kern="1200" spc="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468966"/>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2" name="Date Placeholder 3"/>
          <p:cNvSpPr>
            <a:spLocks noGrp="1"/>
          </p:cNvSpPr>
          <p:nvPr>
            <p:ph type="dt" sz="half" idx="2"/>
          </p:nvPr>
        </p:nvSpPr>
        <p:spPr>
          <a:xfrm>
            <a:off x="6699250" y="6278671"/>
            <a:ext cx="927434" cy="365125"/>
          </a:xfrm>
          <a:prstGeom prst="rect">
            <a:avLst/>
          </a:prstGeom>
        </p:spPr>
        <p:txBody>
          <a:bodyPr vert="horz" lIns="91440" tIns="45720" rIns="91440" bIns="45720" rtlCol="0" anchor="ctr"/>
          <a:lstStyle>
            <a:lvl1pPr algn="l">
              <a:defRPr sz="800">
                <a:solidFill>
                  <a:schemeClr val="tx2"/>
                </a:solidFill>
              </a:defRPr>
            </a:lvl1pPr>
          </a:lstStyle>
          <a:p>
            <a:endParaRPr lang="en-US" dirty="0"/>
          </a:p>
        </p:txBody>
      </p:sp>
      <p:sp>
        <p:nvSpPr>
          <p:cNvPr id="13" name="Footer Placeholder 4"/>
          <p:cNvSpPr>
            <a:spLocks noGrp="1"/>
          </p:cNvSpPr>
          <p:nvPr>
            <p:ph type="ftr" sz="quarter" idx="3"/>
          </p:nvPr>
        </p:nvSpPr>
        <p:spPr>
          <a:xfrm>
            <a:off x="3663950" y="6278671"/>
            <a:ext cx="3035300" cy="365125"/>
          </a:xfrm>
          <a:prstGeom prst="rect">
            <a:avLst/>
          </a:prstGeom>
        </p:spPr>
        <p:txBody>
          <a:bodyPr vert="horz" lIns="91440" tIns="45720" rIns="91440" bIns="45720" rtlCol="0" anchor="ctr"/>
          <a:lstStyle>
            <a:lvl1pPr algn="l">
              <a:defRPr sz="800">
                <a:solidFill>
                  <a:schemeClr val="tx2"/>
                </a:solidFill>
              </a:defRPr>
            </a:lvl1pPr>
          </a:lstStyle>
          <a:p>
            <a:endParaRPr lang="en-US" altLang="zh-TW" dirty="0"/>
          </a:p>
        </p:txBody>
      </p:sp>
      <p:sp>
        <p:nvSpPr>
          <p:cNvPr id="14" name="Slide Number Placeholder 5"/>
          <p:cNvSpPr>
            <a:spLocks noGrp="1"/>
          </p:cNvSpPr>
          <p:nvPr>
            <p:ph type="sldNum" sz="quarter" idx="4"/>
          </p:nvPr>
        </p:nvSpPr>
        <p:spPr>
          <a:xfrm>
            <a:off x="7626684" y="6278671"/>
            <a:ext cx="1060116" cy="365125"/>
          </a:xfrm>
          <a:prstGeom prst="rect">
            <a:avLst/>
          </a:prstGeom>
        </p:spPr>
        <p:txBody>
          <a:bodyPr vert="horz" lIns="91440" tIns="45720" rIns="91440" bIns="45720" rtlCol="0" anchor="ctr"/>
          <a:lstStyle>
            <a:lvl1pPr algn="r">
              <a:defRPr sz="800" b="1">
                <a:solidFill>
                  <a:srgbClr val="F3821E"/>
                </a:solidFill>
              </a:defRPr>
            </a:lvl1pPr>
          </a:lstStyle>
          <a:p>
            <a:fld id="{3E54FAAE-D303-1440-B1E5-D1AB6CEFDBFD}" type="slidenum">
              <a:rPr lang="en-US" smtClean="0"/>
              <a:pPr/>
              <a:t>‹#›</a:t>
            </a:fld>
            <a:endParaRPr lang="en-US" dirty="0"/>
          </a:p>
        </p:txBody>
      </p:sp>
      <p:sp>
        <p:nvSpPr>
          <p:cNvPr id="16" name="Footer Placeholder 4"/>
          <p:cNvSpPr txBox="1">
            <a:spLocks/>
          </p:cNvSpPr>
          <p:nvPr/>
        </p:nvSpPr>
        <p:spPr>
          <a:xfrm>
            <a:off x="1441450" y="6273800"/>
            <a:ext cx="16129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TW" sz="800" b="1" dirty="0" smtClean="0">
                <a:solidFill>
                  <a:srgbClr val="F3821E"/>
                </a:solidFill>
              </a:rPr>
              <a:t>CONFIDENTIAL A</a:t>
            </a:r>
            <a:endParaRPr lang="en-US" altLang="zh-TW" sz="800" b="1" dirty="0">
              <a:solidFill>
                <a:srgbClr val="F3821E"/>
              </a:solidFill>
            </a:endParaRPr>
          </a:p>
        </p:txBody>
      </p:sp>
      <p:pic>
        <p:nvPicPr>
          <p:cNvPr id="18" name="Picture 17" descr="Logotype.png"/>
          <p:cNvPicPr>
            <a:picLocks noChangeAspect="1"/>
          </p:cNvPicPr>
          <p:nvPr/>
        </p:nvPicPr>
        <p:blipFill>
          <a:blip r:embed="rId14"/>
          <a:stretch>
            <a:fillRect/>
          </a:stretch>
        </p:blipFill>
        <p:spPr>
          <a:xfrm>
            <a:off x="438623" y="6361221"/>
            <a:ext cx="773010" cy="190561"/>
          </a:xfrm>
          <a:prstGeom prst="rect">
            <a:avLst/>
          </a:prstGeom>
        </p:spPr>
      </p:pic>
      <p:sp>
        <p:nvSpPr>
          <p:cNvPr id="10" name="Text Placeholder 2"/>
          <p:cNvSpPr>
            <a:spLocks noGrp="1"/>
          </p:cNvSpPr>
          <p:nvPr>
            <p:ph type="body" idx="1"/>
          </p:nvPr>
        </p:nvSpPr>
        <p:spPr>
          <a:xfrm>
            <a:off x="457200" y="1744133"/>
            <a:ext cx="8229600" cy="4289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693870709"/>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hf hdr="0" ftr="0" dt="0"/>
  <p:txStyles>
    <p:titleStyle>
      <a:lvl1pPr algn="ctr" defTabSz="457200" rtl="0" eaLnBrk="1" latinLnBrk="0" hangingPunct="1">
        <a:spcBef>
          <a:spcPct val="0"/>
        </a:spcBef>
        <a:buNone/>
        <a:defRPr sz="4400" b="1" kern="1200" spc="-150">
          <a:solidFill>
            <a:schemeClr val="accent1"/>
          </a:solidFill>
          <a:latin typeface="+mj-lt"/>
          <a:ea typeface="+mj-ea"/>
          <a:cs typeface="+mj-cs"/>
        </a:defRPr>
      </a:lvl1pPr>
    </p:titleStyle>
    <p:bodyStyle>
      <a:lvl1pPr marL="342900" indent="-342900" algn="l" defTabSz="457200" rtl="0" eaLnBrk="1" latinLnBrk="0" hangingPunct="1">
        <a:spcBef>
          <a:spcPct val="20000"/>
        </a:spcBef>
        <a:buClr>
          <a:schemeClr val="accent1"/>
        </a:buClr>
        <a:buSzPct val="100000"/>
        <a:buFont typeface="Lucida Grande"/>
        <a:buChar char="▪"/>
        <a:defRPr sz="3200" kern="1200" spc="-15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spc="-150">
          <a:solidFill>
            <a:schemeClr val="bg1"/>
          </a:solidFill>
          <a:latin typeface="+mn-lt"/>
          <a:ea typeface="+mn-ea"/>
          <a:cs typeface="+mn-cs"/>
        </a:defRPr>
      </a:lvl2pPr>
      <a:lvl3pPr marL="1143000" indent="-228600" algn="l" defTabSz="457200" rtl="0" eaLnBrk="1" latinLnBrk="0" hangingPunct="1">
        <a:spcBef>
          <a:spcPct val="20000"/>
        </a:spcBef>
        <a:buClr>
          <a:schemeClr val="accent1"/>
        </a:buClr>
        <a:buFont typeface="Lucida Grande"/>
        <a:buChar char="▪"/>
        <a:defRPr sz="2400" kern="1200" spc="-150">
          <a:solidFill>
            <a:schemeClr val="bg1"/>
          </a:solidFill>
          <a:latin typeface="+mn-lt"/>
          <a:ea typeface="+mn-ea"/>
          <a:cs typeface="+mn-cs"/>
        </a:defRPr>
      </a:lvl3pPr>
      <a:lvl4pPr marL="1600200" indent="-228600" algn="l" defTabSz="457200" rtl="0" eaLnBrk="1" latinLnBrk="0" hangingPunct="1">
        <a:spcBef>
          <a:spcPct val="20000"/>
        </a:spcBef>
        <a:buFont typeface="Calibri Bold"/>
        <a:buChar char="•"/>
        <a:defRPr sz="2000" kern="1200" spc="-150">
          <a:solidFill>
            <a:schemeClr val="bg1"/>
          </a:solidFill>
          <a:latin typeface="+mn-lt"/>
          <a:ea typeface="+mn-ea"/>
          <a:cs typeface="+mn-cs"/>
        </a:defRPr>
      </a:lvl4pPr>
      <a:lvl5pPr marL="2057400" indent="-228600" algn="l" defTabSz="457200" rtl="0" eaLnBrk="1" latinLnBrk="0" hangingPunct="1">
        <a:spcBef>
          <a:spcPct val="20000"/>
        </a:spcBef>
        <a:buClr>
          <a:schemeClr val="accent1"/>
        </a:buClr>
        <a:buFont typeface="Arial"/>
        <a:buChar char="▪"/>
        <a:defRPr sz="2000" kern="1200" spc="-15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402006" y="4039737"/>
            <a:ext cx="6284795" cy="853996"/>
          </a:xfrm>
        </p:spPr>
        <p:txBody>
          <a:bodyPr>
            <a:normAutofit/>
          </a:bodyPr>
          <a:lstStyle/>
          <a:p>
            <a:r>
              <a:rPr lang="en-US" u="sng" dirty="0" smtClean="0"/>
              <a:t>Xiaozhong Xu</a:t>
            </a:r>
            <a:r>
              <a:rPr lang="en-US" dirty="0" smtClean="0"/>
              <a:t>, S</a:t>
            </a:r>
            <a:r>
              <a:rPr lang="en-US" altLang="zh-CN" dirty="0" smtClean="0"/>
              <a:t>han Liu and Shawmin Lei</a:t>
            </a:r>
            <a:endParaRPr lang="en-US" dirty="0"/>
          </a:p>
        </p:txBody>
      </p:sp>
      <p:sp>
        <p:nvSpPr>
          <p:cNvPr id="3" name="Title 2"/>
          <p:cNvSpPr>
            <a:spLocks noGrp="1"/>
          </p:cNvSpPr>
          <p:nvPr>
            <p:ph type="title"/>
          </p:nvPr>
        </p:nvSpPr>
        <p:spPr/>
        <p:txBody>
          <a:bodyPr>
            <a:normAutofit/>
          </a:bodyPr>
          <a:lstStyle/>
          <a:p>
            <a:r>
              <a:rPr lang="en-US" sz="3600" smtClean="0"/>
              <a:t>JCTVC-W0077: </a:t>
            </a:r>
            <a:r>
              <a:rPr lang="en-CA" sz="3600" dirty="0" smtClean="0"/>
              <a:t>Bug fix for DPB operations when current picture is a reference picture</a:t>
            </a:r>
            <a:endParaRPr lang="en-US" sz="3600" dirty="0"/>
          </a:p>
        </p:txBody>
      </p:sp>
    </p:spTree>
    <p:extLst>
      <p:ext uri="{BB962C8B-B14F-4D97-AF65-F5344CB8AC3E}">
        <p14:creationId xmlns:p14="http://schemas.microsoft.com/office/powerpoint/2010/main" xmlns="" val="2230816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Introduction</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2</a:t>
            </a:fld>
            <a:endParaRPr lang="en-US"/>
          </a:p>
        </p:txBody>
      </p:sp>
      <p:sp>
        <p:nvSpPr>
          <p:cNvPr id="4" name="Content Placeholder 3"/>
          <p:cNvSpPr>
            <a:spLocks noGrp="1"/>
          </p:cNvSpPr>
          <p:nvPr>
            <p:ph sz="quarter" idx="13"/>
          </p:nvPr>
        </p:nvSpPr>
        <p:spPr/>
        <p:txBody>
          <a:bodyPr>
            <a:normAutofit/>
          </a:bodyPr>
          <a:lstStyle/>
          <a:p>
            <a:r>
              <a:rPr lang="en-US" dirty="0" smtClean="0"/>
              <a:t>After the unification of </a:t>
            </a:r>
            <a:r>
              <a:rPr lang="en-US" dirty="0" err="1" smtClean="0"/>
              <a:t>IntraBC</a:t>
            </a:r>
            <a:r>
              <a:rPr lang="en-US" dirty="0" smtClean="0"/>
              <a:t> and HEVC inter mode, the (unfiltered) current picture is regarded as a reference picture.</a:t>
            </a:r>
          </a:p>
          <a:p>
            <a:r>
              <a:rPr lang="en-US" dirty="0" smtClean="0"/>
              <a:t>It is required in HEVC </a:t>
            </a:r>
            <a:r>
              <a:rPr lang="en-US" dirty="0" smtClean="0"/>
              <a:t>SCC that </a:t>
            </a:r>
            <a:r>
              <a:rPr lang="en-US" dirty="0" smtClean="0"/>
              <a:t>all reference pictures should be put in decoded picture buffer (DPB) and managed accordingly, such that both filtered and unfiltered version of the current picture is put in </a:t>
            </a:r>
            <a:r>
              <a:rPr lang="en-US" dirty="0" smtClean="0"/>
              <a:t>DPB</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Statement</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3</a:t>
            </a:fld>
            <a:endParaRPr lang="en-US" dirty="0"/>
          </a:p>
        </p:txBody>
      </p:sp>
      <p:sp>
        <p:nvSpPr>
          <p:cNvPr id="4" name="Content Placeholder 3"/>
          <p:cNvSpPr>
            <a:spLocks noGrp="1"/>
          </p:cNvSpPr>
          <p:nvPr>
            <p:ph sz="quarter" idx="13"/>
          </p:nvPr>
        </p:nvSpPr>
        <p:spPr>
          <a:xfrm>
            <a:off x="457200" y="1832085"/>
            <a:ext cx="8229600" cy="4331760"/>
          </a:xfrm>
        </p:spPr>
        <p:txBody>
          <a:bodyPr>
            <a:normAutofit fontScale="92500" lnSpcReduction="10000"/>
          </a:bodyPr>
          <a:lstStyle/>
          <a:p>
            <a:r>
              <a:rPr lang="en-US" dirty="0" smtClean="0"/>
              <a:t>In HEVC and current HEVC SCC,</a:t>
            </a:r>
          </a:p>
          <a:p>
            <a:pPr lvl="1"/>
            <a:r>
              <a:rPr lang="en-US" dirty="0" smtClean="0"/>
              <a:t>Before decoding current picture, the DPB operation removes pictures to make sure there is at least one empty picture buffer in the DPB for storing current picture (after loop filtering)</a:t>
            </a:r>
          </a:p>
          <a:p>
            <a:pPr lvl="1"/>
            <a:endParaRPr lang="en-US" dirty="0" smtClean="0"/>
          </a:p>
          <a:p>
            <a:pPr lvl="1"/>
            <a:endParaRPr lang="en-US" dirty="0" smtClean="0"/>
          </a:p>
          <a:p>
            <a:pPr lvl="1"/>
            <a:endParaRPr lang="en-US" dirty="0" smtClean="0"/>
          </a:p>
          <a:p>
            <a:pPr lvl="1"/>
            <a:r>
              <a:rPr lang="en-US" dirty="0" smtClean="0"/>
              <a:t>There might be two versions of current picture, both of which need to be stored in DPB</a:t>
            </a:r>
            <a:endParaRPr lang="en-US" dirty="0" smtClean="0"/>
          </a:p>
          <a:p>
            <a:endParaRPr lang="en-US" dirty="0"/>
          </a:p>
        </p:txBody>
      </p:sp>
      <p:graphicFrame>
        <p:nvGraphicFramePr>
          <p:cNvPr id="5" name="Table 4"/>
          <p:cNvGraphicFramePr>
            <a:graphicFrameLocks noGrp="1"/>
          </p:cNvGraphicFramePr>
          <p:nvPr/>
        </p:nvGraphicFramePr>
        <p:xfrm>
          <a:off x="1578592" y="4121637"/>
          <a:ext cx="6096000" cy="67746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6774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6" name="Straight Arrow Connector 5"/>
          <p:cNvCxnSpPr/>
          <p:nvPr/>
        </p:nvCxnSpPr>
        <p:spPr>
          <a:xfrm flipH="1">
            <a:off x="7722220" y="3835035"/>
            <a:ext cx="466438" cy="3411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8024885" y="3220885"/>
            <a:ext cx="757451" cy="1200329"/>
          </a:xfrm>
          <a:prstGeom prst="rect">
            <a:avLst/>
          </a:prstGeom>
          <a:noFill/>
        </p:spPr>
        <p:txBody>
          <a:bodyPr wrap="square" rtlCol="0">
            <a:spAutoFit/>
          </a:bodyPr>
          <a:lstStyle/>
          <a:p>
            <a:r>
              <a:rPr lang="en-US" dirty="0" smtClean="0"/>
              <a:t>Cur. </a:t>
            </a:r>
            <a:r>
              <a:rPr lang="en-US" dirty="0" err="1" smtClean="0"/>
              <a:t>Pic</a:t>
            </a:r>
            <a:r>
              <a:rPr lang="en-US" dirty="0" smtClean="0"/>
              <a:t>.</a:t>
            </a:r>
          </a:p>
          <a:p>
            <a:r>
              <a:rPr lang="en-US" dirty="0" smtClean="0"/>
              <a:t>After</a:t>
            </a:r>
          </a:p>
          <a:p>
            <a:r>
              <a:rPr lang="en-US" dirty="0" smtClean="0"/>
              <a:t>Filter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bug fix</a:t>
            </a:r>
            <a:endParaRPr lang="en-GB"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4</a:t>
            </a:fld>
            <a:endParaRPr lang="en-US" dirty="0"/>
          </a:p>
        </p:txBody>
      </p:sp>
      <p:sp>
        <p:nvSpPr>
          <p:cNvPr id="4" name="Content Placeholder 3"/>
          <p:cNvSpPr>
            <a:spLocks noGrp="1"/>
          </p:cNvSpPr>
          <p:nvPr>
            <p:ph sz="quarter" idx="13"/>
          </p:nvPr>
        </p:nvSpPr>
        <p:spPr>
          <a:xfrm>
            <a:off x="457200" y="1226393"/>
            <a:ext cx="8229600" cy="4929446"/>
          </a:xfrm>
        </p:spPr>
        <p:txBody>
          <a:bodyPr>
            <a:normAutofit lnSpcReduction="10000"/>
          </a:bodyPr>
          <a:lstStyle/>
          <a:p>
            <a:r>
              <a:rPr lang="en-US" dirty="0" smtClean="0"/>
              <a:t>Before decoding current </a:t>
            </a:r>
            <a:r>
              <a:rPr lang="en-US" dirty="0" smtClean="0"/>
              <a:t>picture</a:t>
            </a:r>
          </a:p>
          <a:p>
            <a:pPr lvl="1"/>
            <a:r>
              <a:rPr lang="en-US" dirty="0" smtClean="0"/>
              <a:t>The removal of pictures in the DPB takes place before the marking and storage of current picture</a:t>
            </a:r>
            <a:endParaRPr lang="en-US" dirty="0" smtClean="0"/>
          </a:p>
          <a:p>
            <a:pPr lvl="1"/>
            <a:r>
              <a:rPr lang="en-US" dirty="0" smtClean="0"/>
              <a:t>If </a:t>
            </a:r>
            <a:r>
              <a:rPr lang="en-US" dirty="0" err="1" smtClean="0"/>
              <a:t>TwoVersionsOfCurrDecPicFlag</a:t>
            </a:r>
            <a:r>
              <a:rPr lang="en-US" dirty="0" smtClean="0"/>
              <a:t> is 0, remove unnecessary pictures from DPB until the DPB fullness is </a:t>
            </a:r>
            <a:r>
              <a:rPr lang="en-US" dirty="0" smtClean="0"/>
              <a:t>&lt; </a:t>
            </a:r>
            <a:r>
              <a:rPr lang="en-US" dirty="0" err="1" smtClean="0"/>
              <a:t>maxDPBsize</a:t>
            </a:r>
            <a:endParaRPr lang="en-US" dirty="0" smtClean="0"/>
          </a:p>
          <a:p>
            <a:pPr lvl="1"/>
            <a:endParaRPr lang="en-US" dirty="0" smtClean="0"/>
          </a:p>
          <a:p>
            <a:pPr lvl="1"/>
            <a:endParaRPr lang="en-US" dirty="0" smtClean="0"/>
          </a:p>
          <a:p>
            <a:pPr lvl="1"/>
            <a:r>
              <a:rPr lang="en-US" dirty="0" smtClean="0"/>
              <a:t>If </a:t>
            </a:r>
            <a:r>
              <a:rPr lang="en-US" dirty="0" err="1" smtClean="0"/>
              <a:t>TwoVersionsOfCurrDecPicFlag</a:t>
            </a:r>
            <a:r>
              <a:rPr lang="en-US" dirty="0" smtClean="0"/>
              <a:t> is 1, remove unnecessary pictures from DPB until the DPB fullness is </a:t>
            </a:r>
            <a:r>
              <a:rPr lang="en-US" dirty="0" smtClean="0"/>
              <a:t>&lt; </a:t>
            </a:r>
            <a:r>
              <a:rPr lang="en-US" dirty="0" err="1" smtClean="0"/>
              <a:t>maxDPBsize</a:t>
            </a:r>
            <a:r>
              <a:rPr lang="en-US" dirty="0" smtClean="0"/>
              <a:t> – </a:t>
            </a:r>
            <a:r>
              <a:rPr lang="en-US" dirty="0" smtClean="0"/>
              <a:t>1</a:t>
            </a:r>
            <a:endParaRPr lang="en-US" dirty="0" smtClean="0"/>
          </a:p>
          <a:p>
            <a:endParaRPr lang="en-US" dirty="0" smtClean="0"/>
          </a:p>
          <a:p>
            <a:pPr lvl="1"/>
            <a:endParaRPr lang="en-GB" dirty="0"/>
          </a:p>
        </p:txBody>
      </p:sp>
      <p:graphicFrame>
        <p:nvGraphicFramePr>
          <p:cNvPr id="5" name="Table 4"/>
          <p:cNvGraphicFramePr>
            <a:graphicFrameLocks noGrp="1"/>
          </p:cNvGraphicFramePr>
          <p:nvPr/>
        </p:nvGraphicFramePr>
        <p:xfrm>
          <a:off x="1578592" y="4026101"/>
          <a:ext cx="6096000" cy="67746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6774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7" name="Straight Arrow Connector 6"/>
          <p:cNvCxnSpPr/>
          <p:nvPr/>
        </p:nvCxnSpPr>
        <p:spPr>
          <a:xfrm flipH="1">
            <a:off x="7722220" y="3739499"/>
            <a:ext cx="466438" cy="3411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8024885" y="3125349"/>
            <a:ext cx="757451" cy="1200329"/>
          </a:xfrm>
          <a:prstGeom prst="rect">
            <a:avLst/>
          </a:prstGeom>
          <a:noFill/>
        </p:spPr>
        <p:txBody>
          <a:bodyPr wrap="square" rtlCol="0">
            <a:spAutoFit/>
          </a:bodyPr>
          <a:lstStyle/>
          <a:p>
            <a:r>
              <a:rPr lang="en-US" dirty="0" smtClean="0"/>
              <a:t>Cur. </a:t>
            </a:r>
            <a:r>
              <a:rPr lang="en-US" dirty="0" err="1" smtClean="0"/>
              <a:t>Pic</a:t>
            </a:r>
            <a:r>
              <a:rPr lang="en-US" dirty="0" smtClean="0"/>
              <a:t>.</a:t>
            </a:r>
          </a:p>
          <a:p>
            <a:r>
              <a:rPr lang="en-US" dirty="0" smtClean="0"/>
              <a:t>After</a:t>
            </a:r>
          </a:p>
          <a:p>
            <a:r>
              <a:rPr lang="en-US" dirty="0" smtClean="0"/>
              <a:t>Filter</a:t>
            </a:r>
            <a:endParaRPr lang="en-US" dirty="0"/>
          </a:p>
        </p:txBody>
      </p:sp>
      <p:graphicFrame>
        <p:nvGraphicFramePr>
          <p:cNvPr id="10" name="Table 9"/>
          <p:cNvGraphicFramePr>
            <a:graphicFrameLocks noGrp="1"/>
          </p:cNvGraphicFramePr>
          <p:nvPr/>
        </p:nvGraphicFramePr>
        <p:xfrm>
          <a:off x="1539920" y="6048277"/>
          <a:ext cx="6096000" cy="677460"/>
        </p:xfrm>
        <a:graphic>
          <a:graphicData uri="http://schemas.openxmlformats.org/drawingml/2006/table">
            <a:tbl>
              <a:tblPr firstRow="1" bandRow="1">
                <a:tableStyleId>{5C22544A-7EE6-4342-B048-85BDC9FD1C3A}</a:tableStyleId>
              </a:tblPr>
              <a:tblGrid>
                <a:gridCol w="609600"/>
                <a:gridCol w="609600"/>
                <a:gridCol w="609600"/>
                <a:gridCol w="609600"/>
                <a:gridCol w="609600"/>
                <a:gridCol w="609600"/>
                <a:gridCol w="609600"/>
                <a:gridCol w="609600"/>
                <a:gridCol w="609600"/>
                <a:gridCol w="609600"/>
              </a:tblGrid>
              <a:tr h="67746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11" name="Straight Arrow Connector 10"/>
          <p:cNvCxnSpPr/>
          <p:nvPr/>
        </p:nvCxnSpPr>
        <p:spPr>
          <a:xfrm flipH="1" flipV="1">
            <a:off x="7674592" y="5979358"/>
            <a:ext cx="650542" cy="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8386549" y="5443467"/>
            <a:ext cx="757451" cy="1200329"/>
          </a:xfrm>
          <a:prstGeom prst="rect">
            <a:avLst/>
          </a:prstGeom>
          <a:noFill/>
        </p:spPr>
        <p:txBody>
          <a:bodyPr wrap="square" rtlCol="0">
            <a:spAutoFit/>
          </a:bodyPr>
          <a:lstStyle/>
          <a:p>
            <a:r>
              <a:rPr lang="en-US" dirty="0" smtClean="0"/>
              <a:t>Cur. </a:t>
            </a:r>
            <a:r>
              <a:rPr lang="en-US" dirty="0" err="1" smtClean="0"/>
              <a:t>Pic</a:t>
            </a:r>
            <a:r>
              <a:rPr lang="en-US" dirty="0" smtClean="0"/>
              <a:t>.</a:t>
            </a:r>
          </a:p>
          <a:p>
            <a:r>
              <a:rPr lang="en-US" dirty="0" smtClean="0"/>
              <a:t>After</a:t>
            </a:r>
          </a:p>
          <a:p>
            <a:r>
              <a:rPr lang="en-US" dirty="0" smtClean="0"/>
              <a:t>Filter</a:t>
            </a:r>
            <a:endParaRPr lang="en-US" dirty="0"/>
          </a:p>
        </p:txBody>
      </p:sp>
      <p:cxnSp>
        <p:nvCxnSpPr>
          <p:cNvPr id="15" name="Straight Arrow Connector 14"/>
          <p:cNvCxnSpPr/>
          <p:nvPr/>
        </p:nvCxnSpPr>
        <p:spPr>
          <a:xfrm flipH="1">
            <a:off x="6933063" y="4862495"/>
            <a:ext cx="1394344" cy="118578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8325135" y="4326603"/>
            <a:ext cx="821138" cy="1200329"/>
          </a:xfrm>
          <a:prstGeom prst="rect">
            <a:avLst/>
          </a:prstGeom>
          <a:noFill/>
        </p:spPr>
        <p:txBody>
          <a:bodyPr wrap="square" rtlCol="0">
            <a:spAutoFit/>
          </a:bodyPr>
          <a:lstStyle/>
          <a:p>
            <a:r>
              <a:rPr lang="en-US" dirty="0" smtClean="0">
                <a:solidFill>
                  <a:srgbClr val="FF0000"/>
                </a:solidFill>
              </a:rPr>
              <a:t>Cur. </a:t>
            </a:r>
            <a:r>
              <a:rPr lang="en-US" dirty="0" err="1" smtClean="0">
                <a:solidFill>
                  <a:srgbClr val="FF0000"/>
                </a:solidFill>
              </a:rPr>
              <a:t>Pic</a:t>
            </a:r>
            <a:r>
              <a:rPr lang="en-US" dirty="0" smtClean="0">
                <a:solidFill>
                  <a:srgbClr val="FF0000"/>
                </a:solidFill>
              </a:rPr>
              <a:t>.</a:t>
            </a:r>
          </a:p>
          <a:p>
            <a:r>
              <a:rPr lang="en-US" dirty="0" smtClean="0">
                <a:solidFill>
                  <a:srgbClr val="FF0000"/>
                </a:solidFill>
              </a:rPr>
              <a:t>Before</a:t>
            </a:r>
          </a:p>
          <a:p>
            <a:r>
              <a:rPr lang="en-US" dirty="0" smtClean="0">
                <a:solidFill>
                  <a:srgbClr val="FF0000"/>
                </a:solidFill>
              </a:rPr>
              <a:t>Filter</a:t>
            </a:r>
            <a:endParaRPr 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Corresponding Text Change</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5</a:t>
            </a:fld>
            <a:endParaRPr lang="en-US" dirty="0"/>
          </a:p>
        </p:txBody>
      </p:sp>
      <p:sp>
        <p:nvSpPr>
          <p:cNvPr id="4" name="Content Placeholder 3"/>
          <p:cNvSpPr>
            <a:spLocks noGrp="1"/>
          </p:cNvSpPr>
          <p:nvPr>
            <p:ph sz="quarter" idx="13"/>
          </p:nvPr>
        </p:nvSpPr>
        <p:spPr>
          <a:xfrm>
            <a:off x="232013" y="1269242"/>
            <a:ext cx="8625384" cy="5009429"/>
          </a:xfrm>
        </p:spPr>
        <p:txBody>
          <a:bodyPr>
            <a:normAutofit fontScale="55000" lnSpcReduction="20000"/>
          </a:bodyPr>
          <a:lstStyle/>
          <a:p>
            <a:pPr hangingPunct="0">
              <a:buNone/>
            </a:pPr>
            <a:r>
              <a:rPr lang="en-GB" b="1" dirty="0" smtClean="0"/>
              <a:t>C 5.2.2 Output and removal of pictures from the DPB</a:t>
            </a:r>
            <a:endParaRPr lang="en-US" b="1" dirty="0" smtClean="0"/>
          </a:p>
          <a:p>
            <a:pPr algn="just">
              <a:buNone/>
            </a:pPr>
            <a:r>
              <a:rPr lang="en-GB" dirty="0" smtClean="0"/>
              <a:t>......</a:t>
            </a:r>
            <a:endParaRPr lang="en-US" dirty="0" smtClean="0"/>
          </a:p>
          <a:p>
            <a:pPr marL="0" algn="just">
              <a:spcAft>
                <a:spcPts val="1800"/>
              </a:spcAft>
              <a:buNone/>
            </a:pPr>
            <a:r>
              <a:rPr lang="en-US" dirty="0" smtClean="0"/>
              <a:t>Otherwise (the current picture is not an IRAP picture with </a:t>
            </a:r>
            <a:r>
              <a:rPr lang="en-US" dirty="0" err="1" smtClean="0"/>
              <a:t>NoRaslOutputFlag</a:t>
            </a:r>
            <a:r>
              <a:rPr lang="en-US" dirty="0" smtClean="0"/>
              <a:t> equal to 1), all picture storage buffers containing a picture which are marked as "not needed for output" and "unused for reference" are emptied (without output). For each picture storage buffer that is emptied, the DPB fullness is decremented by one. When one or more of the following conditions are true, the "bumping" process specified in clause C.5.2.4 is invoked repeatedly while further decrementing the DPB fullness by one for each additional picture storage buffer that is emptied, until none of the following conditions are true:</a:t>
            </a:r>
          </a:p>
          <a:p>
            <a:pPr algn="just" fontAlgn="base" hangingPunct="0">
              <a:buFont typeface="Arial" pitchFamily="34" charset="0"/>
              <a:buChar char="•"/>
            </a:pPr>
            <a:r>
              <a:rPr lang="en-US" dirty="0" smtClean="0"/>
              <a:t>The number of pictures in the DPB that are marked as "needed for output" is greater than </a:t>
            </a:r>
            <a:r>
              <a:rPr lang="en-US" dirty="0" err="1" smtClean="0"/>
              <a:t>sps_max_num_reorder_pics</a:t>
            </a:r>
            <a:r>
              <a:rPr lang="en-US" dirty="0" smtClean="0"/>
              <a:t>[ </a:t>
            </a:r>
            <a:r>
              <a:rPr lang="en-US" dirty="0" err="1" smtClean="0"/>
              <a:t>HighestTid</a:t>
            </a:r>
            <a:r>
              <a:rPr lang="en-US" dirty="0" smtClean="0"/>
              <a:t> ]</a:t>
            </a:r>
            <a:r>
              <a:rPr lang="en-CA" dirty="0" smtClean="0"/>
              <a:t>.</a:t>
            </a:r>
            <a:endParaRPr lang="en-US" dirty="0" smtClean="0"/>
          </a:p>
          <a:p>
            <a:pPr algn="just" fontAlgn="base" hangingPunct="0">
              <a:buFont typeface="Arial" pitchFamily="34" charset="0"/>
              <a:buChar char="•"/>
            </a:pPr>
            <a:r>
              <a:rPr lang="en-US" dirty="0" smtClean="0"/>
              <a:t>sps_max_latency_increase_plus1[ </a:t>
            </a:r>
            <a:r>
              <a:rPr lang="en-US" dirty="0" err="1" smtClean="0"/>
              <a:t>HighestTid</a:t>
            </a:r>
            <a:r>
              <a:rPr lang="en-US" dirty="0" smtClean="0"/>
              <a:t> ] is not equal to 0 and there is at least one picture in the DPB that is marked as "needed for output" for which the associated variable </a:t>
            </a:r>
            <a:r>
              <a:rPr lang="en-US" dirty="0" err="1" smtClean="0"/>
              <a:t>PicLatencyCount</a:t>
            </a:r>
            <a:r>
              <a:rPr lang="en-US" dirty="0" smtClean="0"/>
              <a:t> is greater than or equal to </a:t>
            </a:r>
            <a:r>
              <a:rPr lang="en-US" dirty="0" err="1" smtClean="0"/>
              <a:t>SpsMaxLatencyPictures</a:t>
            </a:r>
            <a:r>
              <a:rPr lang="en-US" dirty="0" smtClean="0"/>
              <a:t>[ </a:t>
            </a:r>
            <a:r>
              <a:rPr lang="en-US" dirty="0" err="1" smtClean="0"/>
              <a:t>HighestTid</a:t>
            </a:r>
            <a:r>
              <a:rPr lang="en-US" dirty="0" smtClean="0"/>
              <a:t> ].</a:t>
            </a:r>
          </a:p>
          <a:p>
            <a:pPr algn="just" fontAlgn="base" hangingPunct="0">
              <a:buFont typeface="Arial" pitchFamily="34" charset="0"/>
              <a:buChar char="•"/>
            </a:pPr>
            <a:r>
              <a:rPr lang="en-US" dirty="0" smtClean="0"/>
              <a:t>The number of pictures in the DPB is greater than or equal to sps_max_dec_pic_buffering_minus1[ </a:t>
            </a:r>
            <a:r>
              <a:rPr lang="en-US" dirty="0" err="1" smtClean="0"/>
              <a:t>HighestTid</a:t>
            </a:r>
            <a:r>
              <a:rPr lang="en-US" dirty="0" smtClean="0"/>
              <a:t> ] + 1 </a:t>
            </a:r>
            <a:r>
              <a:rPr lang="en-US" dirty="0" smtClean="0">
                <a:solidFill>
                  <a:srgbClr val="FF0000"/>
                </a:solidFill>
              </a:rPr>
              <a:t>– </a:t>
            </a:r>
            <a:r>
              <a:rPr lang="en-US" dirty="0" err="1" smtClean="0">
                <a:solidFill>
                  <a:srgbClr val="FF0000"/>
                </a:solidFill>
              </a:rPr>
              <a:t>TwoVersionsOfCurrDecPicFlag</a:t>
            </a:r>
            <a:r>
              <a:rPr lang="en-US" dirty="0" smtClean="0"/>
              <a:t>.</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6</a:t>
            </a:fld>
            <a:endParaRPr lang="en-US"/>
          </a:p>
        </p:txBody>
      </p:sp>
      <p:sp>
        <p:nvSpPr>
          <p:cNvPr id="4" name="Content Placeholder 3"/>
          <p:cNvSpPr>
            <a:spLocks noGrp="1"/>
          </p:cNvSpPr>
          <p:nvPr>
            <p:ph sz="quarter" idx="13"/>
          </p:nvPr>
        </p:nvSpPr>
        <p:spPr/>
        <p:txBody>
          <a:bodyPr/>
          <a:lstStyle/>
          <a:p>
            <a:r>
              <a:rPr lang="en-US" dirty="0" smtClean="0"/>
              <a:t>A bug fix is proposed to the DPB operation when IBC is used for current picture.</a:t>
            </a:r>
          </a:p>
          <a:p>
            <a:r>
              <a:rPr lang="en-US" dirty="0" smtClean="0"/>
              <a:t>When </a:t>
            </a:r>
            <a:r>
              <a:rPr lang="en-US" dirty="0" smtClean="0"/>
              <a:t>removing pictures from the </a:t>
            </a:r>
            <a:r>
              <a:rPr lang="en-US" dirty="0" smtClean="0"/>
              <a:t>DPB according to current buffer fullness, the existence of two versions of current picture is considered</a:t>
            </a:r>
          </a:p>
          <a:p>
            <a:pPr lvl="1"/>
            <a:r>
              <a:rPr lang="en-US" dirty="0" smtClean="0"/>
              <a:t>Indicated by “</a:t>
            </a:r>
            <a:r>
              <a:rPr lang="en-US" dirty="0" err="1" smtClean="0"/>
              <a:t>TwoVersionsOfCurrDecPicFlag</a:t>
            </a:r>
            <a:r>
              <a:rPr lang="en-US" dirty="0" smtClean="0"/>
              <a:t>”</a:t>
            </a:r>
          </a:p>
          <a:p>
            <a:r>
              <a:rPr lang="en-US" dirty="0" smtClean="0"/>
              <a:t>Suggest to include this fix into HEVC SCC text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Ordering of DPB operations in HEVC SCC</a:t>
            </a:r>
            <a:endParaRPr lang="en-US" dirty="0"/>
          </a:p>
        </p:txBody>
      </p:sp>
      <p:sp>
        <p:nvSpPr>
          <p:cNvPr id="3" name="Slide Number Placeholder 2"/>
          <p:cNvSpPr>
            <a:spLocks noGrp="1"/>
          </p:cNvSpPr>
          <p:nvPr>
            <p:ph type="sldNum" sz="quarter" idx="12"/>
          </p:nvPr>
        </p:nvSpPr>
        <p:spPr/>
        <p:txBody>
          <a:bodyPr/>
          <a:lstStyle/>
          <a:p>
            <a:fld id="{3E54FAAE-D303-1440-B1E5-D1AB6CEFDBFD}" type="slidenum">
              <a:rPr lang="en-US" smtClean="0"/>
              <a:pPr/>
              <a:t>7</a:t>
            </a:fld>
            <a:endParaRPr lang="en-US" dirty="0"/>
          </a:p>
        </p:txBody>
      </p:sp>
      <p:sp>
        <p:nvSpPr>
          <p:cNvPr id="4" name="Content Placeholder 3"/>
          <p:cNvSpPr>
            <a:spLocks noGrp="1"/>
          </p:cNvSpPr>
          <p:nvPr>
            <p:ph sz="quarter" idx="13"/>
          </p:nvPr>
        </p:nvSpPr>
        <p:spPr/>
        <p:txBody>
          <a:bodyPr>
            <a:normAutofit fontScale="85000" lnSpcReduction="10000"/>
          </a:bodyPr>
          <a:lstStyle/>
          <a:p>
            <a:r>
              <a:rPr lang="en-GB" dirty="0" smtClean="0"/>
              <a:t>The </a:t>
            </a:r>
            <a:r>
              <a:rPr lang="en-GB" dirty="0" smtClean="0"/>
              <a:t>process for output and removal of pictures from the DPB before decoding of the current picture as specified in clause  C.5.2.2 is invoked, </a:t>
            </a:r>
            <a:endParaRPr lang="en-GB" dirty="0" smtClean="0"/>
          </a:p>
          <a:p>
            <a:r>
              <a:rPr lang="en-GB" dirty="0" smtClean="0"/>
              <a:t>the </a:t>
            </a:r>
            <a:r>
              <a:rPr lang="en-GB" dirty="0" smtClean="0"/>
              <a:t>invocation of the process for current decoded picture marking and storage as specified in clause C.3.4, </a:t>
            </a:r>
            <a:endParaRPr lang="en-GB" dirty="0" smtClean="0"/>
          </a:p>
          <a:p>
            <a:r>
              <a:rPr lang="en-GB" dirty="0" smtClean="0"/>
              <a:t>further </a:t>
            </a:r>
            <a:r>
              <a:rPr lang="en-GB" dirty="0" smtClean="0"/>
              <a:t>followed by the invocation of the process for removal of pictures from the DPB after decoding of the current picture as specified in clause C.3.5, </a:t>
            </a:r>
            <a:endParaRPr lang="en-GB" dirty="0" smtClean="0"/>
          </a:p>
          <a:p>
            <a:r>
              <a:rPr lang="en-US" dirty="0" smtClean="0"/>
              <a:t>……</a:t>
            </a:r>
            <a:endParaRPr lang="en-US" dirty="0" smtClean="0"/>
          </a:p>
          <a:p>
            <a:endParaRPr lang="en-US" dirty="0"/>
          </a:p>
        </p:txBody>
      </p:sp>
    </p:spTree>
  </p:cSld>
  <p:clrMapOvr>
    <a:masterClrMapping/>
  </p:clrMapOvr>
</p:sld>
</file>

<file path=ppt/theme/theme1.xml><?xml version="1.0" encoding="utf-8"?>
<a:theme xmlns:a="http://schemas.openxmlformats.org/drawingml/2006/main" name="MediaTek-Confidential_B_CTO_Dar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4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5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5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MediaTek">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3_MediaTek">
  <a:themeElements>
    <a:clrScheme name="Custom 5">
      <a:dk1>
        <a:srgbClr val="353630"/>
      </a:dk1>
      <a:lt1>
        <a:sysClr val="window" lastClr="FFFFFF"/>
      </a:lt1>
      <a:dk2>
        <a:srgbClr val="999A94"/>
      </a:dk2>
      <a:lt2>
        <a:srgbClr val="F0F0F0"/>
      </a:lt2>
      <a:accent1>
        <a:srgbClr val="F39A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3_Custom Design">
  <a:themeElements>
    <a:clrScheme name="MediaTek Color Palette">
      <a:dk1>
        <a:srgbClr val="353630"/>
      </a:dk1>
      <a:lt1>
        <a:sysClr val="window" lastClr="FFFFFF"/>
      </a:lt1>
      <a:dk2>
        <a:srgbClr val="999A94"/>
      </a:dk2>
      <a:lt2>
        <a:srgbClr val="F0F0F0"/>
      </a:lt2>
      <a:accent1>
        <a:srgbClr val="F3821E"/>
      </a:accent1>
      <a:accent2>
        <a:srgbClr val="00A1DE"/>
      </a:accent2>
      <a:accent3>
        <a:srgbClr val="69BE28"/>
      </a:accent3>
      <a:accent4>
        <a:srgbClr val="D71F85"/>
      </a:accent4>
      <a:accent5>
        <a:srgbClr val="FED100"/>
      </a:accent5>
      <a:accent6>
        <a:srgbClr val="98DBFF"/>
      </a:accent6>
      <a:hlink>
        <a:srgbClr val="000000"/>
      </a:hlink>
      <a:folHlink>
        <a:srgbClr val="5A5A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24608</TotalTime>
  <Words>412</Words>
  <Application>Microsoft Office PowerPoint</Application>
  <PresentationFormat>On-screen Show (4:3)</PresentationFormat>
  <Paragraphs>54</Paragraphs>
  <Slides>7</Slides>
  <Notes>0</Notes>
  <HiddenSlides>0</HiddenSlides>
  <MMClips>0</MMClips>
  <ScaleCrop>false</ScaleCrop>
  <HeadingPairs>
    <vt:vector size="4" baseType="variant">
      <vt:variant>
        <vt:lpstr>Theme</vt:lpstr>
      </vt:variant>
      <vt:variant>
        <vt:i4>13</vt:i4>
      </vt:variant>
      <vt:variant>
        <vt:lpstr>Slide Titles</vt:lpstr>
      </vt:variant>
      <vt:variant>
        <vt:i4>7</vt:i4>
      </vt:variant>
    </vt:vector>
  </HeadingPairs>
  <TitlesOfParts>
    <vt:vector size="20" baseType="lpstr">
      <vt:lpstr>MediaTek-Confidential_B_CTO_Dark</vt:lpstr>
      <vt:lpstr>MediaTek</vt:lpstr>
      <vt:lpstr>Custom Design</vt:lpstr>
      <vt:lpstr>1_MediaTek</vt:lpstr>
      <vt:lpstr>1_Custom Design</vt:lpstr>
      <vt:lpstr>2_MediaTek</vt:lpstr>
      <vt:lpstr>2_Custom Design</vt:lpstr>
      <vt:lpstr>3_MediaTek</vt:lpstr>
      <vt:lpstr>3_Custom Design</vt:lpstr>
      <vt:lpstr>4_MediaTek</vt:lpstr>
      <vt:lpstr>4_Custom Design</vt:lpstr>
      <vt:lpstr>5_MediaTek</vt:lpstr>
      <vt:lpstr>5_Custom Design</vt:lpstr>
      <vt:lpstr>JCTVC-W0077: Bug fix for DPB operations when current picture is a reference picture</vt:lpstr>
      <vt:lpstr>Introduction</vt:lpstr>
      <vt:lpstr>Problem Statement</vt:lpstr>
      <vt:lpstr>Proposed bug fix</vt:lpstr>
      <vt:lpstr>Corresponding Text Change</vt:lpstr>
      <vt:lpstr>Conclusion</vt:lpstr>
      <vt:lpstr>Ordering of DPB operations in HEVC SCC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Mediatek</dc:creator>
  <cp:lastModifiedBy>Xiaozhong Xu</cp:lastModifiedBy>
  <cp:revision>1104</cp:revision>
  <dcterms:created xsi:type="dcterms:W3CDTF">2014-04-10T07:05:11Z</dcterms:created>
  <dcterms:modified xsi:type="dcterms:W3CDTF">2016-02-21T22:19:56Z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