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</p:sldMasterIdLst>
  <p:notesMasterIdLst>
    <p:notesMasterId r:id="rId12"/>
  </p:notesMasterIdLst>
  <p:sldIdLst>
    <p:sldId id="256" r:id="rId2"/>
    <p:sldId id="285" r:id="rId3"/>
    <p:sldId id="286" r:id="rId4"/>
    <p:sldId id="287" r:id="rId5"/>
    <p:sldId id="288" r:id="rId6"/>
    <p:sldId id="289" r:id="rId7"/>
    <p:sldId id="290" r:id="rId8"/>
    <p:sldId id="291" r:id="rId9"/>
    <p:sldId id="292" r:id="rId10"/>
    <p:sldId id="293" r:id="rId11"/>
  </p:sldIdLst>
  <p:sldSz cx="9144000" cy="6858000" type="screen4x3"/>
  <p:notesSz cx="7099300" cy="10234613"/>
  <p:defaultTextStyle>
    <a:lvl1pPr>
      <a:defRPr>
        <a:latin typeface="Arial"/>
        <a:ea typeface="Arial"/>
        <a:cs typeface="Arial"/>
        <a:sym typeface="Arial"/>
      </a:defRPr>
    </a:lvl1pPr>
    <a:lvl2pPr indent="457200">
      <a:defRPr>
        <a:latin typeface="Arial"/>
        <a:ea typeface="Arial"/>
        <a:cs typeface="Arial"/>
        <a:sym typeface="Arial"/>
      </a:defRPr>
    </a:lvl2pPr>
    <a:lvl3pPr indent="914400">
      <a:defRPr>
        <a:latin typeface="Arial"/>
        <a:ea typeface="Arial"/>
        <a:cs typeface="Arial"/>
        <a:sym typeface="Arial"/>
      </a:defRPr>
    </a:lvl3pPr>
    <a:lvl4pPr indent="1371600">
      <a:defRPr>
        <a:latin typeface="Arial"/>
        <a:ea typeface="Arial"/>
        <a:cs typeface="Arial"/>
        <a:sym typeface="Arial"/>
      </a:defRPr>
    </a:lvl4pPr>
    <a:lvl5pPr indent="1828800">
      <a:defRPr>
        <a:latin typeface="Arial"/>
        <a:ea typeface="Arial"/>
        <a:cs typeface="Arial"/>
        <a:sym typeface="Arial"/>
      </a:defRPr>
    </a:lvl5pPr>
    <a:lvl6pPr indent="2286000">
      <a:defRPr>
        <a:latin typeface="Arial"/>
        <a:ea typeface="Arial"/>
        <a:cs typeface="Arial"/>
        <a:sym typeface="Arial"/>
      </a:defRPr>
    </a:lvl6pPr>
    <a:lvl7pPr indent="2743200">
      <a:defRPr>
        <a:latin typeface="Arial"/>
        <a:ea typeface="Arial"/>
        <a:cs typeface="Arial"/>
        <a:sym typeface="Arial"/>
      </a:defRPr>
    </a:lvl7pPr>
    <a:lvl8pPr indent="3200400">
      <a:defRPr>
        <a:latin typeface="Arial"/>
        <a:ea typeface="Arial"/>
        <a:cs typeface="Arial"/>
        <a:sym typeface="Arial"/>
      </a:defRPr>
    </a:lvl8pPr>
    <a:lvl9pPr indent="3657600">
      <a:defRPr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CCFF"/>
    <a:srgbClr val="FFFFFF"/>
    <a:srgbClr val="00CCFF"/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n" i="on">
        <a:font>
          <a:latin typeface="Arial"/>
          <a:ea typeface="Arial"/>
          <a:cs typeface="Arial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E7F3F4"/>
          </a:solidFill>
        </a:fill>
      </a:tcStyle>
    </a:wholeTbl>
    <a:band2H>
      <a:tcTxStyle/>
      <a:tcStyle>
        <a:tcBdr/>
        <a:fill>
          <a:solidFill>
            <a:srgbClr val="F3F9FA"/>
          </a:solidFill>
        </a:fill>
      </a:tcStyle>
    </a:band2H>
    <a:firstCol>
      <a:tcTxStyle b="on" i="on">
        <a:font>
          <a:latin typeface="Arial"/>
          <a:ea typeface="Arial"/>
          <a:cs typeface="Arial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BBE0E3"/>
          </a:solidFill>
        </a:fill>
      </a:tcStyle>
    </a:firstCol>
    <a:lastRow>
      <a:tcTxStyle b="on" i="on">
        <a:font>
          <a:latin typeface="Arial"/>
          <a:ea typeface="Arial"/>
          <a:cs typeface="Arial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381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BBE0E3"/>
          </a:solidFill>
        </a:fill>
      </a:tcStyle>
    </a:lastRow>
    <a:firstRow>
      <a:tcTxStyle b="on" i="on">
        <a:font>
          <a:latin typeface="Arial"/>
          <a:ea typeface="Arial"/>
          <a:cs typeface="Arial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381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BBE0E3"/>
          </a:solidFill>
        </a:fill>
      </a:tcStyle>
    </a:firstRow>
  </a:tblStyle>
  <a:tblStyle styleId="{C7B018BB-80A7-4F77-B60F-C8B233D01FF8}" styleName="">
    <a:tblBg/>
    <a:wholeTbl>
      <a:tcTxStyle b="on" i="on">
        <a:font>
          <a:latin typeface="Arial"/>
          <a:ea typeface="Arial"/>
          <a:cs typeface="Arial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n">
        <a:font>
          <a:latin typeface="Arial"/>
          <a:ea typeface="Arial"/>
          <a:cs typeface="Arial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FFFFFF"/>
          </a:solidFill>
        </a:fill>
      </a:tcStyle>
    </a:firstCol>
    <a:lastRow>
      <a:tcTxStyle b="on" i="on">
        <a:font>
          <a:latin typeface="Arial"/>
          <a:ea typeface="Arial"/>
          <a:cs typeface="Arial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381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FFFFFF"/>
          </a:solidFill>
        </a:fill>
      </a:tcStyle>
    </a:lastRow>
    <a:firstRow>
      <a:tcTxStyle b="on" i="on">
        <a:font>
          <a:latin typeface="Arial"/>
          <a:ea typeface="Arial"/>
          <a:cs typeface="Arial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381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FFFFFF"/>
          </a:solidFill>
        </a:fill>
      </a:tcStyle>
    </a:firstRow>
  </a:tblStyle>
  <a:tblStyle styleId="{EEE7283C-3CF3-47DC-8721-378D4A62B228}" styleName="">
    <a:tblBg/>
    <a:wholeTbl>
      <a:tcTxStyle b="on" i="on">
        <a:font>
          <a:latin typeface="Arial"/>
          <a:ea typeface="Arial"/>
          <a:cs typeface="Arial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CCCCD9"/>
          </a:solidFill>
        </a:fill>
      </a:tcStyle>
    </a:wholeTbl>
    <a:band2H>
      <a:tcTxStyle/>
      <a:tcStyle>
        <a:tcBdr/>
        <a:fill>
          <a:solidFill>
            <a:srgbClr val="E7E7ED"/>
          </a:solidFill>
        </a:fill>
      </a:tcStyle>
    </a:band2H>
    <a:firstCol>
      <a:tcTxStyle b="on" i="on">
        <a:font>
          <a:latin typeface="Arial"/>
          <a:ea typeface="Arial"/>
          <a:cs typeface="Arial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2D2D8A"/>
          </a:solidFill>
        </a:fill>
      </a:tcStyle>
    </a:firstCol>
    <a:lastRow>
      <a:tcTxStyle b="on" i="on">
        <a:font>
          <a:latin typeface="Arial"/>
          <a:ea typeface="Arial"/>
          <a:cs typeface="Arial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381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2D2D8A"/>
          </a:solidFill>
        </a:fill>
      </a:tcStyle>
    </a:lastRow>
    <a:firstRow>
      <a:tcTxStyle b="on" i="on">
        <a:font>
          <a:latin typeface="Arial"/>
          <a:ea typeface="Arial"/>
          <a:cs typeface="Arial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381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2D2D8A"/>
          </a:solidFill>
        </a:fill>
      </a:tcStyle>
    </a:firstRow>
  </a:tblStyle>
  <a:tblStyle styleId="{CF821DB8-F4EB-4A41-A1BA-3FCAFE7338EE}" styleName="">
    <a:tblBg/>
    <a:wholeTbl>
      <a:tcTxStyle b="on" i="on">
        <a:font>
          <a:latin typeface="Arial"/>
          <a:ea typeface="Arial"/>
          <a:cs typeface="Arial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n">
        <a:font>
          <a:latin typeface="Arial"/>
          <a:ea typeface="Arial"/>
          <a:cs typeface="Arial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BBE0E3"/>
          </a:solidFill>
        </a:fill>
      </a:tcStyle>
    </a:firstCol>
    <a:lastRow>
      <a:tcTxStyle b="on" i="on">
        <a:font>
          <a:latin typeface="Arial"/>
          <a:ea typeface="Arial"/>
          <a:cs typeface="Arial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bevel/>
            </a:ln>
          </a:top>
          <a:bottom>
            <a:ln w="25400" cap="flat">
              <a:solidFill>
                <a:srgbClr val="000000"/>
              </a:solidFill>
              <a:prstDash val="solid"/>
              <a:bevel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n">
        <a:font>
          <a:latin typeface="Arial"/>
          <a:ea typeface="Arial"/>
          <a:cs typeface="Arial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bevel/>
            </a:ln>
          </a:top>
          <a:bottom>
            <a:ln w="25400" cap="flat">
              <a:solidFill>
                <a:srgbClr val="000000"/>
              </a:solidFill>
              <a:prstDash val="solid"/>
              <a:bevel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BBE0E3"/>
          </a:solidFill>
        </a:fill>
      </a:tcStyle>
    </a:firstRow>
  </a:tblStyle>
  <a:tblStyle styleId="{33BA23B1-9221-436E-865A-0063620EA4FD}" styleName="">
    <a:tblBg/>
    <a:wholeTbl>
      <a:tcTxStyle b="on" i="on">
        <a:font>
          <a:latin typeface="Arial"/>
          <a:ea typeface="Arial"/>
          <a:cs typeface="Arial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n">
        <a:font>
          <a:latin typeface="Arial"/>
          <a:ea typeface="Arial"/>
          <a:cs typeface="Arial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/>
        </a:fill>
      </a:tcStyle>
    </a:firstCol>
    <a:lastRow>
      <a:tcTxStyle b="on" i="on">
        <a:font>
          <a:latin typeface="Arial"/>
          <a:ea typeface="Arial"/>
          <a:cs typeface="Arial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381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/>
        </a:fill>
      </a:tcStyle>
    </a:lastRow>
    <a:firstRow>
      <a:tcTxStyle b="on" i="on">
        <a:font>
          <a:latin typeface="Arial"/>
          <a:ea typeface="Arial"/>
          <a:cs typeface="Arial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381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/>
        </a:fill>
      </a:tcStyle>
    </a:firstRow>
  </a:tblStyle>
  <a:tblStyle styleId="{2708684C-4D16-4618-839F-0558EEFCDFE6}" styleName="">
    <a:tblBg/>
    <a:wholeTbl>
      <a:tcTxStyle b="on" i="on">
        <a:font>
          <a:latin typeface="Arial"/>
          <a:ea typeface="Arial"/>
          <a:cs typeface="Arial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bevel/>
            </a:ln>
          </a:left>
          <a:right>
            <a:ln w="12700" cap="flat">
              <a:solidFill>
                <a:srgbClr val="000000"/>
              </a:solidFill>
              <a:prstDash val="solid"/>
              <a:bevel/>
            </a:ln>
          </a:right>
          <a:top>
            <a:ln w="12700" cap="flat">
              <a:solidFill>
                <a:srgbClr val="000000"/>
              </a:solidFill>
              <a:prstDash val="solid"/>
              <a:bevel/>
            </a:ln>
          </a:top>
          <a:bottom>
            <a:ln w="12700" cap="flat">
              <a:solidFill>
                <a:srgbClr val="000000"/>
              </a:solidFill>
              <a:prstDash val="solid"/>
              <a:bevel/>
            </a:ln>
          </a:bottom>
          <a:insideH>
            <a:ln w="12700" cap="flat">
              <a:solidFill>
                <a:srgbClr val="000000"/>
              </a:solidFill>
              <a:prstDash val="solid"/>
              <a:bevel/>
            </a:ln>
          </a:insideH>
          <a:insideV>
            <a:ln w="12700" cap="flat">
              <a:solidFill>
                <a:srgbClr val="000000"/>
              </a:solidFill>
              <a:prstDash val="solid"/>
              <a:bevel/>
            </a:ln>
          </a:insideV>
        </a:tcBdr>
        <a:fill>
          <a:solidFill>
            <a:srgbClr val="000000">
              <a:alpha val="20000"/>
            </a:srgbClr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n">
        <a:font>
          <a:latin typeface="Arial"/>
          <a:ea typeface="Arial"/>
          <a:cs typeface="Arial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bevel/>
            </a:ln>
          </a:left>
          <a:right>
            <a:ln w="12700" cap="flat">
              <a:solidFill>
                <a:srgbClr val="000000"/>
              </a:solidFill>
              <a:prstDash val="solid"/>
              <a:bevel/>
            </a:ln>
          </a:right>
          <a:top>
            <a:ln w="12700" cap="flat">
              <a:solidFill>
                <a:srgbClr val="000000"/>
              </a:solidFill>
              <a:prstDash val="solid"/>
              <a:bevel/>
            </a:ln>
          </a:top>
          <a:bottom>
            <a:ln w="12700" cap="flat">
              <a:solidFill>
                <a:srgbClr val="000000"/>
              </a:solidFill>
              <a:prstDash val="solid"/>
              <a:bevel/>
            </a:ln>
          </a:bottom>
          <a:insideH>
            <a:ln w="12700" cap="flat">
              <a:solidFill>
                <a:srgbClr val="000000"/>
              </a:solidFill>
              <a:prstDash val="solid"/>
              <a:bevel/>
            </a:ln>
          </a:insideH>
          <a:insideV>
            <a:ln w="12700" cap="flat">
              <a:solidFill>
                <a:srgbClr val="000000"/>
              </a:solidFill>
              <a:prstDash val="solid"/>
              <a:bevel/>
            </a:ln>
          </a:insideV>
        </a:tcBdr>
        <a:fill>
          <a:solidFill>
            <a:srgbClr val="000000">
              <a:alpha val="20000"/>
            </a:srgbClr>
          </a:solidFill>
        </a:fill>
      </a:tcStyle>
    </a:firstCol>
    <a:lastRow>
      <a:tcTxStyle b="on" i="on">
        <a:font>
          <a:latin typeface="Arial"/>
          <a:ea typeface="Arial"/>
          <a:cs typeface="Arial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bevel/>
            </a:ln>
          </a:left>
          <a:right>
            <a:ln w="12700" cap="flat">
              <a:solidFill>
                <a:srgbClr val="000000"/>
              </a:solidFill>
              <a:prstDash val="solid"/>
              <a:bevel/>
            </a:ln>
          </a:right>
          <a:top>
            <a:ln w="50800" cap="flat">
              <a:solidFill>
                <a:srgbClr val="000000"/>
              </a:solidFill>
              <a:prstDash val="solid"/>
              <a:bevel/>
            </a:ln>
          </a:top>
          <a:bottom>
            <a:ln w="12700" cap="flat">
              <a:solidFill>
                <a:srgbClr val="000000"/>
              </a:solidFill>
              <a:prstDash val="solid"/>
              <a:bevel/>
            </a:ln>
          </a:bottom>
          <a:insideH>
            <a:ln w="12700" cap="flat">
              <a:solidFill>
                <a:srgbClr val="000000"/>
              </a:solidFill>
              <a:prstDash val="solid"/>
              <a:bevel/>
            </a:ln>
          </a:insideH>
          <a:insideV>
            <a:ln w="12700" cap="flat">
              <a:solidFill>
                <a:srgbClr val="000000"/>
              </a:solidFill>
              <a:prstDash val="solid"/>
              <a:bevel/>
            </a:ln>
          </a:insideV>
        </a:tcBdr>
        <a:fill>
          <a:noFill/>
        </a:fill>
      </a:tcStyle>
    </a:lastRow>
    <a:firstRow>
      <a:tcTxStyle b="on" i="on">
        <a:font>
          <a:latin typeface="Arial"/>
          <a:ea typeface="Arial"/>
          <a:cs typeface="Arial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bevel/>
            </a:ln>
          </a:left>
          <a:right>
            <a:ln w="12700" cap="flat">
              <a:solidFill>
                <a:srgbClr val="000000"/>
              </a:solidFill>
              <a:prstDash val="solid"/>
              <a:bevel/>
            </a:ln>
          </a:right>
          <a:top>
            <a:ln w="12700" cap="flat">
              <a:solidFill>
                <a:srgbClr val="000000"/>
              </a:solidFill>
              <a:prstDash val="solid"/>
              <a:bevel/>
            </a:ln>
          </a:top>
          <a:bottom>
            <a:ln w="25400" cap="flat">
              <a:solidFill>
                <a:srgbClr val="000000"/>
              </a:solidFill>
              <a:prstDash val="solid"/>
              <a:bevel/>
            </a:ln>
          </a:bottom>
          <a:insideH>
            <a:ln w="12700" cap="flat">
              <a:solidFill>
                <a:srgbClr val="000000"/>
              </a:solidFill>
              <a:prstDash val="solid"/>
              <a:bevel/>
            </a:ln>
          </a:insideH>
          <a:insideV>
            <a:ln w="12700" cap="flat">
              <a:solidFill>
                <a:srgbClr val="000000"/>
              </a:solidFill>
              <a:prstDash val="solid"/>
              <a:bevel/>
            </a:ln>
          </a:insideV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1428" y="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3" name="Shape 253"/>
          <p:cNvSpPr>
            <a:spLocks noGrp="1" noRot="1" noChangeAspect="1"/>
          </p:cNvSpPr>
          <p:nvPr>
            <p:ph type="sldImg"/>
          </p:nvPr>
        </p:nvSpPr>
        <p:spPr>
          <a:xfrm>
            <a:off x="992188" y="768350"/>
            <a:ext cx="5114925" cy="3836988"/>
          </a:xfrm>
          <a:prstGeom prst="rect">
            <a:avLst/>
          </a:prstGeom>
        </p:spPr>
        <p:txBody>
          <a:bodyPr lIns="99040" tIns="49520" rIns="99040" bIns="49520"/>
          <a:lstStyle/>
          <a:p>
            <a:pPr lvl="0"/>
            <a:endParaRPr/>
          </a:p>
        </p:txBody>
      </p:sp>
      <p:sp>
        <p:nvSpPr>
          <p:cNvPr id="254" name="Shape 254"/>
          <p:cNvSpPr>
            <a:spLocks noGrp="1"/>
          </p:cNvSpPr>
          <p:nvPr>
            <p:ph type="body" sz="quarter" idx="1"/>
          </p:nvPr>
        </p:nvSpPr>
        <p:spPr>
          <a:xfrm>
            <a:off x="946575" y="4861442"/>
            <a:ext cx="5206153" cy="4605576"/>
          </a:xfrm>
          <a:prstGeom prst="rect">
            <a:avLst/>
          </a:prstGeom>
        </p:spPr>
        <p:txBody>
          <a:bodyPr lIns="99040" tIns="49520" rIns="99040" bIns="49520"/>
          <a:lstStyle/>
          <a:p>
            <a:pPr lvl="0"/>
            <a:endParaRPr/>
          </a:p>
        </p:txBody>
      </p:sp>
    </p:spTree>
    <p:extLst>
      <p:ext uri="{BB962C8B-B14F-4D97-AF65-F5344CB8AC3E}">
        <p14:creationId xmlns:p14="http://schemas.microsoft.com/office/powerpoint/2010/main" val="3569406584"/>
      </p:ext>
    </p:extLst>
  </p:cSld>
  <p:clrMap bg1="lt1" tx1="dk1" bg2="lt2" tx2="dk2" accent1="accent1" accent2="accent2" accent3="accent3" accent4="accent4" accent5="accent5" accent6="accent6" hlink="hlink" folHlink="folHlink"/>
  <p:notesStyle>
    <a:lvl1pPr defTabSz="457200">
      <a:lnSpc>
        <a:spcPct val="125000"/>
      </a:lnSpc>
      <a:defRPr sz="2400">
        <a:latin typeface="+mj-lt"/>
        <a:ea typeface="+mj-ea"/>
        <a:cs typeface="+mj-cs"/>
        <a:sym typeface="Avenir Roman"/>
      </a:defRPr>
    </a:lvl1pPr>
    <a:lvl2pPr indent="228600" defTabSz="457200">
      <a:lnSpc>
        <a:spcPct val="125000"/>
      </a:lnSpc>
      <a:defRPr sz="2400">
        <a:latin typeface="+mj-lt"/>
        <a:ea typeface="+mj-ea"/>
        <a:cs typeface="+mj-cs"/>
        <a:sym typeface="Avenir Roman"/>
      </a:defRPr>
    </a:lvl2pPr>
    <a:lvl3pPr indent="457200" defTabSz="457200">
      <a:lnSpc>
        <a:spcPct val="125000"/>
      </a:lnSpc>
      <a:defRPr sz="2400">
        <a:latin typeface="+mj-lt"/>
        <a:ea typeface="+mj-ea"/>
        <a:cs typeface="+mj-cs"/>
        <a:sym typeface="Avenir Roman"/>
      </a:defRPr>
    </a:lvl3pPr>
    <a:lvl4pPr indent="685800" defTabSz="457200">
      <a:lnSpc>
        <a:spcPct val="125000"/>
      </a:lnSpc>
      <a:defRPr sz="2400">
        <a:latin typeface="+mj-lt"/>
        <a:ea typeface="+mj-ea"/>
        <a:cs typeface="+mj-cs"/>
        <a:sym typeface="Avenir Roman"/>
      </a:defRPr>
    </a:lvl4pPr>
    <a:lvl5pPr indent="914400" defTabSz="457200">
      <a:lnSpc>
        <a:spcPct val="125000"/>
      </a:lnSpc>
      <a:defRPr sz="2400">
        <a:latin typeface="+mj-lt"/>
        <a:ea typeface="+mj-ea"/>
        <a:cs typeface="+mj-cs"/>
        <a:sym typeface="Avenir Roman"/>
      </a:defRPr>
    </a:lvl5pPr>
    <a:lvl6pPr indent="1143000" defTabSz="457200">
      <a:lnSpc>
        <a:spcPct val="125000"/>
      </a:lnSpc>
      <a:defRPr sz="2400">
        <a:latin typeface="+mj-lt"/>
        <a:ea typeface="+mj-ea"/>
        <a:cs typeface="+mj-cs"/>
        <a:sym typeface="Avenir Roman"/>
      </a:defRPr>
    </a:lvl6pPr>
    <a:lvl7pPr indent="1371600" defTabSz="457200">
      <a:lnSpc>
        <a:spcPct val="125000"/>
      </a:lnSpc>
      <a:defRPr sz="2400">
        <a:latin typeface="+mj-lt"/>
        <a:ea typeface="+mj-ea"/>
        <a:cs typeface="+mj-cs"/>
        <a:sym typeface="Avenir Roman"/>
      </a:defRPr>
    </a:lvl7pPr>
    <a:lvl8pPr indent="1600200" defTabSz="457200">
      <a:lnSpc>
        <a:spcPct val="125000"/>
      </a:lnSpc>
      <a:defRPr sz="2400">
        <a:latin typeface="+mj-lt"/>
        <a:ea typeface="+mj-ea"/>
        <a:cs typeface="+mj-cs"/>
        <a:sym typeface="Avenir Roman"/>
      </a:defRPr>
    </a:lvl8pPr>
    <a:lvl9pPr indent="1828800" defTabSz="457200">
      <a:lnSpc>
        <a:spcPct val="125000"/>
      </a:lnSpc>
      <a:defRPr sz="2400">
        <a:latin typeface="+mj-lt"/>
        <a:ea typeface="+mj-ea"/>
        <a:cs typeface="+mj-cs"/>
        <a:sym typeface="Avenir Roman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010571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2.jpeg" descr="pp back _ black V3_26th_title"/>
          <p:cNvPicPr/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19046" y="14285"/>
            <a:ext cx="9104320" cy="6827844"/>
          </a:xfrm>
          <a:prstGeom prst="rect">
            <a:avLst/>
          </a:prstGeom>
          <a:ln w="12700">
            <a:miter lim="400000"/>
          </a:ln>
        </p:spPr>
      </p:pic>
      <p:sp>
        <p:nvSpPr>
          <p:cNvPr id="7" name="Shape 7"/>
          <p:cNvSpPr>
            <a:spLocks noGrp="1"/>
          </p:cNvSpPr>
          <p:nvPr>
            <p:ph type="title"/>
          </p:nvPr>
        </p:nvSpPr>
        <p:spPr>
          <a:xfrm>
            <a:off x="685681" y="2437835"/>
            <a:ext cx="7772638" cy="1449053"/>
          </a:xfrm>
          <a:prstGeom prst="rect">
            <a:avLst/>
          </a:prstGeom>
        </p:spPr>
        <p:txBody>
          <a:bodyPr lIns="40625" tIns="40625" rIns="40625" bIns="40625" anchor="ctr"/>
          <a:lstStyle>
            <a:lvl1pPr>
              <a:defRPr sz="4100"/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4100">
                <a:solidFill>
                  <a:srgbClr val="FFFFFF"/>
                </a:solidFill>
              </a:rPr>
              <a:t>Title Text</a:t>
            </a:r>
          </a:p>
        </p:txBody>
      </p:sp>
      <p:sp>
        <p:nvSpPr>
          <p:cNvPr id="8" name="Shape 8"/>
          <p:cNvSpPr/>
          <p:nvPr/>
        </p:nvSpPr>
        <p:spPr>
          <a:xfrm>
            <a:off x="0" y="6437408"/>
            <a:ext cx="9144000" cy="420592"/>
          </a:xfrm>
          <a:prstGeom prst="rect">
            <a:avLst/>
          </a:prstGeom>
          <a:solidFill>
            <a:srgbClr val="000000">
              <a:alpha val="14000"/>
            </a:srgbClr>
          </a:solidFill>
          <a:ln w="12700">
            <a:miter lim="400000"/>
          </a:ln>
        </p:spPr>
        <p:txBody>
          <a:bodyPr lIns="0" tIns="0" rIns="0" bIns="0"/>
          <a:lstStyle/>
          <a:p>
            <a:pPr lvl="0" defTabSz="396875">
              <a:spcBef>
                <a:spcPts val="600"/>
              </a:spcBef>
              <a:defRPr sz="27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9" name="Shape 9"/>
          <p:cNvSpPr/>
          <p:nvPr/>
        </p:nvSpPr>
        <p:spPr>
          <a:xfrm>
            <a:off x="836468" y="3886888"/>
            <a:ext cx="77774" cy="457094"/>
          </a:xfrm>
          <a:prstGeom prst="rect">
            <a:avLst/>
          </a:prstGeom>
          <a:solidFill>
            <a:srgbClr val="FFFFFF">
              <a:alpha val="35001"/>
            </a:srgbClr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/>
            <a:endParaRPr/>
          </a:p>
        </p:txBody>
      </p:sp>
      <p:sp>
        <p:nvSpPr>
          <p:cNvPr id="10" name="Shape 10"/>
          <p:cNvSpPr>
            <a:spLocks noGrp="1"/>
          </p:cNvSpPr>
          <p:nvPr>
            <p:ph type="body" idx="1"/>
          </p:nvPr>
        </p:nvSpPr>
        <p:spPr>
          <a:xfrm>
            <a:off x="914240" y="3886888"/>
            <a:ext cx="6399690" cy="2171594"/>
          </a:xfrm>
          <a:prstGeom prst="rect">
            <a:avLst/>
          </a:prstGeom>
        </p:spPr>
        <p:txBody>
          <a:bodyPr lIns="45718" tIns="45718" rIns="45718" bIns="45718"/>
          <a:lstStyle>
            <a:lvl1pPr marL="0" indent="0" defTabSz="396796">
              <a:spcBef>
                <a:spcPts val="600"/>
              </a:spcBef>
              <a:buSzTx/>
              <a:buNone/>
              <a:defRPr sz="2700"/>
            </a:lvl1pPr>
            <a:lvl2pPr marL="806195" indent="-398289" defTabSz="396796">
              <a:spcBef>
                <a:spcPts val="600"/>
              </a:spcBef>
              <a:defRPr sz="2700"/>
            </a:lvl2pPr>
            <a:lvl3pPr marL="1135302" indent="-322664" defTabSz="396796">
              <a:spcBef>
                <a:spcPts val="600"/>
              </a:spcBef>
              <a:defRPr sz="2700"/>
            </a:lvl3pPr>
            <a:lvl4pPr marL="1539101" indent="-320145" defTabSz="396796">
              <a:spcBef>
                <a:spcPts val="600"/>
              </a:spcBef>
              <a:defRPr sz="2700"/>
            </a:lvl4pPr>
            <a:lvl5pPr marL="1947939" indent="-322664" defTabSz="396796">
              <a:spcBef>
                <a:spcPts val="600"/>
              </a:spcBef>
              <a:defRPr sz="2700"/>
            </a:lvl5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2700">
                <a:solidFill>
                  <a:srgbClr val="FFFFFF"/>
                </a:solidFill>
              </a:rPr>
              <a:t>Body Level One</a:t>
            </a:r>
          </a:p>
          <a:p>
            <a:pPr lvl="1">
              <a:defRPr sz="1800">
                <a:solidFill>
                  <a:srgbClr val="000000"/>
                </a:solidFill>
              </a:defRPr>
            </a:pPr>
            <a:r>
              <a:rPr sz="2700">
                <a:solidFill>
                  <a:srgbClr val="FFFFFF"/>
                </a:solidFill>
              </a:rPr>
              <a:t>Body Level Two</a:t>
            </a:r>
          </a:p>
          <a:p>
            <a:pPr lvl="2">
              <a:defRPr sz="1800">
                <a:solidFill>
                  <a:srgbClr val="000000"/>
                </a:solidFill>
              </a:defRPr>
            </a:pPr>
            <a:r>
              <a:rPr sz="2700">
                <a:solidFill>
                  <a:srgbClr val="FFFFFF"/>
                </a:solidFill>
              </a:rPr>
              <a:t>Body Level Three</a:t>
            </a:r>
          </a:p>
          <a:p>
            <a:pPr lvl="3">
              <a:defRPr sz="1800">
                <a:solidFill>
                  <a:srgbClr val="000000"/>
                </a:solidFill>
              </a:defRPr>
            </a:pPr>
            <a:r>
              <a:rPr sz="2700">
                <a:solidFill>
                  <a:srgbClr val="FFFFFF"/>
                </a:solidFill>
              </a:rPr>
              <a:t>Body Level Four</a:t>
            </a:r>
          </a:p>
          <a:p>
            <a:pPr lvl="4">
              <a:defRPr sz="1800">
                <a:solidFill>
                  <a:srgbClr val="000000"/>
                </a:solidFill>
              </a:defRPr>
            </a:pPr>
            <a:r>
              <a:rPr sz="2700">
                <a:solidFill>
                  <a:srgbClr val="FFFFFF"/>
                </a:solidFill>
              </a:rPr>
              <a:t>Body Level Five</a:t>
            </a:r>
          </a:p>
        </p:txBody>
      </p:sp>
      <p:sp>
        <p:nvSpPr>
          <p:cNvPr id="11" name="Shape 11"/>
          <p:cNvSpPr/>
          <p:nvPr/>
        </p:nvSpPr>
        <p:spPr>
          <a:xfrm>
            <a:off x="801548" y="6478676"/>
            <a:ext cx="4634696" cy="34809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58062" tIns="58062" rIns="58062" bIns="58062">
            <a:spAutoFit/>
          </a:bodyPr>
          <a:lstStyle>
            <a:lvl1pPr defTabSz="1162050">
              <a:defRPr sz="1500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lang="en-GB" sz="1500" baseline="0" dirty="0" smtClean="0">
                <a:solidFill>
                  <a:srgbClr val="FFFFFF"/>
                </a:solidFill>
              </a:rPr>
              <a:t> Re</a:t>
            </a:r>
            <a:r>
              <a:rPr lang="en-GB" sz="1500" dirty="0" smtClean="0">
                <a:solidFill>
                  <a:srgbClr val="FFFFFF"/>
                </a:solidFill>
              </a:rPr>
              <a:t>search </a:t>
            </a:r>
            <a:r>
              <a:rPr sz="1500" dirty="0" smtClean="0">
                <a:solidFill>
                  <a:srgbClr val="FFFFFF"/>
                </a:solidFill>
              </a:rPr>
              <a:t>&amp;</a:t>
            </a:r>
            <a:r>
              <a:rPr lang="en-GB" sz="1500" dirty="0" smtClean="0">
                <a:solidFill>
                  <a:srgbClr val="FFFFFF"/>
                </a:solidFill>
              </a:rPr>
              <a:t> Development</a:t>
            </a:r>
            <a:endParaRPr sz="1500" dirty="0">
              <a:solidFill>
                <a:srgbClr val="FFFFFF"/>
              </a:solidFill>
            </a:endParaRPr>
          </a:p>
        </p:txBody>
      </p:sp>
      <p:pic>
        <p:nvPicPr>
          <p:cNvPr id="12" name="image3.png" descr="BBC-Blocks"/>
          <p:cNvPicPr/>
          <p:nvPr/>
        </p:nvPicPr>
        <p:blipFill>
          <a:blip r:embed="rId3" cstate="print">
            <a:extLst/>
          </a:blip>
          <a:stretch>
            <a:fillRect/>
          </a:stretch>
        </p:blipFill>
        <p:spPr>
          <a:xfrm>
            <a:off x="193642" y="6551684"/>
            <a:ext cx="660285" cy="188869"/>
          </a:xfrm>
          <a:prstGeom prst="rect">
            <a:avLst/>
          </a:prstGeom>
          <a:ln w="12700">
            <a:miter lim="400000"/>
          </a:ln>
        </p:spPr>
      </p:pic>
      <p:sp>
        <p:nvSpPr>
          <p:cNvPr id="13" name="Shape 13"/>
          <p:cNvSpPr/>
          <p:nvPr/>
        </p:nvSpPr>
        <p:spPr>
          <a:xfrm>
            <a:off x="7236296" y="6537845"/>
            <a:ext cx="1655335" cy="23083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0" tIns="0" rIns="0" bIns="0" anchor="ctr">
            <a:spAutoFit/>
          </a:bodyPr>
          <a:lstStyle/>
          <a:p>
            <a:pPr lvl="0" algn="r" defTabSz="1162050">
              <a:spcBef>
                <a:spcPts val="900"/>
              </a:spcBef>
            </a:pPr>
            <a:r>
              <a:rPr sz="1500" dirty="0">
                <a:solidFill>
                  <a:srgbClr val="FFFFFF"/>
                </a:solidFill>
                <a:latin typeface="Symbol"/>
                <a:ea typeface="Symbol"/>
                <a:cs typeface="Symbol"/>
                <a:sym typeface="Symbol"/>
              </a:rPr>
              <a:t> </a:t>
            </a:r>
            <a:r>
              <a:rPr sz="1500" dirty="0" smtClean="0">
                <a:solidFill>
                  <a:srgbClr val="FFFFFF"/>
                </a:solidFill>
              </a:rPr>
              <a:t>BBC</a:t>
            </a:r>
            <a:r>
              <a:rPr lang="en-GB" sz="1500" dirty="0" smtClean="0">
                <a:solidFill>
                  <a:srgbClr val="FFFFFF"/>
                </a:solidFill>
              </a:rPr>
              <a:t> R&amp;D</a:t>
            </a:r>
            <a:r>
              <a:rPr sz="1500" dirty="0" smtClean="0">
                <a:solidFill>
                  <a:srgbClr val="FFFFFF"/>
                </a:solidFill>
              </a:rPr>
              <a:t> 201</a:t>
            </a:r>
            <a:r>
              <a:rPr lang="en-GB" sz="1500" dirty="0" smtClean="0">
                <a:solidFill>
                  <a:srgbClr val="FFFFFF"/>
                </a:solidFill>
              </a:rPr>
              <a:t>5</a:t>
            </a:r>
            <a:endParaRPr sz="15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" name="image4.jpeg" descr="pp back _kevs black V3 strip_26th"/>
          <p:cNvPicPr/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0" y="6339007"/>
            <a:ext cx="9144000" cy="545975"/>
          </a:xfrm>
          <a:prstGeom prst="rect">
            <a:avLst/>
          </a:prstGeom>
          <a:ln w="12700">
            <a:miter lim="400000"/>
          </a:ln>
        </p:spPr>
      </p:pic>
      <p:sp>
        <p:nvSpPr>
          <p:cNvPr id="52" name="Shape 52"/>
          <p:cNvSpPr/>
          <p:nvPr/>
        </p:nvSpPr>
        <p:spPr>
          <a:xfrm>
            <a:off x="288875" y="247594"/>
            <a:ext cx="0" cy="247594"/>
          </a:xfrm>
          <a:prstGeom prst="line">
            <a:avLst/>
          </a:prstGeom>
          <a:ln w="47625">
            <a:solidFill>
              <a:srgbClr val="D0D8D6"/>
            </a:solidFill>
            <a:round/>
          </a:ln>
        </p:spPr>
        <p:txBody>
          <a:bodyPr lIns="0" tIns="0" rIns="0" bIns="0"/>
          <a:lstStyle/>
          <a:p>
            <a:pPr lvl="0" defTabSz="457200">
              <a:defRPr sz="1200">
                <a:latin typeface="+mn-lt"/>
                <a:ea typeface="+mn-ea"/>
                <a:cs typeface="+mn-cs"/>
                <a:sym typeface="Helvetica"/>
              </a:defRPr>
            </a:pPr>
            <a:endParaRPr/>
          </a:p>
        </p:txBody>
      </p:sp>
      <p:sp>
        <p:nvSpPr>
          <p:cNvPr id="53" name="Shape 53"/>
          <p:cNvSpPr/>
          <p:nvPr/>
        </p:nvSpPr>
        <p:spPr>
          <a:xfrm>
            <a:off x="801550" y="6478677"/>
            <a:ext cx="4634695" cy="3320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58062" tIns="58062" rIns="58062" bIns="58062">
            <a:spAutoFit/>
          </a:bodyPr>
          <a:lstStyle>
            <a:lvl1pPr defTabSz="1162050">
              <a:defRPr sz="1500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1500">
                <a:solidFill>
                  <a:srgbClr val="FFFFFF"/>
                </a:solidFill>
              </a:rPr>
              <a:t>Future Media &amp; Technology</a:t>
            </a:r>
          </a:p>
        </p:txBody>
      </p:sp>
      <p:pic>
        <p:nvPicPr>
          <p:cNvPr id="54" name="image3.png" descr="BBC-Blocks"/>
          <p:cNvPicPr/>
          <p:nvPr/>
        </p:nvPicPr>
        <p:blipFill>
          <a:blip r:embed="rId3" cstate="print">
            <a:extLst/>
          </a:blip>
          <a:stretch>
            <a:fillRect/>
          </a:stretch>
        </p:blipFill>
        <p:spPr>
          <a:xfrm>
            <a:off x="193642" y="6551685"/>
            <a:ext cx="660286" cy="188870"/>
          </a:xfrm>
          <a:prstGeom prst="rect">
            <a:avLst/>
          </a:prstGeom>
          <a:ln w="12700">
            <a:miter lim="400000"/>
          </a:ln>
        </p:spPr>
      </p:pic>
      <p:sp>
        <p:nvSpPr>
          <p:cNvPr id="55" name="Shape 55"/>
          <p:cNvSpPr/>
          <p:nvPr/>
        </p:nvSpPr>
        <p:spPr>
          <a:xfrm>
            <a:off x="7236297" y="6537846"/>
            <a:ext cx="1655336" cy="23083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0" tIns="0" rIns="0" bIns="0" anchor="ctr">
            <a:spAutoFit/>
          </a:bodyPr>
          <a:lstStyle/>
          <a:p>
            <a:pPr lvl="0" algn="r" defTabSz="1162050">
              <a:spcBef>
                <a:spcPts val="900"/>
              </a:spcBef>
            </a:pPr>
            <a:r>
              <a:rPr sz="1500" dirty="0">
                <a:solidFill>
                  <a:srgbClr val="FFFFFF"/>
                </a:solidFill>
                <a:latin typeface="Symbol"/>
                <a:ea typeface="Symbol"/>
                <a:cs typeface="Symbol"/>
                <a:sym typeface="Symbol"/>
              </a:rPr>
              <a:t> </a:t>
            </a:r>
            <a:r>
              <a:rPr sz="1500" dirty="0" smtClean="0">
                <a:solidFill>
                  <a:srgbClr val="FFFFFF"/>
                </a:solidFill>
              </a:rPr>
              <a:t>BBC</a:t>
            </a:r>
            <a:r>
              <a:rPr lang="en-GB" sz="1500" dirty="0" smtClean="0">
                <a:solidFill>
                  <a:srgbClr val="FFFFFF"/>
                </a:solidFill>
              </a:rPr>
              <a:t> R&amp;D</a:t>
            </a:r>
            <a:r>
              <a:rPr sz="1500" dirty="0" smtClean="0">
                <a:solidFill>
                  <a:srgbClr val="FFFFFF"/>
                </a:solidFill>
              </a:rPr>
              <a:t> 201</a:t>
            </a:r>
            <a:r>
              <a:rPr lang="en-GB" sz="1500" dirty="0" smtClean="0">
                <a:solidFill>
                  <a:srgbClr val="FFFFFF"/>
                </a:solidFill>
              </a:rPr>
              <a:t>5</a:t>
            </a:r>
            <a:endParaRPr sz="1500" dirty="0">
              <a:solidFill>
                <a:srgbClr val="FFFFFF"/>
              </a:solidFill>
            </a:endParaRPr>
          </a:p>
        </p:txBody>
      </p:sp>
      <p:grpSp>
        <p:nvGrpSpPr>
          <p:cNvPr id="58" name="Group 58"/>
          <p:cNvGrpSpPr/>
          <p:nvPr/>
        </p:nvGrpSpPr>
        <p:grpSpPr>
          <a:xfrm>
            <a:off x="873408" y="6478664"/>
            <a:ext cx="2402448" cy="348090"/>
            <a:chOff x="0" y="0"/>
            <a:chExt cx="4634695" cy="348089"/>
          </a:xfrm>
        </p:grpSpPr>
        <p:sp>
          <p:nvSpPr>
            <p:cNvPr id="56" name="Shape 56"/>
            <p:cNvSpPr/>
            <p:nvPr/>
          </p:nvSpPr>
          <p:spPr>
            <a:xfrm>
              <a:off x="0" y="0"/>
              <a:ext cx="4634695" cy="290457"/>
            </a:xfrm>
            <a:prstGeom prst="rect">
              <a:avLst/>
            </a:pr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 defTabSz="1162050">
                <a:defRPr sz="2400"/>
              </a:pPr>
              <a:endParaRPr/>
            </a:p>
          </p:txBody>
        </p:sp>
        <p:sp>
          <p:nvSpPr>
            <p:cNvPr id="57" name="Shape 57"/>
            <p:cNvSpPr/>
            <p:nvPr/>
          </p:nvSpPr>
          <p:spPr>
            <a:xfrm>
              <a:off x="0" y="0"/>
              <a:ext cx="4634695" cy="34808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58062" tIns="58062" rIns="58062" bIns="58062" numCol="1" anchor="t">
              <a:spAutoFit/>
            </a:bodyPr>
            <a:lstStyle>
              <a:lvl1pPr defTabSz="1162050">
                <a:defRPr sz="1500">
                  <a:solidFill>
                    <a:srgbClr val="FFFFFF"/>
                  </a:solidFill>
                  <a:latin typeface="Gill Sans"/>
                  <a:ea typeface="Gill Sans"/>
                  <a:cs typeface="Gill Sans"/>
                  <a:sym typeface="Gill Sans"/>
                </a:defRPr>
              </a:lvl1pPr>
            </a:lstStyle>
            <a:p>
              <a:pPr marL="0" marR="0" lvl="0" indent="0" defTabSz="116205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1800">
                  <a:solidFill>
                    <a:srgbClr val="000000"/>
                  </a:solidFill>
                </a:defRPr>
              </a:pPr>
              <a:r>
                <a:rPr lang="en-GB" sz="1500" baseline="0" dirty="0" smtClean="0">
                  <a:solidFill>
                    <a:srgbClr val="FFFFFF"/>
                  </a:solidFill>
                </a:rPr>
                <a:t>Re</a:t>
              </a:r>
              <a:r>
                <a:rPr lang="en-GB" sz="1500" dirty="0" smtClean="0">
                  <a:solidFill>
                    <a:srgbClr val="FFFFFF"/>
                  </a:solidFill>
                </a:rPr>
                <a:t>search &amp; Development</a:t>
              </a:r>
            </a:p>
          </p:txBody>
        </p:sp>
      </p:grpSp>
      <p:sp>
        <p:nvSpPr>
          <p:cNvPr id="60" name="Shape 60"/>
          <p:cNvSpPr>
            <a:spLocks noGrp="1"/>
          </p:cNvSpPr>
          <p:nvPr>
            <p:ph type="title"/>
          </p:nvPr>
        </p:nvSpPr>
        <p:spPr>
          <a:xfrm>
            <a:off x="399761" y="0"/>
            <a:ext cx="7772639" cy="763412"/>
          </a:xfrm>
          <a:prstGeom prst="rect">
            <a:avLst/>
          </a:prstGeom>
        </p:spPr>
        <p:txBody>
          <a:bodyPr lIns="40621" tIns="40621" rIns="40621" bIns="40621" anchor="ctr"/>
          <a:lstStyle>
            <a:lvl1pPr defTabSz="812555">
              <a:defRPr sz="2000">
                <a:solidFill>
                  <a:srgbClr val="62708C"/>
                </a:solidFill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1600" dirty="0">
                <a:solidFill>
                  <a:srgbClr val="62708C"/>
                </a:solidFill>
              </a:rPr>
              <a:t>Title Text</a:t>
            </a:r>
          </a:p>
        </p:txBody>
      </p:sp>
      <p:sp>
        <p:nvSpPr>
          <p:cNvPr id="61" name="Shape 61"/>
          <p:cNvSpPr>
            <a:spLocks noGrp="1"/>
          </p:cNvSpPr>
          <p:nvPr>
            <p:ph type="body" idx="1"/>
          </p:nvPr>
        </p:nvSpPr>
        <p:spPr>
          <a:xfrm>
            <a:off x="380934" y="980729"/>
            <a:ext cx="7772638" cy="5256584"/>
          </a:xfrm>
          <a:prstGeom prst="rect">
            <a:avLst/>
          </a:prstGeom>
        </p:spPr>
        <p:txBody>
          <a:bodyPr lIns="40621" tIns="40621" rIns="40621" bIns="40621"/>
          <a:lstStyle>
            <a:lvl1pPr marL="304707" indent="-304707" defTabSz="812555">
              <a:buClr>
                <a:srgbClr val="62708C"/>
              </a:buClr>
              <a:defRPr sz="1800">
                <a:solidFill>
                  <a:srgbClr val="808080"/>
                </a:solidFill>
              </a:defRPr>
            </a:lvl1pPr>
            <a:lvl2pPr marL="658614" indent="-250750" defTabSz="812555">
              <a:buClr>
                <a:srgbClr val="62708C"/>
              </a:buClr>
              <a:defRPr sz="1800">
                <a:solidFill>
                  <a:srgbClr val="808080"/>
                </a:solidFill>
              </a:defRPr>
            </a:lvl2pPr>
            <a:lvl3pPr marL="1015696" indent="-203137" defTabSz="812555">
              <a:buClr>
                <a:srgbClr val="62708C"/>
              </a:buClr>
              <a:defRPr sz="1800">
                <a:solidFill>
                  <a:srgbClr val="808080"/>
                </a:solidFill>
              </a:defRPr>
            </a:lvl3pPr>
            <a:lvl4pPr marL="1420387" indent="-201553" defTabSz="812555">
              <a:buClr>
                <a:srgbClr val="62708C"/>
              </a:buClr>
              <a:defRPr sz="1800">
                <a:solidFill>
                  <a:srgbClr val="808080"/>
                </a:solidFill>
              </a:defRPr>
            </a:lvl4pPr>
            <a:lvl5pPr marL="1828251" indent="-203137" defTabSz="812555">
              <a:buClr>
                <a:srgbClr val="62708C"/>
              </a:buClr>
              <a:defRPr sz="1800">
                <a:solidFill>
                  <a:srgbClr val="808080"/>
                </a:solidFill>
              </a:defRPr>
            </a:lvl5pPr>
          </a:lstStyle>
          <a:p>
            <a:pPr lvl="0">
              <a:defRPr>
                <a:solidFill>
                  <a:srgbClr val="000000"/>
                </a:solidFill>
              </a:defRPr>
            </a:pPr>
            <a:r>
              <a:rPr dirty="0">
                <a:solidFill>
                  <a:srgbClr val="808080"/>
                </a:solidFill>
              </a:rPr>
              <a:t>Body Level One</a:t>
            </a:r>
          </a:p>
          <a:p>
            <a:pPr lvl="1">
              <a:defRPr>
                <a:solidFill>
                  <a:srgbClr val="000000"/>
                </a:solidFill>
              </a:defRPr>
            </a:pPr>
            <a:r>
              <a:rPr dirty="0">
                <a:solidFill>
                  <a:srgbClr val="808080"/>
                </a:solidFill>
              </a:rPr>
              <a:t>Body Level Two</a:t>
            </a:r>
          </a:p>
          <a:p>
            <a:pPr lvl="2">
              <a:defRPr>
                <a:solidFill>
                  <a:srgbClr val="000000"/>
                </a:solidFill>
              </a:defRPr>
            </a:pPr>
            <a:r>
              <a:rPr dirty="0">
                <a:solidFill>
                  <a:srgbClr val="808080"/>
                </a:solidFill>
              </a:rPr>
              <a:t>Body Level Three</a:t>
            </a:r>
          </a:p>
          <a:p>
            <a:pPr lvl="3">
              <a:defRPr>
                <a:solidFill>
                  <a:srgbClr val="000000"/>
                </a:solidFill>
              </a:defRPr>
            </a:pPr>
            <a:r>
              <a:rPr dirty="0">
                <a:solidFill>
                  <a:srgbClr val="808080"/>
                </a:solidFill>
              </a:rPr>
              <a:t>Body Level Four</a:t>
            </a:r>
          </a:p>
          <a:p>
            <a:pPr lvl="4">
              <a:defRPr>
                <a:solidFill>
                  <a:srgbClr val="000000"/>
                </a:solidFill>
              </a:defRPr>
            </a:pPr>
            <a:r>
              <a:rPr dirty="0">
                <a:solidFill>
                  <a:srgbClr val="808080"/>
                </a:solidFill>
              </a:rPr>
              <a:t>Body Level Five</a:t>
            </a:r>
          </a:p>
        </p:txBody>
      </p:sp>
      <p:sp>
        <p:nvSpPr>
          <p:cNvPr id="2" name="TextBox 1"/>
          <p:cNvSpPr txBox="1"/>
          <p:nvPr userDrawn="1"/>
        </p:nvSpPr>
        <p:spPr>
          <a:xfrm>
            <a:off x="4442164" y="6444046"/>
            <a:ext cx="344003" cy="338552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fld id="{D7E668F9-9065-426D-8D8B-8E81BE89DCC6}" type="slidenum">
              <a:rPr kumimoji="0" lang="en-GB" sz="1600" b="0" i="0" u="none" strike="noStrike" cap="none" spc="0" normalizeH="0" baseline="0" smtClean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Arial"/>
                <a:ea typeface="Arial"/>
                <a:cs typeface="Arial"/>
                <a:sym typeface="Arial"/>
              </a:rPr>
              <a:t>‹#›</a:t>
            </a:fld>
            <a:endParaRPr kumimoji="0" lang="en-GB" sz="1600" b="0" i="0" u="none" strike="noStrike" cap="none" spc="0" normalizeH="0" baseline="0" dirty="0">
              <a:ln>
                <a:noFill/>
              </a:ln>
              <a:solidFill>
                <a:schemeClr val="bg1"/>
              </a:solidFill>
              <a:effectLst/>
              <a:uFillTx/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1.jpeg" descr="pp back _ black V3_26th"/>
          <p:cNvPicPr/>
          <p:nvPr/>
        </p:nvPicPr>
        <p:blipFill>
          <a:blip r:embed="rId4" cstate="print">
            <a:extLst/>
          </a:blip>
          <a:stretch>
            <a:fillRect/>
          </a:stretch>
        </p:blipFill>
        <p:spPr>
          <a:xfrm>
            <a:off x="19046" y="14285"/>
            <a:ext cx="9104320" cy="6827844"/>
          </a:xfrm>
          <a:prstGeom prst="rect">
            <a:avLst/>
          </a:prstGeom>
          <a:ln w="12700">
            <a:miter lim="400000"/>
          </a:ln>
        </p:spPr>
      </p:pic>
      <p:sp>
        <p:nvSpPr>
          <p:cNvPr id="3" name="Shape 3"/>
          <p:cNvSpPr>
            <a:spLocks noGrp="1"/>
          </p:cNvSpPr>
          <p:nvPr>
            <p:ph type="title"/>
          </p:nvPr>
        </p:nvSpPr>
        <p:spPr>
          <a:xfrm>
            <a:off x="457120" y="274575"/>
            <a:ext cx="8229760" cy="132525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0" tIns="45710" rIns="45710" bIns="45710"/>
          <a:lstStyle/>
          <a:p>
            <a:pPr lvl="0">
              <a:defRPr sz="1800">
                <a:solidFill>
                  <a:srgbClr val="000000"/>
                </a:solidFill>
              </a:defRPr>
            </a:pPr>
            <a:r>
              <a:rPr sz="2000">
                <a:solidFill>
                  <a:srgbClr val="FFFFFF"/>
                </a:solidFill>
              </a:rPr>
              <a:t>Title Text</a:t>
            </a:r>
          </a:p>
        </p:txBody>
      </p:sp>
      <p:sp>
        <p:nvSpPr>
          <p:cNvPr id="4" name="Shape 4"/>
          <p:cNvSpPr>
            <a:spLocks noGrp="1"/>
          </p:cNvSpPr>
          <p:nvPr>
            <p:ph type="body" idx="1"/>
          </p:nvPr>
        </p:nvSpPr>
        <p:spPr>
          <a:xfrm>
            <a:off x="457120" y="1599829"/>
            <a:ext cx="8229760" cy="525817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0" tIns="45710" rIns="45710" bIns="45710"/>
          <a:lstStyle/>
          <a:p>
            <a:pPr lvl="0">
              <a:defRPr sz="1800">
                <a:solidFill>
                  <a:srgbClr val="000000"/>
                </a:solidFill>
              </a:defRPr>
            </a:pPr>
            <a:r>
              <a:rPr sz="1700">
                <a:solidFill>
                  <a:srgbClr val="FFFFFF"/>
                </a:solidFill>
              </a:rPr>
              <a:t>Body Level One</a:t>
            </a:r>
          </a:p>
          <a:p>
            <a:pPr lvl="1">
              <a:defRPr sz="1800">
                <a:solidFill>
                  <a:srgbClr val="000000"/>
                </a:solidFill>
              </a:defRPr>
            </a:pPr>
            <a:r>
              <a:rPr sz="1700">
                <a:solidFill>
                  <a:srgbClr val="FFFFFF"/>
                </a:solidFill>
              </a:rPr>
              <a:t>Body Level Two</a:t>
            </a:r>
          </a:p>
          <a:p>
            <a:pPr lvl="2">
              <a:defRPr sz="1800">
                <a:solidFill>
                  <a:srgbClr val="000000"/>
                </a:solidFill>
              </a:defRPr>
            </a:pPr>
            <a:r>
              <a:rPr sz="1700">
                <a:solidFill>
                  <a:srgbClr val="FFFFFF"/>
                </a:solidFill>
              </a:rPr>
              <a:t>Body Level Three</a:t>
            </a:r>
          </a:p>
          <a:p>
            <a:pPr lvl="3">
              <a:defRPr sz="1800">
                <a:solidFill>
                  <a:srgbClr val="000000"/>
                </a:solidFill>
              </a:defRPr>
            </a:pPr>
            <a:r>
              <a:rPr sz="1700">
                <a:solidFill>
                  <a:srgbClr val="FFFFFF"/>
                </a:solidFill>
              </a:rPr>
              <a:t>Body Level Four</a:t>
            </a:r>
          </a:p>
          <a:p>
            <a:pPr lvl="4">
              <a:defRPr sz="1800">
                <a:solidFill>
                  <a:srgbClr val="000000"/>
                </a:solidFill>
              </a:defRPr>
            </a:pPr>
            <a:r>
              <a:rPr sz="1700">
                <a:solidFill>
                  <a:srgbClr val="FFFFFF"/>
                </a:solidFill>
              </a:rPr>
              <a:t>Body Level Five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1" r:id="rId2"/>
  </p:sldLayoutIdLst>
  <p:transition spd="med"/>
  <p:hf hdr="0" ftr="0" dt="0"/>
  <p:txStyles>
    <p:titleStyle>
      <a:lvl1pPr defTabSz="812636">
        <a:defRPr sz="2000">
          <a:solidFill>
            <a:srgbClr val="FFFFFF"/>
          </a:solidFill>
          <a:latin typeface="Arial Bold"/>
          <a:ea typeface="Arial Bold"/>
          <a:cs typeface="Arial Bold"/>
          <a:sym typeface="Arial Bold"/>
        </a:defRPr>
      </a:lvl1pPr>
      <a:lvl2pPr defTabSz="812636">
        <a:defRPr sz="2000">
          <a:solidFill>
            <a:srgbClr val="FFFFFF"/>
          </a:solidFill>
          <a:latin typeface="Arial Bold"/>
          <a:ea typeface="Arial Bold"/>
          <a:cs typeface="Arial Bold"/>
          <a:sym typeface="Arial Bold"/>
        </a:defRPr>
      </a:lvl2pPr>
      <a:lvl3pPr defTabSz="812636">
        <a:defRPr sz="2000">
          <a:solidFill>
            <a:srgbClr val="FFFFFF"/>
          </a:solidFill>
          <a:latin typeface="Arial Bold"/>
          <a:ea typeface="Arial Bold"/>
          <a:cs typeface="Arial Bold"/>
          <a:sym typeface="Arial Bold"/>
        </a:defRPr>
      </a:lvl3pPr>
      <a:lvl4pPr defTabSz="812636">
        <a:defRPr sz="2000">
          <a:solidFill>
            <a:srgbClr val="FFFFFF"/>
          </a:solidFill>
          <a:latin typeface="Arial Bold"/>
          <a:ea typeface="Arial Bold"/>
          <a:cs typeface="Arial Bold"/>
          <a:sym typeface="Arial Bold"/>
        </a:defRPr>
      </a:lvl4pPr>
      <a:lvl5pPr defTabSz="812636">
        <a:defRPr sz="2000">
          <a:solidFill>
            <a:srgbClr val="FFFFFF"/>
          </a:solidFill>
          <a:latin typeface="Arial Bold"/>
          <a:ea typeface="Arial Bold"/>
          <a:cs typeface="Arial Bold"/>
          <a:sym typeface="Arial Bold"/>
        </a:defRPr>
      </a:lvl5pPr>
      <a:lvl6pPr indent="457109" defTabSz="812636">
        <a:defRPr sz="2000">
          <a:solidFill>
            <a:srgbClr val="FFFFFF"/>
          </a:solidFill>
          <a:latin typeface="Arial Bold"/>
          <a:ea typeface="Arial Bold"/>
          <a:cs typeface="Arial Bold"/>
          <a:sym typeface="Arial Bold"/>
        </a:defRPr>
      </a:lvl6pPr>
      <a:lvl7pPr indent="914216" defTabSz="812636">
        <a:defRPr sz="2000">
          <a:solidFill>
            <a:srgbClr val="FFFFFF"/>
          </a:solidFill>
          <a:latin typeface="Arial Bold"/>
          <a:ea typeface="Arial Bold"/>
          <a:cs typeface="Arial Bold"/>
          <a:sym typeface="Arial Bold"/>
        </a:defRPr>
      </a:lvl7pPr>
      <a:lvl8pPr indent="1371325" defTabSz="812636">
        <a:defRPr sz="2000">
          <a:solidFill>
            <a:srgbClr val="FFFFFF"/>
          </a:solidFill>
          <a:latin typeface="Arial Bold"/>
          <a:ea typeface="Arial Bold"/>
          <a:cs typeface="Arial Bold"/>
          <a:sym typeface="Arial Bold"/>
        </a:defRPr>
      </a:lvl8pPr>
      <a:lvl9pPr indent="1828433" defTabSz="812636">
        <a:defRPr sz="2000">
          <a:solidFill>
            <a:srgbClr val="FFFFFF"/>
          </a:solidFill>
          <a:latin typeface="Arial Bold"/>
          <a:ea typeface="Arial Bold"/>
          <a:cs typeface="Arial Bold"/>
          <a:sym typeface="Arial Bold"/>
        </a:defRPr>
      </a:lvl9pPr>
    </p:titleStyle>
    <p:bodyStyle>
      <a:lvl1pPr marL="304739" indent="-304739" defTabSz="812636">
        <a:spcBef>
          <a:spcPts val="400"/>
        </a:spcBef>
        <a:buSzPct val="100000"/>
        <a:buChar char="•"/>
        <a:defRPr sz="1700">
          <a:solidFill>
            <a:srgbClr val="FFFFFF"/>
          </a:solidFill>
          <a:latin typeface="Arial"/>
          <a:ea typeface="Arial"/>
          <a:cs typeface="Arial"/>
          <a:sym typeface="Arial"/>
        </a:defRPr>
      </a:lvl1pPr>
      <a:lvl2pPr marL="658681" indent="-250775" defTabSz="812636">
        <a:spcBef>
          <a:spcPts val="400"/>
        </a:spcBef>
        <a:buSzPct val="100000"/>
        <a:buChar char="–"/>
        <a:defRPr sz="1700">
          <a:solidFill>
            <a:srgbClr val="FFFFFF"/>
          </a:solidFill>
          <a:latin typeface="Arial"/>
          <a:ea typeface="Arial"/>
          <a:cs typeface="Arial"/>
          <a:sym typeface="Arial"/>
        </a:defRPr>
      </a:lvl2pPr>
      <a:lvl3pPr marL="1015797" indent="-203159" defTabSz="812636">
        <a:spcBef>
          <a:spcPts val="400"/>
        </a:spcBef>
        <a:buSzPct val="100000"/>
        <a:buChar char="•"/>
        <a:defRPr sz="1700">
          <a:solidFill>
            <a:srgbClr val="FFFFFF"/>
          </a:solidFill>
          <a:latin typeface="Arial"/>
          <a:ea typeface="Arial"/>
          <a:cs typeface="Arial"/>
          <a:sym typeface="Arial"/>
        </a:defRPr>
      </a:lvl3pPr>
      <a:lvl4pPr marL="1420528" indent="-201572" defTabSz="812636">
        <a:spcBef>
          <a:spcPts val="400"/>
        </a:spcBef>
        <a:buSzPct val="100000"/>
        <a:buChar char="–"/>
        <a:defRPr sz="1700">
          <a:solidFill>
            <a:srgbClr val="FFFFFF"/>
          </a:solidFill>
          <a:latin typeface="Arial"/>
          <a:ea typeface="Arial"/>
          <a:cs typeface="Arial"/>
          <a:sym typeface="Arial"/>
        </a:defRPr>
      </a:lvl4pPr>
      <a:lvl5pPr marL="1828433" indent="-203159" defTabSz="812636">
        <a:spcBef>
          <a:spcPts val="400"/>
        </a:spcBef>
        <a:buSzPct val="100000"/>
        <a:buChar char="»"/>
        <a:defRPr sz="1700">
          <a:solidFill>
            <a:srgbClr val="FFFFFF"/>
          </a:solidFill>
          <a:latin typeface="Arial"/>
          <a:ea typeface="Arial"/>
          <a:cs typeface="Arial"/>
          <a:sym typeface="Arial"/>
        </a:defRPr>
      </a:lvl5pPr>
      <a:lvl6pPr marL="2285543" indent="-203158" defTabSz="812636">
        <a:spcBef>
          <a:spcPts val="400"/>
        </a:spcBef>
        <a:buSzPct val="100000"/>
        <a:buChar char="»"/>
        <a:defRPr sz="1700">
          <a:solidFill>
            <a:srgbClr val="FFFFFF"/>
          </a:solidFill>
          <a:latin typeface="Arial"/>
          <a:ea typeface="Arial"/>
          <a:cs typeface="Arial"/>
          <a:sym typeface="Arial"/>
        </a:defRPr>
      </a:lvl6pPr>
      <a:lvl7pPr marL="2742651" indent="-203158" defTabSz="812636">
        <a:spcBef>
          <a:spcPts val="400"/>
        </a:spcBef>
        <a:buSzPct val="100000"/>
        <a:buChar char="»"/>
        <a:defRPr sz="1700">
          <a:solidFill>
            <a:srgbClr val="FFFFFF"/>
          </a:solidFill>
          <a:latin typeface="Arial"/>
          <a:ea typeface="Arial"/>
          <a:cs typeface="Arial"/>
          <a:sym typeface="Arial"/>
        </a:defRPr>
      </a:lvl7pPr>
      <a:lvl8pPr marL="3199759" indent="-203158" defTabSz="812636">
        <a:spcBef>
          <a:spcPts val="400"/>
        </a:spcBef>
        <a:buSzPct val="100000"/>
        <a:buChar char="»"/>
        <a:defRPr sz="1700">
          <a:solidFill>
            <a:srgbClr val="FFFFFF"/>
          </a:solidFill>
          <a:latin typeface="Arial"/>
          <a:ea typeface="Arial"/>
          <a:cs typeface="Arial"/>
          <a:sym typeface="Arial"/>
        </a:defRPr>
      </a:lvl8pPr>
      <a:lvl9pPr marL="3656867" indent="-203158" defTabSz="812636">
        <a:spcBef>
          <a:spcPts val="400"/>
        </a:spcBef>
        <a:buSzPct val="100000"/>
        <a:buChar char="»"/>
        <a:defRPr sz="1700">
          <a:solidFill>
            <a:srgbClr val="FFFFFF"/>
          </a:solidFill>
          <a:latin typeface="Arial"/>
          <a:ea typeface="Arial"/>
          <a:cs typeface="Arial"/>
          <a:sym typeface="Arial"/>
        </a:defRPr>
      </a:lvl9pPr>
    </p:bodyStyle>
    <p:otherStyle>
      <a:lvl1pPr algn="r">
        <a:defRPr sz="1200">
          <a:solidFill>
            <a:schemeClr val="tx1"/>
          </a:solidFill>
          <a:latin typeface="+mn-lt"/>
          <a:ea typeface="+mn-ea"/>
          <a:cs typeface="+mn-cs"/>
          <a:sym typeface="Arial"/>
        </a:defRPr>
      </a:lvl1pPr>
      <a:lvl2pPr indent="457200" algn="r">
        <a:defRPr sz="1200">
          <a:solidFill>
            <a:schemeClr val="tx1"/>
          </a:solidFill>
          <a:latin typeface="+mn-lt"/>
          <a:ea typeface="+mn-ea"/>
          <a:cs typeface="+mn-cs"/>
          <a:sym typeface="Arial"/>
        </a:defRPr>
      </a:lvl2pPr>
      <a:lvl3pPr indent="914400" algn="r">
        <a:defRPr sz="1200">
          <a:solidFill>
            <a:schemeClr val="tx1"/>
          </a:solidFill>
          <a:latin typeface="+mn-lt"/>
          <a:ea typeface="+mn-ea"/>
          <a:cs typeface="+mn-cs"/>
          <a:sym typeface="Arial"/>
        </a:defRPr>
      </a:lvl3pPr>
      <a:lvl4pPr indent="1371600" algn="r">
        <a:defRPr sz="1200">
          <a:solidFill>
            <a:schemeClr val="tx1"/>
          </a:solidFill>
          <a:latin typeface="+mn-lt"/>
          <a:ea typeface="+mn-ea"/>
          <a:cs typeface="+mn-cs"/>
          <a:sym typeface="Arial"/>
        </a:defRPr>
      </a:lvl4pPr>
      <a:lvl5pPr indent="1828800" algn="r">
        <a:defRPr sz="1200">
          <a:solidFill>
            <a:schemeClr val="tx1"/>
          </a:solidFill>
          <a:latin typeface="+mn-lt"/>
          <a:ea typeface="+mn-ea"/>
          <a:cs typeface="+mn-cs"/>
          <a:sym typeface="Arial"/>
        </a:defRPr>
      </a:lvl5pPr>
      <a:lvl6pPr indent="2286000" algn="r">
        <a:defRPr sz="1200">
          <a:solidFill>
            <a:schemeClr val="tx1"/>
          </a:solidFill>
          <a:latin typeface="+mn-lt"/>
          <a:ea typeface="+mn-ea"/>
          <a:cs typeface="+mn-cs"/>
          <a:sym typeface="Arial"/>
        </a:defRPr>
      </a:lvl6pPr>
      <a:lvl7pPr indent="2743200" algn="r">
        <a:defRPr sz="1200">
          <a:solidFill>
            <a:schemeClr val="tx1"/>
          </a:solidFill>
          <a:latin typeface="+mn-lt"/>
          <a:ea typeface="+mn-ea"/>
          <a:cs typeface="+mn-cs"/>
          <a:sym typeface="Arial"/>
        </a:defRPr>
      </a:lvl7pPr>
      <a:lvl8pPr indent="3200400" algn="r">
        <a:defRPr sz="1200">
          <a:solidFill>
            <a:schemeClr val="tx1"/>
          </a:solidFill>
          <a:latin typeface="+mn-lt"/>
          <a:ea typeface="+mn-ea"/>
          <a:cs typeface="+mn-cs"/>
          <a:sym typeface="Arial"/>
        </a:defRPr>
      </a:lvl8pPr>
      <a:lvl9pPr indent="3657600" algn="r">
        <a:defRPr sz="1200">
          <a:solidFill>
            <a:schemeClr val="tx1"/>
          </a:solidFill>
          <a:latin typeface="+mn-lt"/>
          <a:ea typeface="+mn-ea"/>
          <a:cs typeface="+mn-cs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" name="Shape 256"/>
          <p:cNvSpPr>
            <a:spLocks noGrp="1"/>
          </p:cNvSpPr>
          <p:nvPr>
            <p:ph type="title"/>
          </p:nvPr>
        </p:nvSpPr>
        <p:spPr>
          <a:xfrm>
            <a:off x="827584" y="2590200"/>
            <a:ext cx="7920880" cy="1144323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>
              <a:defRPr sz="2800"/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lang="en-GB" sz="2400" b="1" dirty="0" smtClean="0">
                <a:solidFill>
                  <a:schemeClr val="bg1"/>
                </a:solidFill>
              </a:rPr>
              <a:t>High dynamic range compatibility SEI message</a:t>
            </a:r>
            <a:br>
              <a:rPr lang="en-GB" sz="2400" b="1" dirty="0" smtClean="0">
                <a:solidFill>
                  <a:schemeClr val="bg1"/>
                </a:solidFill>
              </a:rPr>
            </a:br>
            <a:r>
              <a:rPr lang="en-GB" sz="2400" b="1" dirty="0" smtClean="0">
                <a:solidFill>
                  <a:schemeClr val="bg1"/>
                </a:solidFill>
              </a:rPr>
              <a:t>JCTVC-U0033</a:t>
            </a:r>
            <a:endParaRPr sz="2400" b="1" dirty="0">
              <a:solidFill>
                <a:schemeClr val="bg1"/>
              </a:solidFill>
            </a:endParaRPr>
          </a:p>
        </p:txBody>
      </p:sp>
      <p:sp>
        <p:nvSpPr>
          <p:cNvPr id="257" name="Shape 257"/>
          <p:cNvSpPr>
            <a:spLocks noGrp="1"/>
          </p:cNvSpPr>
          <p:nvPr>
            <p:ph type="body" idx="1"/>
          </p:nvPr>
        </p:nvSpPr>
        <p:spPr>
          <a:xfrm>
            <a:off x="1052630" y="3908010"/>
            <a:ext cx="7695834" cy="457094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 lvl="0" defTabSz="384892">
              <a:lnSpc>
                <a:spcPct val="80000"/>
              </a:lnSpc>
              <a:spcBef>
                <a:spcPts val="300"/>
              </a:spcBef>
              <a:defRPr sz="1800">
                <a:solidFill>
                  <a:srgbClr val="000000"/>
                </a:solidFill>
              </a:defRPr>
            </a:pPr>
            <a:r>
              <a:rPr lang="en-GB" sz="1800" u="sng" dirty="0" smtClean="0">
                <a:solidFill>
                  <a:schemeClr val="bg1"/>
                </a:solidFill>
              </a:rPr>
              <a:t>Matteo </a:t>
            </a:r>
            <a:r>
              <a:rPr lang="en-GB" sz="1800" u="sng" dirty="0" err="1" smtClean="0">
                <a:solidFill>
                  <a:schemeClr val="bg1"/>
                </a:solidFill>
              </a:rPr>
              <a:t>Naccari</a:t>
            </a:r>
            <a:r>
              <a:rPr lang="en-GB" sz="1800" dirty="0" smtClean="0">
                <a:solidFill>
                  <a:schemeClr val="bg1"/>
                </a:solidFill>
              </a:rPr>
              <a:t>, Andrew Cotton, Sebastian Schwarz, Manish </a:t>
            </a:r>
            <a:r>
              <a:rPr lang="en-GB" sz="1800" dirty="0" err="1" smtClean="0">
                <a:solidFill>
                  <a:schemeClr val="bg1"/>
                </a:solidFill>
              </a:rPr>
              <a:t>Pindoria</a:t>
            </a:r>
            <a:r>
              <a:rPr lang="en-GB" sz="1800" dirty="0" smtClean="0">
                <a:solidFill>
                  <a:schemeClr val="bg1"/>
                </a:solidFill>
              </a:rPr>
              <a:t>, Marta </a:t>
            </a:r>
            <a:r>
              <a:rPr lang="en-GB" sz="1800" dirty="0" err="1" smtClean="0">
                <a:solidFill>
                  <a:schemeClr val="bg1"/>
                </a:solidFill>
              </a:rPr>
              <a:t>Mrak</a:t>
            </a:r>
            <a:r>
              <a:rPr lang="en-GB" sz="1800" dirty="0" smtClean="0">
                <a:solidFill>
                  <a:schemeClr val="bg1"/>
                </a:solidFill>
              </a:rPr>
              <a:t>, Tim Borer</a:t>
            </a:r>
            <a:endParaRPr lang="en-GB" sz="18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To summarise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0934" y="980729"/>
            <a:ext cx="8511546" cy="5256584"/>
          </a:xfrm>
        </p:spPr>
        <p:txBody>
          <a:bodyPr/>
          <a:lstStyle/>
          <a:p>
            <a:r>
              <a:rPr lang="en-GB" dirty="0" smtClean="0"/>
              <a:t>Backward compatibility with legacy receivers and delivery of HDR services in broadcasting is guaranteed by using the HLG OETF</a:t>
            </a:r>
          </a:p>
          <a:p>
            <a:endParaRPr lang="en-GB" dirty="0"/>
          </a:p>
          <a:p>
            <a:r>
              <a:rPr lang="en-GB" dirty="0" smtClean="0"/>
              <a:t>HEVC Version 1 receivers can be used and HDR is enabled by using an SEI message</a:t>
            </a:r>
          </a:p>
          <a:p>
            <a:endParaRPr lang="en-GB" dirty="0"/>
          </a:p>
          <a:p>
            <a:r>
              <a:rPr lang="en-GB" dirty="0" smtClean="0"/>
              <a:t>Issues such as different colour primaries are addressed by indicating the colour </a:t>
            </a:r>
            <a:r>
              <a:rPr lang="en-GB" dirty="0" err="1" smtClean="0"/>
              <a:t>companding</a:t>
            </a:r>
            <a:r>
              <a:rPr lang="en-GB" dirty="0" smtClean="0"/>
              <a:t> operation in the proposed SEI message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10701464"/>
      </p:ext>
    </p:extLst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Overview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5746" y="692696"/>
            <a:ext cx="7772638" cy="4752528"/>
          </a:xfrm>
        </p:spPr>
        <p:txBody>
          <a:bodyPr/>
          <a:lstStyle/>
          <a:p>
            <a:pPr marL="342900" indent="-342900">
              <a:buFont typeface="+mj-lt"/>
              <a:buAutoNum type="arabicPeriod"/>
            </a:pPr>
            <a:r>
              <a:rPr lang="en-GB" dirty="0" smtClean="0"/>
              <a:t>Context and motivation</a:t>
            </a:r>
          </a:p>
          <a:p>
            <a:pPr marL="342900" indent="-342900">
              <a:buFont typeface="+mj-lt"/>
              <a:buAutoNum type="arabicPeriod"/>
            </a:pPr>
            <a:endParaRPr lang="en-GB" dirty="0" smtClean="0"/>
          </a:p>
          <a:p>
            <a:pPr marL="342900" indent="-342900">
              <a:buFont typeface="+mj-lt"/>
              <a:buAutoNum type="arabicPeriod"/>
            </a:pPr>
            <a:r>
              <a:rPr lang="en-GB" dirty="0" smtClean="0"/>
              <a:t>Proposed SEI message</a:t>
            </a:r>
          </a:p>
          <a:p>
            <a:pPr marL="342900" indent="-342900">
              <a:buFont typeface="+mj-lt"/>
              <a:buAutoNum type="arabicPeriod"/>
            </a:pPr>
            <a:endParaRPr lang="en-GB" dirty="0"/>
          </a:p>
          <a:p>
            <a:pPr marL="342900" indent="-342900">
              <a:buFont typeface="+mj-lt"/>
              <a:buAutoNum type="arabicPeriod"/>
            </a:pPr>
            <a:r>
              <a:rPr lang="en-GB" dirty="0" smtClean="0"/>
              <a:t>Conclusions</a:t>
            </a:r>
          </a:p>
        </p:txBody>
      </p:sp>
    </p:spTree>
    <p:extLst>
      <p:ext uri="{BB962C8B-B14F-4D97-AF65-F5344CB8AC3E}">
        <p14:creationId xmlns:p14="http://schemas.microsoft.com/office/powerpoint/2010/main" val="1259418432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761" y="2852936"/>
            <a:ext cx="7772639" cy="763412"/>
          </a:xfrm>
        </p:spPr>
        <p:txBody>
          <a:bodyPr/>
          <a:lstStyle/>
          <a:p>
            <a:r>
              <a:rPr lang="en-GB" dirty="0" smtClean="0"/>
              <a:t>1. Context and motivation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94388711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Enabling HDR services in broadcasting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0934" y="980729"/>
            <a:ext cx="8439538" cy="3888431"/>
          </a:xfrm>
        </p:spPr>
        <p:txBody>
          <a:bodyPr/>
          <a:lstStyle/>
          <a:p>
            <a:r>
              <a:rPr lang="en-GB" dirty="0" smtClean="0"/>
              <a:t>The Hybrid Log-Gamma </a:t>
            </a:r>
            <a:r>
              <a:rPr lang="en-GB" dirty="0" err="1" smtClean="0"/>
              <a:t>Opto</a:t>
            </a:r>
            <a:r>
              <a:rPr lang="en-GB" dirty="0" smtClean="0"/>
              <a:t>-Electronic Transfer Function (OETF) will be used to deliver HDR services in broadcasting</a:t>
            </a:r>
          </a:p>
          <a:p>
            <a:pPr lvl="1"/>
            <a:r>
              <a:rPr lang="en-GB" dirty="0" smtClean="0"/>
              <a:t>It is backward compatible</a:t>
            </a:r>
          </a:p>
          <a:p>
            <a:pPr lvl="1"/>
            <a:r>
              <a:rPr lang="en-GB" dirty="0" smtClean="0"/>
              <a:t>It does not require dynamic metadata</a:t>
            </a:r>
          </a:p>
          <a:p>
            <a:pPr lvl="1"/>
            <a:r>
              <a:rPr lang="en-GB" dirty="0" smtClean="0"/>
              <a:t>It is display independent</a:t>
            </a:r>
          </a:p>
          <a:p>
            <a:pPr lvl="1"/>
            <a:endParaRPr lang="en-GB" dirty="0" smtClean="0"/>
          </a:p>
          <a:p>
            <a:pPr lvl="1"/>
            <a:endParaRPr lang="en-GB" dirty="0"/>
          </a:p>
          <a:p>
            <a:r>
              <a:rPr lang="en-GB" dirty="0" smtClean="0"/>
              <a:t>By using the Hybrid Log-Gamma (HLG) OETF an HEVC bitstream will serve both Standard Dynamic Range (SDR) and HDR receivers:</a:t>
            </a:r>
          </a:p>
          <a:p>
            <a:pPr lvl="1"/>
            <a:r>
              <a:rPr lang="en-GB" dirty="0" smtClean="0"/>
              <a:t>SDR receivers will use the OETF indicated in the VUI (e.g. BT.709 OETF)</a:t>
            </a:r>
          </a:p>
          <a:p>
            <a:pPr lvl="1"/>
            <a:r>
              <a:rPr lang="en-GB" dirty="0" smtClean="0"/>
              <a:t>HDR </a:t>
            </a:r>
            <a:r>
              <a:rPr lang="en-GB" dirty="0" smtClean="0"/>
              <a:t>receivers </a:t>
            </a:r>
            <a:r>
              <a:rPr lang="en-GB" dirty="0" smtClean="0"/>
              <a:t>should be able to display the content using the full-dynamic range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26911714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Design issue to be addressed in HDR broadcasting services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0934" y="980729"/>
            <a:ext cx="8439538" cy="5256584"/>
          </a:xfrm>
        </p:spPr>
        <p:txBody>
          <a:bodyPr/>
          <a:lstStyle/>
          <a:p>
            <a:r>
              <a:rPr lang="en-GB" dirty="0" smtClean="0"/>
              <a:t>Version 1 decoders will be used in HDR services</a:t>
            </a:r>
          </a:p>
          <a:p>
            <a:r>
              <a:rPr lang="en-GB" smtClean="0"/>
              <a:t>Receivers </a:t>
            </a:r>
            <a:r>
              <a:rPr lang="en-GB" dirty="0" smtClean="0"/>
              <a:t>should be notified about the colour primaries for SDR and HDR</a:t>
            </a:r>
          </a:p>
          <a:p>
            <a:pPr lvl="1"/>
            <a:r>
              <a:rPr lang="en-GB" dirty="0" smtClean="0"/>
              <a:t>Even if SDR and HDR have the same primaries, HDR has a greater colour volume</a:t>
            </a:r>
          </a:p>
          <a:p>
            <a:pPr lvl="1"/>
            <a:r>
              <a:rPr lang="en-GB" dirty="0" smtClean="0"/>
              <a:t>Different colour space conversions (e.g. via </a:t>
            </a:r>
            <a:r>
              <a:rPr lang="en-GB" dirty="0" err="1" smtClean="0"/>
              <a:t>companding</a:t>
            </a:r>
            <a:r>
              <a:rPr lang="en-GB" dirty="0" smtClean="0"/>
              <a:t> operations) should be also supported</a:t>
            </a:r>
          </a:p>
          <a:p>
            <a:pPr lvl="1"/>
            <a:endParaRPr lang="en-GB" dirty="0"/>
          </a:p>
          <a:p>
            <a:endParaRPr lang="en-GB" dirty="0" smtClean="0"/>
          </a:p>
          <a:p>
            <a:r>
              <a:rPr lang="en-GB" dirty="0" smtClean="0"/>
              <a:t>The solution proposed here is an SEI message:</a:t>
            </a:r>
          </a:p>
          <a:p>
            <a:pPr lvl="1"/>
            <a:r>
              <a:rPr lang="en-GB" dirty="0" smtClean="0"/>
              <a:t>Maintains compatibility with Version 1 receivers</a:t>
            </a:r>
          </a:p>
          <a:p>
            <a:pPr lvl="1"/>
            <a:r>
              <a:rPr lang="en-GB" dirty="0" smtClean="0"/>
              <a:t>Allows a finer scale of adaptation of the post-processing operated at the receiver side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73632376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761" y="2852936"/>
            <a:ext cx="7772639" cy="763412"/>
          </a:xfrm>
        </p:spPr>
        <p:txBody>
          <a:bodyPr/>
          <a:lstStyle/>
          <a:p>
            <a:r>
              <a:rPr lang="en-GB" dirty="0"/>
              <a:t>2</a:t>
            </a:r>
            <a:r>
              <a:rPr lang="en-GB" dirty="0" smtClean="0"/>
              <a:t>. Proposed SEI message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08400887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SEI message syntax</a:t>
            </a:r>
            <a:endParaRPr lang="en-GB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95613140"/>
              </p:ext>
            </p:extLst>
          </p:nvPr>
        </p:nvGraphicFramePr>
        <p:xfrm>
          <a:off x="467544" y="1340768"/>
          <a:ext cx="6048672" cy="2468880"/>
        </p:xfrm>
        <a:graphic>
          <a:graphicData uri="http://schemas.openxmlformats.org/drawingml/2006/table">
            <a:tbl>
              <a:tblPr/>
              <a:tblGrid>
                <a:gridCol w="4574901"/>
                <a:gridCol w="1473771"/>
              </a:tblGrid>
              <a:tr h="0">
                <a:tc>
                  <a:txBody>
                    <a:bodyPr/>
                    <a:lstStyle>
                      <a:lvl1pPr algn="r">
                        <a:defRPr sz="1200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1pPr>
                      <a:lvl2pPr indent="457200" algn="r">
                        <a:defRPr sz="1200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2pPr>
                      <a:lvl3pPr indent="914400" algn="r">
                        <a:defRPr sz="1200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3pPr>
                      <a:lvl4pPr indent="1371600" algn="r">
                        <a:defRPr sz="1200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4pPr>
                      <a:lvl5pPr indent="1828800" algn="r">
                        <a:defRPr sz="1200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5pPr>
                      <a:lvl6pPr indent="2286000" algn="r">
                        <a:defRPr sz="1200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6pPr>
                      <a:lvl7pPr indent="2743200" algn="r">
                        <a:defRPr sz="1200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7pPr>
                      <a:lvl8pPr indent="3200400" algn="r">
                        <a:defRPr sz="1200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8pPr>
                      <a:lvl9pPr indent="3657600" algn="r">
                        <a:defRPr sz="1200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9pPr>
                    </a:lstStyle>
                    <a:p>
                      <a:pPr algn="l" hangingPunct="0"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800" dirty="0" err="1" smtClean="0"/>
                        <a:t>hdr_compatibility_info</a:t>
                      </a:r>
                      <a:r>
                        <a:rPr lang="en-GB" sz="1800" dirty="0"/>
                        <a:t>( </a:t>
                      </a:r>
                      <a:r>
                        <a:rPr lang="en-GB" sz="1800" dirty="0" err="1"/>
                        <a:t>payloadSize</a:t>
                      </a:r>
                      <a:r>
                        <a:rPr lang="en-GB" sz="1800" dirty="0"/>
                        <a:t> ) {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algn="r">
                        <a:defRPr sz="1200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1pPr>
                      <a:lvl2pPr indent="457200" algn="r">
                        <a:defRPr sz="1200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2pPr>
                      <a:lvl3pPr indent="914400" algn="r">
                        <a:defRPr sz="1200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3pPr>
                      <a:lvl4pPr indent="1371600" algn="r">
                        <a:defRPr sz="1200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4pPr>
                      <a:lvl5pPr indent="1828800" algn="r">
                        <a:defRPr sz="1200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5pPr>
                      <a:lvl6pPr indent="2286000" algn="r">
                        <a:defRPr sz="1200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6pPr>
                      <a:lvl7pPr indent="2743200" algn="r">
                        <a:defRPr sz="1200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7pPr>
                      <a:lvl8pPr indent="3200400" algn="r">
                        <a:defRPr sz="1200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8pPr>
                      <a:lvl9pPr indent="3657600" algn="r">
                        <a:defRPr sz="1200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9pPr>
                    </a:lstStyle>
                    <a:p>
                      <a:pPr algn="l" fontAlgn="auto" hangingPunct="1">
                        <a:spcAft>
                          <a:spcPts val="300"/>
                        </a:spcAft>
                      </a:pPr>
                      <a:r>
                        <a:rPr lang="en-GB" sz="1800"/>
                        <a:t>Descriptor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0">
                <a:tc>
                  <a:txBody>
                    <a:bodyPr/>
                    <a:lstStyle>
                      <a:lvl1pPr algn="r">
                        <a:defRPr sz="1200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1pPr>
                      <a:lvl2pPr indent="457200" algn="r">
                        <a:defRPr sz="1200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2pPr>
                      <a:lvl3pPr indent="914400" algn="r">
                        <a:defRPr sz="1200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3pPr>
                      <a:lvl4pPr indent="1371600" algn="r">
                        <a:defRPr sz="1200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4pPr>
                      <a:lvl5pPr indent="1828800" algn="r">
                        <a:defRPr sz="1200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5pPr>
                      <a:lvl6pPr indent="2286000" algn="r">
                        <a:defRPr sz="1200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6pPr>
                      <a:lvl7pPr indent="2743200" algn="r">
                        <a:defRPr sz="1200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7pPr>
                      <a:lvl8pPr indent="3200400" algn="r">
                        <a:defRPr sz="1200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8pPr>
                      <a:lvl9pPr indent="3657600" algn="r">
                        <a:defRPr sz="1200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9pPr>
                    </a:lstStyle>
                    <a:p>
                      <a:pPr algn="l" hangingPunct="0"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800" dirty="0"/>
                        <a:t>	</a:t>
                      </a:r>
                      <a:r>
                        <a:rPr lang="en-GB" sz="1800" dirty="0" err="1"/>
                        <a:t>hdr_compatibility_cancel_flag</a:t>
                      </a:r>
                      <a:endParaRPr lang="en-GB" sz="1800" dirty="0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algn="r">
                        <a:defRPr sz="1200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1pPr>
                      <a:lvl2pPr indent="457200" algn="r">
                        <a:defRPr sz="1200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2pPr>
                      <a:lvl3pPr indent="914400" algn="r">
                        <a:defRPr sz="1200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3pPr>
                      <a:lvl4pPr indent="1371600" algn="r">
                        <a:defRPr sz="1200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4pPr>
                      <a:lvl5pPr indent="1828800" algn="r">
                        <a:defRPr sz="1200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5pPr>
                      <a:lvl6pPr indent="2286000" algn="r">
                        <a:defRPr sz="1200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6pPr>
                      <a:lvl7pPr indent="2743200" algn="r">
                        <a:defRPr sz="1200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7pPr>
                      <a:lvl8pPr indent="3200400" algn="r">
                        <a:defRPr sz="1200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8pPr>
                      <a:lvl9pPr indent="3657600" algn="r">
                        <a:defRPr sz="1200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9pPr>
                    </a:lstStyle>
                    <a:p>
                      <a:pPr algn="l" fontAlgn="auto" hangingPunct="1">
                        <a:spcAft>
                          <a:spcPts val="300"/>
                        </a:spcAft>
                      </a:pPr>
                      <a:r>
                        <a:rPr lang="en-GB" sz="1800"/>
                        <a:t>u(1)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0">
                <a:tc>
                  <a:txBody>
                    <a:bodyPr/>
                    <a:lstStyle>
                      <a:lvl1pPr algn="r">
                        <a:defRPr sz="1200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1pPr>
                      <a:lvl2pPr indent="457200" algn="r">
                        <a:defRPr sz="1200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2pPr>
                      <a:lvl3pPr indent="914400" algn="r">
                        <a:defRPr sz="1200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3pPr>
                      <a:lvl4pPr indent="1371600" algn="r">
                        <a:defRPr sz="1200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4pPr>
                      <a:lvl5pPr indent="1828800" algn="r">
                        <a:defRPr sz="1200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5pPr>
                      <a:lvl6pPr indent="2286000" algn="r">
                        <a:defRPr sz="1200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6pPr>
                      <a:lvl7pPr indent="2743200" algn="r">
                        <a:defRPr sz="1200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7pPr>
                      <a:lvl8pPr indent="3200400" algn="r">
                        <a:defRPr sz="1200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8pPr>
                      <a:lvl9pPr indent="3657600" algn="r">
                        <a:defRPr sz="1200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9pPr>
                    </a:lstStyle>
                    <a:p>
                      <a:pPr algn="l" hangingPunct="0"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800" dirty="0"/>
                        <a:t>	if( !</a:t>
                      </a:r>
                      <a:r>
                        <a:rPr lang="en-GB" sz="1800" dirty="0" err="1"/>
                        <a:t>hdr_compatibility_cancel_flag</a:t>
                      </a:r>
                      <a:r>
                        <a:rPr lang="en-GB" sz="1800" dirty="0"/>
                        <a:t> ) {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algn="r">
                        <a:defRPr sz="1200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1pPr>
                      <a:lvl2pPr indent="457200" algn="r">
                        <a:defRPr sz="1200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2pPr>
                      <a:lvl3pPr indent="914400" algn="r">
                        <a:defRPr sz="1200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3pPr>
                      <a:lvl4pPr indent="1371600" algn="r">
                        <a:defRPr sz="1200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4pPr>
                      <a:lvl5pPr indent="1828800" algn="r">
                        <a:defRPr sz="1200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5pPr>
                      <a:lvl6pPr indent="2286000" algn="r">
                        <a:defRPr sz="1200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6pPr>
                      <a:lvl7pPr indent="2743200" algn="r">
                        <a:defRPr sz="1200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7pPr>
                      <a:lvl8pPr indent="3200400" algn="r">
                        <a:defRPr sz="1200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8pPr>
                      <a:lvl9pPr indent="3657600" algn="r">
                        <a:defRPr sz="1200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9pPr>
                    </a:lstStyle>
                    <a:p>
                      <a:pPr algn="l" fontAlgn="auto" hangingPunct="1">
                        <a:spcAft>
                          <a:spcPts val="300"/>
                        </a:spcAft>
                      </a:pPr>
                      <a:r>
                        <a:rPr lang="en-GB" sz="1800"/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0">
                <a:tc>
                  <a:txBody>
                    <a:bodyPr/>
                    <a:lstStyle>
                      <a:lvl1pPr algn="r">
                        <a:defRPr sz="1200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1pPr>
                      <a:lvl2pPr indent="457200" algn="r">
                        <a:defRPr sz="1200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2pPr>
                      <a:lvl3pPr indent="914400" algn="r">
                        <a:defRPr sz="1200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3pPr>
                      <a:lvl4pPr indent="1371600" algn="r">
                        <a:defRPr sz="1200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4pPr>
                      <a:lvl5pPr indent="1828800" algn="r">
                        <a:defRPr sz="1200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5pPr>
                      <a:lvl6pPr indent="2286000" algn="r">
                        <a:defRPr sz="1200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6pPr>
                      <a:lvl7pPr indent="2743200" algn="r">
                        <a:defRPr sz="1200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7pPr>
                      <a:lvl8pPr indent="3200400" algn="r">
                        <a:defRPr sz="1200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8pPr>
                      <a:lvl9pPr indent="3657600" algn="r">
                        <a:defRPr sz="1200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9pPr>
                    </a:lstStyle>
                    <a:p>
                      <a:pPr algn="l" hangingPunct="0"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800" dirty="0"/>
                        <a:t>		</a:t>
                      </a:r>
                      <a:r>
                        <a:rPr lang="en-GB" sz="1800" dirty="0" err="1"/>
                        <a:t>hdr_compatibility_mode_flag</a:t>
                      </a:r>
                      <a:endParaRPr lang="en-GB" sz="1800" dirty="0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algn="r">
                        <a:defRPr sz="1200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1pPr>
                      <a:lvl2pPr indent="457200" algn="r">
                        <a:defRPr sz="1200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2pPr>
                      <a:lvl3pPr indent="914400" algn="r">
                        <a:defRPr sz="1200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3pPr>
                      <a:lvl4pPr indent="1371600" algn="r">
                        <a:defRPr sz="1200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4pPr>
                      <a:lvl5pPr indent="1828800" algn="r">
                        <a:defRPr sz="1200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5pPr>
                      <a:lvl6pPr indent="2286000" algn="r">
                        <a:defRPr sz="1200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6pPr>
                      <a:lvl7pPr indent="2743200" algn="r">
                        <a:defRPr sz="1200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7pPr>
                      <a:lvl8pPr indent="3200400" algn="r">
                        <a:defRPr sz="1200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8pPr>
                      <a:lvl9pPr indent="3657600" algn="r">
                        <a:defRPr sz="1200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9pPr>
                    </a:lstStyle>
                    <a:p>
                      <a:pPr algn="l" fontAlgn="auto" hangingPunct="1">
                        <a:spcAft>
                          <a:spcPts val="300"/>
                        </a:spcAft>
                      </a:pPr>
                      <a:r>
                        <a:rPr lang="en-GB" sz="1800"/>
                        <a:t>u(1)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0">
                <a:tc>
                  <a:txBody>
                    <a:bodyPr/>
                    <a:lstStyle>
                      <a:lvl1pPr algn="r">
                        <a:defRPr sz="1200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1pPr>
                      <a:lvl2pPr indent="457200" algn="r">
                        <a:defRPr sz="1200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2pPr>
                      <a:lvl3pPr indent="914400" algn="r">
                        <a:defRPr sz="1200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3pPr>
                      <a:lvl4pPr indent="1371600" algn="r">
                        <a:defRPr sz="1200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4pPr>
                      <a:lvl5pPr indent="1828800" algn="r">
                        <a:defRPr sz="1200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5pPr>
                      <a:lvl6pPr indent="2286000" algn="r">
                        <a:defRPr sz="1200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6pPr>
                      <a:lvl7pPr indent="2743200" algn="r">
                        <a:defRPr sz="1200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7pPr>
                      <a:lvl8pPr indent="3200400" algn="r">
                        <a:defRPr sz="1200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8pPr>
                      <a:lvl9pPr indent="3657600" algn="r">
                        <a:defRPr sz="1200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9pPr>
                    </a:lstStyle>
                    <a:p>
                      <a:pPr algn="l" hangingPunct="0"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800" dirty="0"/>
                        <a:t>		</a:t>
                      </a:r>
                      <a:r>
                        <a:rPr lang="en-GB" sz="1800" dirty="0" err="1"/>
                        <a:t>hdr_transfer_characteristics_idc</a:t>
                      </a:r>
                      <a:endParaRPr lang="en-GB" sz="1800" dirty="0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algn="r">
                        <a:defRPr sz="1200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1pPr>
                      <a:lvl2pPr indent="457200" algn="r">
                        <a:defRPr sz="1200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2pPr>
                      <a:lvl3pPr indent="914400" algn="r">
                        <a:defRPr sz="1200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3pPr>
                      <a:lvl4pPr indent="1371600" algn="r">
                        <a:defRPr sz="1200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4pPr>
                      <a:lvl5pPr indent="1828800" algn="r">
                        <a:defRPr sz="1200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5pPr>
                      <a:lvl6pPr indent="2286000" algn="r">
                        <a:defRPr sz="1200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6pPr>
                      <a:lvl7pPr indent="2743200" algn="r">
                        <a:defRPr sz="1200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7pPr>
                      <a:lvl8pPr indent="3200400" algn="r">
                        <a:defRPr sz="1200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8pPr>
                      <a:lvl9pPr indent="3657600" algn="r">
                        <a:defRPr sz="1200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9pPr>
                    </a:lstStyle>
                    <a:p>
                      <a:pPr algn="l" fontAlgn="auto" hangingPunct="1">
                        <a:spcAft>
                          <a:spcPts val="300"/>
                        </a:spcAft>
                      </a:pPr>
                      <a:r>
                        <a:rPr lang="en-GB" sz="1800"/>
                        <a:t>u(2)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0">
                <a:tc>
                  <a:txBody>
                    <a:bodyPr/>
                    <a:lstStyle>
                      <a:lvl1pPr algn="r">
                        <a:defRPr sz="1200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1pPr>
                      <a:lvl2pPr indent="457200" algn="r">
                        <a:defRPr sz="1200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2pPr>
                      <a:lvl3pPr indent="914400" algn="r">
                        <a:defRPr sz="1200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3pPr>
                      <a:lvl4pPr indent="1371600" algn="r">
                        <a:defRPr sz="1200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4pPr>
                      <a:lvl5pPr indent="1828800" algn="r">
                        <a:defRPr sz="1200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5pPr>
                      <a:lvl6pPr indent="2286000" algn="r">
                        <a:defRPr sz="1200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6pPr>
                      <a:lvl7pPr indent="2743200" algn="r">
                        <a:defRPr sz="1200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7pPr>
                      <a:lvl8pPr indent="3200400" algn="r">
                        <a:defRPr sz="1200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8pPr>
                      <a:lvl9pPr indent="3657600" algn="r">
                        <a:defRPr sz="1200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9pPr>
                    </a:lstStyle>
                    <a:p>
                      <a:pPr algn="l" hangingPunct="0"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800" dirty="0"/>
                        <a:t>		if( </a:t>
                      </a:r>
                      <a:r>
                        <a:rPr lang="en-GB" sz="1800" dirty="0" err="1"/>
                        <a:t>hdr_compatibility_mode_flag</a:t>
                      </a:r>
                      <a:r>
                        <a:rPr lang="en-GB" sz="1800" dirty="0"/>
                        <a:t> 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algn="r">
                        <a:defRPr sz="1200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1pPr>
                      <a:lvl2pPr indent="457200" algn="r">
                        <a:defRPr sz="1200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2pPr>
                      <a:lvl3pPr indent="914400" algn="r">
                        <a:defRPr sz="1200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3pPr>
                      <a:lvl4pPr indent="1371600" algn="r">
                        <a:defRPr sz="1200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4pPr>
                      <a:lvl5pPr indent="1828800" algn="r">
                        <a:defRPr sz="1200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5pPr>
                      <a:lvl6pPr indent="2286000" algn="r">
                        <a:defRPr sz="1200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6pPr>
                      <a:lvl7pPr indent="2743200" algn="r">
                        <a:defRPr sz="1200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7pPr>
                      <a:lvl8pPr indent="3200400" algn="r">
                        <a:defRPr sz="1200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8pPr>
                      <a:lvl9pPr indent="3657600" algn="r">
                        <a:defRPr sz="1200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9pPr>
                    </a:lstStyle>
                    <a:p>
                      <a:pPr algn="l" fontAlgn="auto" hangingPunct="1">
                        <a:spcAft>
                          <a:spcPts val="300"/>
                        </a:spcAft>
                      </a:pPr>
                      <a:r>
                        <a:rPr lang="en-GB" sz="1800" dirty="0"/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0">
                <a:tc>
                  <a:txBody>
                    <a:bodyPr/>
                    <a:lstStyle>
                      <a:lvl1pPr algn="r">
                        <a:defRPr sz="1200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1pPr>
                      <a:lvl2pPr indent="457200" algn="r">
                        <a:defRPr sz="1200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2pPr>
                      <a:lvl3pPr indent="914400" algn="r">
                        <a:defRPr sz="1200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3pPr>
                      <a:lvl4pPr indent="1371600" algn="r">
                        <a:defRPr sz="1200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4pPr>
                      <a:lvl5pPr indent="1828800" algn="r">
                        <a:defRPr sz="1200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5pPr>
                      <a:lvl6pPr indent="2286000" algn="r">
                        <a:defRPr sz="1200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6pPr>
                      <a:lvl7pPr indent="2743200" algn="r">
                        <a:defRPr sz="1200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7pPr>
                      <a:lvl8pPr indent="3200400" algn="r">
                        <a:defRPr sz="1200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8pPr>
                      <a:lvl9pPr indent="3657600" algn="r">
                        <a:defRPr sz="1200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9pPr>
                    </a:lstStyle>
                    <a:p>
                      <a:pPr algn="l" hangingPunct="0"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800" dirty="0"/>
                        <a:t>			</a:t>
                      </a:r>
                      <a:r>
                        <a:rPr lang="en-GB" sz="1800" dirty="0" err="1"/>
                        <a:t>hdr_colour_companding_idc</a:t>
                      </a:r>
                      <a:endParaRPr lang="en-GB" sz="1800" dirty="0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algn="r">
                        <a:defRPr sz="1200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1pPr>
                      <a:lvl2pPr indent="457200" algn="r">
                        <a:defRPr sz="1200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2pPr>
                      <a:lvl3pPr indent="914400" algn="r">
                        <a:defRPr sz="1200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3pPr>
                      <a:lvl4pPr indent="1371600" algn="r">
                        <a:defRPr sz="1200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4pPr>
                      <a:lvl5pPr indent="1828800" algn="r">
                        <a:defRPr sz="1200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5pPr>
                      <a:lvl6pPr indent="2286000" algn="r">
                        <a:defRPr sz="1200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6pPr>
                      <a:lvl7pPr indent="2743200" algn="r">
                        <a:defRPr sz="1200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7pPr>
                      <a:lvl8pPr indent="3200400" algn="r">
                        <a:defRPr sz="1200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8pPr>
                      <a:lvl9pPr indent="3657600" algn="r">
                        <a:defRPr sz="1200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9pPr>
                    </a:lstStyle>
                    <a:p>
                      <a:pPr algn="l" fontAlgn="auto" hangingPunct="1">
                        <a:spcAft>
                          <a:spcPts val="300"/>
                        </a:spcAft>
                      </a:pPr>
                      <a:r>
                        <a:rPr lang="en-GB" sz="1800" dirty="0"/>
                        <a:t>u(4)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0">
                <a:tc>
                  <a:txBody>
                    <a:bodyPr/>
                    <a:lstStyle>
                      <a:lvl1pPr algn="r">
                        <a:defRPr sz="1200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1pPr>
                      <a:lvl2pPr indent="457200" algn="r">
                        <a:defRPr sz="1200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2pPr>
                      <a:lvl3pPr indent="914400" algn="r">
                        <a:defRPr sz="1200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3pPr>
                      <a:lvl4pPr indent="1371600" algn="r">
                        <a:defRPr sz="1200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4pPr>
                      <a:lvl5pPr indent="1828800" algn="r">
                        <a:defRPr sz="1200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5pPr>
                      <a:lvl6pPr indent="2286000" algn="r">
                        <a:defRPr sz="1200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6pPr>
                      <a:lvl7pPr indent="2743200" algn="r">
                        <a:defRPr sz="1200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7pPr>
                      <a:lvl8pPr indent="3200400" algn="r">
                        <a:defRPr sz="1200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8pPr>
                      <a:lvl9pPr indent="3657600" algn="r">
                        <a:defRPr sz="1200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9pPr>
                    </a:lstStyle>
                    <a:p>
                      <a:pPr algn="l" hangingPunct="0"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800" dirty="0"/>
                        <a:t>	}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algn="r">
                        <a:defRPr sz="1200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1pPr>
                      <a:lvl2pPr indent="457200" algn="r">
                        <a:defRPr sz="1200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2pPr>
                      <a:lvl3pPr indent="914400" algn="r">
                        <a:defRPr sz="1200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3pPr>
                      <a:lvl4pPr indent="1371600" algn="r">
                        <a:defRPr sz="1200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4pPr>
                      <a:lvl5pPr indent="1828800" algn="r">
                        <a:defRPr sz="1200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5pPr>
                      <a:lvl6pPr indent="2286000" algn="r">
                        <a:defRPr sz="1200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6pPr>
                      <a:lvl7pPr indent="2743200" algn="r">
                        <a:defRPr sz="1200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7pPr>
                      <a:lvl8pPr indent="3200400" algn="r">
                        <a:defRPr sz="1200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8pPr>
                      <a:lvl9pPr indent="3657600" algn="r">
                        <a:defRPr sz="1200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9pPr>
                    </a:lstStyle>
                    <a:p>
                      <a:pPr algn="l" fontAlgn="auto" hangingPunct="1">
                        <a:spcAft>
                          <a:spcPts val="300"/>
                        </a:spcAft>
                      </a:pPr>
                      <a:r>
                        <a:rPr lang="en-GB" sz="1800" dirty="0"/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0">
                <a:tc>
                  <a:txBody>
                    <a:bodyPr/>
                    <a:lstStyle>
                      <a:lvl1pPr algn="r">
                        <a:defRPr sz="1200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1pPr>
                      <a:lvl2pPr indent="457200" algn="r">
                        <a:defRPr sz="1200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2pPr>
                      <a:lvl3pPr indent="914400" algn="r">
                        <a:defRPr sz="1200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3pPr>
                      <a:lvl4pPr indent="1371600" algn="r">
                        <a:defRPr sz="1200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4pPr>
                      <a:lvl5pPr indent="1828800" algn="r">
                        <a:defRPr sz="1200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5pPr>
                      <a:lvl6pPr indent="2286000" algn="r">
                        <a:defRPr sz="1200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6pPr>
                      <a:lvl7pPr indent="2743200" algn="r">
                        <a:defRPr sz="1200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7pPr>
                      <a:lvl8pPr indent="3200400" algn="r">
                        <a:defRPr sz="1200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8pPr>
                      <a:lvl9pPr indent="3657600" algn="r">
                        <a:defRPr sz="1200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9pPr>
                    </a:lstStyle>
                    <a:p>
                      <a:pPr algn="l" hangingPunct="0"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800" dirty="0"/>
                        <a:t>}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algn="r">
                        <a:defRPr sz="1200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1pPr>
                      <a:lvl2pPr indent="457200" algn="r">
                        <a:defRPr sz="1200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2pPr>
                      <a:lvl3pPr indent="914400" algn="r">
                        <a:defRPr sz="1200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3pPr>
                      <a:lvl4pPr indent="1371600" algn="r">
                        <a:defRPr sz="1200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4pPr>
                      <a:lvl5pPr indent="1828800" algn="r">
                        <a:defRPr sz="1200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5pPr>
                      <a:lvl6pPr indent="2286000" algn="r">
                        <a:defRPr sz="1200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6pPr>
                      <a:lvl7pPr indent="2743200" algn="r">
                        <a:defRPr sz="1200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7pPr>
                      <a:lvl8pPr indent="3200400" algn="r">
                        <a:defRPr sz="1200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8pPr>
                      <a:lvl9pPr indent="3657600" algn="r">
                        <a:defRPr sz="1200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9pPr>
                    </a:lstStyle>
                    <a:p>
                      <a:pPr algn="l" fontAlgn="auto" hangingPunct="1">
                        <a:spcAft>
                          <a:spcPts val="300"/>
                        </a:spcAft>
                      </a:pPr>
                      <a:r>
                        <a:rPr lang="en-GB" sz="1800" dirty="0"/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6732240" y="1360984"/>
            <a:ext cx="2178496" cy="584775"/>
          </a:xfrm>
          <a:prstGeom prst="rect">
            <a:avLst/>
          </a:prstGeom>
          <a:noFill/>
          <a:ln w="25400">
            <a:solidFill>
              <a:srgbClr val="4F81BD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600" dirty="0">
                <a:solidFill>
                  <a:srgbClr val="808080"/>
                </a:solidFill>
              </a:rPr>
              <a:t>Indicates when new HDR data are coming</a:t>
            </a:r>
          </a:p>
        </p:txBody>
      </p:sp>
      <p:cxnSp>
        <p:nvCxnSpPr>
          <p:cNvPr id="7" name="Straight Arrow Connector 6"/>
          <p:cNvCxnSpPr>
            <a:endCxn id="6" idx="1"/>
          </p:cNvCxnSpPr>
          <p:nvPr/>
        </p:nvCxnSpPr>
        <p:spPr>
          <a:xfrm flipV="1">
            <a:off x="3657600" y="1653372"/>
            <a:ext cx="3074640" cy="139660"/>
          </a:xfrm>
          <a:prstGeom prst="straightConnector1">
            <a:avLst/>
          </a:prstGeom>
          <a:noFill/>
          <a:ln w="25400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  <a:tailEnd type="arrow"/>
          </a:ln>
          <a:effectLst/>
        </p:spPr>
      </p:cxnSp>
      <p:sp>
        <p:nvSpPr>
          <p:cNvPr id="8" name="TextBox 7"/>
          <p:cNvSpPr txBox="1"/>
          <p:nvPr/>
        </p:nvSpPr>
        <p:spPr>
          <a:xfrm>
            <a:off x="6732240" y="2407568"/>
            <a:ext cx="2304256" cy="584775"/>
          </a:xfrm>
          <a:prstGeom prst="rect">
            <a:avLst/>
          </a:prstGeom>
          <a:noFill/>
          <a:ln w="25400">
            <a:solidFill>
              <a:srgbClr val="4F81BD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600" dirty="0" smtClean="0">
                <a:solidFill>
                  <a:srgbClr val="808080"/>
                </a:solidFill>
              </a:rPr>
              <a:t>Indicates that colour </a:t>
            </a:r>
            <a:r>
              <a:rPr lang="en-GB" sz="1600" dirty="0" err="1">
                <a:solidFill>
                  <a:srgbClr val="808080"/>
                </a:solidFill>
              </a:rPr>
              <a:t>companding</a:t>
            </a:r>
            <a:r>
              <a:rPr lang="en-GB" sz="1600" dirty="0">
                <a:solidFill>
                  <a:srgbClr val="808080"/>
                </a:solidFill>
              </a:rPr>
              <a:t> is applied</a:t>
            </a:r>
          </a:p>
        </p:txBody>
      </p:sp>
      <p:cxnSp>
        <p:nvCxnSpPr>
          <p:cNvPr id="9" name="Straight Arrow Connector 8"/>
          <p:cNvCxnSpPr>
            <a:endCxn id="8" idx="1"/>
          </p:cNvCxnSpPr>
          <p:nvPr/>
        </p:nvCxnSpPr>
        <p:spPr>
          <a:xfrm>
            <a:off x="3707904" y="2331368"/>
            <a:ext cx="3024336" cy="368588"/>
          </a:xfrm>
          <a:prstGeom prst="straightConnector1">
            <a:avLst/>
          </a:prstGeom>
          <a:noFill/>
          <a:ln w="25400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  <a:tailEnd type="arrow"/>
          </a:ln>
          <a:effectLst/>
        </p:spPr>
      </p:cxnSp>
      <p:sp>
        <p:nvSpPr>
          <p:cNvPr id="10" name="TextBox 9"/>
          <p:cNvSpPr txBox="1"/>
          <p:nvPr/>
        </p:nvSpPr>
        <p:spPr>
          <a:xfrm>
            <a:off x="6866792" y="3474368"/>
            <a:ext cx="2057400" cy="584775"/>
          </a:xfrm>
          <a:prstGeom prst="rect">
            <a:avLst/>
          </a:prstGeom>
          <a:noFill/>
          <a:ln w="25400">
            <a:solidFill>
              <a:srgbClr val="4F81BD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600" dirty="0">
                <a:solidFill>
                  <a:srgbClr val="808080"/>
                </a:solidFill>
              </a:rPr>
              <a:t>Indicates which EOTF/OETF is used</a:t>
            </a:r>
          </a:p>
        </p:txBody>
      </p:sp>
      <p:cxnSp>
        <p:nvCxnSpPr>
          <p:cNvPr id="11" name="Straight Arrow Connector 10"/>
          <p:cNvCxnSpPr>
            <a:endCxn id="10" idx="1"/>
          </p:cNvCxnSpPr>
          <p:nvPr/>
        </p:nvCxnSpPr>
        <p:spPr>
          <a:xfrm>
            <a:off x="3891254" y="2585120"/>
            <a:ext cx="2975538" cy="1181636"/>
          </a:xfrm>
          <a:prstGeom prst="straightConnector1">
            <a:avLst/>
          </a:prstGeom>
          <a:noFill/>
          <a:ln w="25400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  <a:tailEnd type="arrow"/>
          </a:ln>
          <a:effectLst/>
        </p:spPr>
      </p:cxnSp>
      <p:sp>
        <p:nvSpPr>
          <p:cNvPr id="12" name="TextBox 11"/>
          <p:cNvSpPr txBox="1"/>
          <p:nvPr/>
        </p:nvSpPr>
        <p:spPr>
          <a:xfrm>
            <a:off x="3505200" y="4160168"/>
            <a:ext cx="2578968" cy="584775"/>
          </a:xfrm>
          <a:prstGeom prst="rect">
            <a:avLst/>
          </a:prstGeom>
          <a:noFill/>
          <a:ln w="25400">
            <a:solidFill>
              <a:srgbClr val="4F81BD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600" dirty="0">
                <a:solidFill>
                  <a:srgbClr val="808080"/>
                </a:solidFill>
              </a:rPr>
              <a:t>Indicates which colour </a:t>
            </a:r>
            <a:r>
              <a:rPr lang="en-GB" sz="1600" dirty="0" err="1">
                <a:solidFill>
                  <a:srgbClr val="808080"/>
                </a:solidFill>
              </a:rPr>
              <a:t>companding</a:t>
            </a:r>
            <a:r>
              <a:rPr lang="en-GB" sz="1600" dirty="0">
                <a:solidFill>
                  <a:srgbClr val="808080"/>
                </a:solidFill>
              </a:rPr>
              <a:t> is applied</a:t>
            </a:r>
          </a:p>
        </p:txBody>
      </p:sp>
      <p:cxnSp>
        <p:nvCxnSpPr>
          <p:cNvPr id="13" name="Straight Arrow Connector 12"/>
          <p:cNvCxnSpPr>
            <a:endCxn id="12" idx="0"/>
          </p:cNvCxnSpPr>
          <p:nvPr/>
        </p:nvCxnSpPr>
        <p:spPr>
          <a:xfrm>
            <a:off x="2987824" y="3305200"/>
            <a:ext cx="1806860" cy="854968"/>
          </a:xfrm>
          <a:prstGeom prst="straightConnector1">
            <a:avLst/>
          </a:prstGeom>
          <a:noFill/>
          <a:ln w="25400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  <a:tailEnd type="arrow"/>
          </a:ln>
          <a:effectLst/>
        </p:spPr>
      </p:cxnSp>
    </p:spTree>
    <p:extLst>
      <p:ext uri="{BB962C8B-B14F-4D97-AF65-F5344CB8AC3E}">
        <p14:creationId xmlns:p14="http://schemas.microsoft.com/office/powerpoint/2010/main" val="927037616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10" grpId="0" animBg="1"/>
      <p:bldP spid="1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SEI message semantics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0934" y="980729"/>
            <a:ext cx="8511546" cy="5256584"/>
          </a:xfrm>
        </p:spPr>
        <p:txBody>
          <a:bodyPr/>
          <a:lstStyle/>
          <a:p>
            <a:r>
              <a:rPr lang="en-GB" b="1" dirty="0" err="1" smtClean="0"/>
              <a:t>hdr_compatibility_mode_flag</a:t>
            </a:r>
            <a:r>
              <a:rPr lang="en-GB" dirty="0" smtClean="0"/>
              <a:t> specifies whether the colour primaries associated with SDR and HDR need to be converted</a:t>
            </a:r>
          </a:p>
          <a:p>
            <a:endParaRPr lang="en-GB" dirty="0"/>
          </a:p>
          <a:p>
            <a:r>
              <a:rPr lang="en-GB" b="1" dirty="0" err="1" smtClean="0"/>
              <a:t>hdr_transfer_characteristics_idc</a:t>
            </a:r>
            <a:r>
              <a:rPr lang="en-GB" dirty="0" smtClean="0"/>
              <a:t> specifies which OETF should be used to display the decoded content</a:t>
            </a:r>
          </a:p>
          <a:p>
            <a:pPr lvl="1"/>
            <a:r>
              <a:rPr lang="en-GB" dirty="0" smtClean="0"/>
              <a:t>0 = Use the VUI entry (for backwards compatibility)</a:t>
            </a:r>
          </a:p>
          <a:p>
            <a:pPr lvl="1"/>
            <a:r>
              <a:rPr lang="en-GB" dirty="0" smtClean="0"/>
              <a:t>1 = HLG OETF</a:t>
            </a:r>
          </a:p>
          <a:p>
            <a:pPr lvl="1"/>
            <a:r>
              <a:rPr lang="en-GB" dirty="0" smtClean="0"/>
              <a:t>&gt; 1 = Reserved for future use</a:t>
            </a:r>
          </a:p>
          <a:p>
            <a:pPr lvl="1"/>
            <a:endParaRPr lang="en-GB" dirty="0"/>
          </a:p>
          <a:p>
            <a:r>
              <a:rPr lang="en-GB" b="1" dirty="0" err="1" smtClean="0"/>
              <a:t>hdr_colour_companding_idc</a:t>
            </a:r>
            <a:r>
              <a:rPr lang="en-GB" dirty="0" smtClean="0"/>
              <a:t> indicated which colour </a:t>
            </a:r>
            <a:r>
              <a:rPr lang="en-GB" dirty="0" err="1" smtClean="0"/>
              <a:t>companding</a:t>
            </a:r>
            <a:r>
              <a:rPr lang="en-GB" dirty="0" smtClean="0"/>
              <a:t> operation should be applied (8 </a:t>
            </a:r>
            <a:r>
              <a:rPr lang="en-GB" dirty="0" err="1" smtClean="0"/>
              <a:t>companding</a:t>
            </a:r>
            <a:r>
              <a:rPr lang="en-GB" dirty="0" smtClean="0"/>
              <a:t> operations are envisaged)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86633053"/>
      </p:ext>
    </p:extLst>
  </p:cSld>
  <p:clrMapOvr>
    <a:masterClrMapping/>
  </p:clrMapOvr>
  <p:transition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761" y="2852936"/>
            <a:ext cx="7772639" cy="763412"/>
          </a:xfrm>
        </p:spPr>
        <p:txBody>
          <a:bodyPr/>
          <a:lstStyle/>
          <a:p>
            <a:r>
              <a:rPr lang="en-GB" dirty="0" smtClean="0"/>
              <a:t>3. Conclusions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54410786"/>
      </p:ext>
    </p:extLst>
  </p:cSld>
  <p:clrMapOvr>
    <a:masterClrMapping/>
  </p:clrMapOvr>
  <p:transition spd="med"/>
</p:sld>
</file>

<file path=ppt/theme/theme1.xml><?xml version="1.0" encoding="utf-8"?>
<a:theme xmlns:a="http://schemas.openxmlformats.org/drawingml/2006/main" name="Default">
  <a:themeElements>
    <a:clrScheme name="Default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00FF"/>
      </a:hlink>
      <a:folHlink>
        <a:srgbClr val="FF00FF"/>
      </a:folHlink>
    </a:clrScheme>
    <a:fontScheme name="Default">
      <a:majorFont>
        <a:latin typeface="Avenir Roman"/>
        <a:ea typeface="Avenir Roman"/>
        <a:cs typeface="Avenir Roman"/>
      </a:majorFont>
      <a:minorFont>
        <a:latin typeface="Helvetica"/>
        <a:ea typeface="Helvetica"/>
        <a:cs typeface="Helvetica"/>
      </a:minorFont>
    </a:fontScheme>
    <a:fmtScheme name="Defaul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38100" dist="20000" dir="5400000" rotWithShape="0">
              <a:srgbClr val="000000">
                <a:alpha val="38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rgbClr val="BBE0E3"/>
          </a:solidFill>
          <a:prstDash val="solid"/>
          <a:bevel/>
        </a:ln>
        <a:effectLst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Arial"/>
            <a:ea typeface="Arial"/>
            <a:cs typeface="Arial"/>
            <a:sym typeface="Arial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BBE0E3"/>
          </a:solidFill>
          <a:prstDash val="solid"/>
          <a:bevel/>
        </a:ln>
        <a:effectLst>
          <a:outerShdw blurRad="38100" dist="20000" dir="5400000" rotWithShape="0">
            <a:srgbClr val="000000">
              <a:alpha val="38000"/>
            </a:srgbClr>
          </a:outerShdw>
        </a:effectLst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Arial"/>
            <a:ea typeface="Arial"/>
            <a:cs typeface="Arial"/>
            <a:sym typeface="Arial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Default">
  <a:themeElements>
    <a:clrScheme name="Default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00FF"/>
      </a:hlink>
      <a:folHlink>
        <a:srgbClr val="FF00FF"/>
      </a:folHlink>
    </a:clrScheme>
    <a:fontScheme name="Default">
      <a:majorFont>
        <a:latin typeface="Avenir Roman"/>
        <a:ea typeface="Avenir Roman"/>
        <a:cs typeface="Avenir Roman"/>
      </a:majorFont>
      <a:minorFont>
        <a:latin typeface="Helvetica"/>
        <a:ea typeface="Helvetica"/>
        <a:cs typeface="Helvetica"/>
      </a:minorFont>
    </a:fontScheme>
    <a:fmtScheme name="Defaul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38100" dist="20000" dir="5400000" rotWithShape="0">
              <a:srgbClr val="000000">
                <a:alpha val="38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rgbClr val="BBE0E3"/>
          </a:solidFill>
          <a:prstDash val="solid"/>
          <a:bevel/>
        </a:ln>
        <a:effectLst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Arial"/>
            <a:ea typeface="Arial"/>
            <a:cs typeface="Arial"/>
            <a:sym typeface="Arial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BBE0E3"/>
          </a:solidFill>
          <a:prstDash val="solid"/>
          <a:bevel/>
        </a:ln>
        <a:effectLst>
          <a:outerShdw blurRad="38100" dist="20000" dir="5400000" rotWithShape="0">
            <a:srgbClr val="000000">
              <a:alpha val="38000"/>
            </a:srgbClr>
          </a:outerShdw>
        </a:effectLst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Arial"/>
            <a:ea typeface="Arial"/>
            <a:cs typeface="Arial"/>
            <a:sym typeface="Arial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391</Words>
  <Application>Microsoft Office PowerPoint</Application>
  <PresentationFormat>On-screen Show (4:3)</PresentationFormat>
  <Paragraphs>69</Paragraphs>
  <Slides>10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8" baseType="lpstr">
      <vt:lpstr>Arial</vt:lpstr>
      <vt:lpstr>Arial Bold</vt:lpstr>
      <vt:lpstr>Avenir Roman</vt:lpstr>
      <vt:lpstr>Calibri</vt:lpstr>
      <vt:lpstr>Gill Sans</vt:lpstr>
      <vt:lpstr>Helvetica</vt:lpstr>
      <vt:lpstr>Symbol</vt:lpstr>
      <vt:lpstr>Default</vt:lpstr>
      <vt:lpstr>High dynamic range compatibility SEI message JCTVC-U0033</vt:lpstr>
      <vt:lpstr>Overview</vt:lpstr>
      <vt:lpstr>1. Context and motivation</vt:lpstr>
      <vt:lpstr>Enabling HDR services in broadcasting</vt:lpstr>
      <vt:lpstr>Design issue to be addressed in HDR broadcasting services</vt:lpstr>
      <vt:lpstr>2. Proposed SEI message</vt:lpstr>
      <vt:lpstr>SEI message syntax</vt:lpstr>
      <vt:lpstr>SEI message semantics</vt:lpstr>
      <vt:lpstr>3. Conclusions</vt:lpstr>
      <vt:lpstr>To summarise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modified xsi:type="dcterms:W3CDTF">2015-06-20T08:41:27Z</dcterms:modified>
</cp:coreProperties>
</file>