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Subjective Quality Comparison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BA vs.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2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128712"/>
            <a:ext cx="5181600" cy="46005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Option2 RA</a:t>
            </a:r>
            <a:endParaRPr kumimoji="1" lang="ja-JP" altLang="en-US" dirty="0"/>
          </a:p>
        </p:txBody>
      </p:sp>
      <p:sp>
        <p:nvSpPr>
          <p:cNvPr id="5" name="円/楕円 4"/>
          <p:cNvSpPr/>
          <p:nvPr/>
        </p:nvSpPr>
        <p:spPr>
          <a:xfrm>
            <a:off x="1331640" y="6021288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929047" y="6052646"/>
            <a:ext cx="3447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Degradation point compared to BA</a:t>
            </a:r>
            <a:endParaRPr kumimoji="1" lang="ja-JP" altLang="en-US" dirty="0"/>
          </a:p>
        </p:txBody>
      </p:sp>
      <p:sp>
        <p:nvSpPr>
          <p:cNvPr id="9" name="円/楕円 8"/>
          <p:cNvSpPr/>
          <p:nvPr/>
        </p:nvSpPr>
        <p:spPr>
          <a:xfrm>
            <a:off x="3653408" y="4221088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2501280" y="4005064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4445496" y="5330542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/>
        </p:nvSpPr>
        <p:spPr>
          <a:xfrm>
            <a:off x="2731304" y="2132856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3869432" y="3573016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3725416" y="2157760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6605340" y="1844824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1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Test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ja-JP" dirty="0" smtClean="0"/>
              <a:t>Basic condition</a:t>
            </a:r>
          </a:p>
          <a:p>
            <a:pPr lvl="1"/>
            <a:r>
              <a:rPr lang="en-US" altLang="ja-JP" dirty="0" smtClean="0"/>
              <a:t>Spine Calendar, QP37, LP-Main</a:t>
            </a:r>
          </a:p>
          <a:p>
            <a:r>
              <a:rPr lang="en-US" altLang="ja-JP" dirty="0" smtClean="0"/>
              <a:t>Comparison</a:t>
            </a:r>
          </a:p>
          <a:p>
            <a:pPr lvl="1"/>
            <a:r>
              <a:rPr lang="en-US" altLang="ja-JP" dirty="0" smtClean="0"/>
              <a:t>ALF ON  Option2 BA CUR</a:t>
            </a:r>
          </a:p>
          <a:p>
            <a:pPr lvl="1"/>
            <a:r>
              <a:rPr lang="en-US" altLang="ja-JP" dirty="0" smtClean="0"/>
              <a:t>ALF </a:t>
            </a:r>
            <a:r>
              <a:rPr lang="en-US" altLang="ja-JP" dirty="0"/>
              <a:t>ON  Option2 </a:t>
            </a:r>
            <a:r>
              <a:rPr lang="en-US" altLang="ja-JP" dirty="0" smtClean="0"/>
              <a:t>RA CUR</a:t>
            </a:r>
          </a:p>
          <a:p>
            <a:r>
              <a:rPr lang="en-US" altLang="ja-JP" dirty="0" smtClean="0"/>
              <a:t>Result</a:t>
            </a:r>
          </a:p>
          <a:p>
            <a:pPr lvl="1"/>
            <a:r>
              <a:rPr lang="en-US" altLang="ja-JP" dirty="0" smtClean="0"/>
              <a:t>ALF ON (BA and RA) is better visual quality than OFF.</a:t>
            </a:r>
          </a:p>
          <a:p>
            <a:pPr lvl="1"/>
            <a:r>
              <a:rPr lang="en-US" altLang="ja-JP" dirty="0" smtClean="0"/>
              <a:t>BA is better than RA because lines are preserved and ringing artifacts around lines are removed.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502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RA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9104"/>
            <a:ext cx="9144000" cy="535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BA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9104"/>
            <a:ext cx="9144000" cy="535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7" y="1824037"/>
            <a:ext cx="4772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1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BA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7" y="1824037"/>
            <a:ext cx="4772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Test 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Basic condition</a:t>
            </a:r>
          </a:p>
          <a:p>
            <a:pPr lvl="1"/>
            <a:r>
              <a:rPr lang="en-US" altLang="ja-JP" dirty="0" err="1" smtClean="0"/>
              <a:t>A.PeopoleOnStreet</a:t>
            </a:r>
            <a:r>
              <a:rPr lang="en-US" altLang="ja-JP" dirty="0" smtClean="0"/>
              <a:t>, QP37, RA-HE10</a:t>
            </a:r>
          </a:p>
          <a:p>
            <a:r>
              <a:rPr lang="en-US" altLang="ja-JP" dirty="0" smtClean="0"/>
              <a:t>Comparison</a:t>
            </a:r>
          </a:p>
          <a:p>
            <a:pPr lvl="1"/>
            <a:r>
              <a:rPr kumimoji="1" lang="en-US" altLang="ja-JP" dirty="0" smtClean="0"/>
              <a:t>ALF OFF</a:t>
            </a:r>
          </a:p>
          <a:p>
            <a:pPr lvl="1"/>
            <a:r>
              <a:rPr lang="en-US" altLang="ja-JP" dirty="0" smtClean="0"/>
              <a:t>ALF ON  Option2 BA CUR</a:t>
            </a:r>
          </a:p>
          <a:p>
            <a:pPr lvl="1"/>
            <a:r>
              <a:rPr lang="en-US" altLang="ja-JP" dirty="0" smtClean="0"/>
              <a:t>ALF </a:t>
            </a:r>
            <a:r>
              <a:rPr lang="en-US" altLang="ja-JP" dirty="0"/>
              <a:t>ON  Option2 </a:t>
            </a:r>
            <a:r>
              <a:rPr lang="en-US" altLang="ja-JP" dirty="0" smtClean="0"/>
              <a:t>RA CUR</a:t>
            </a:r>
          </a:p>
          <a:p>
            <a:r>
              <a:rPr lang="en-US" altLang="ja-JP" dirty="0" smtClean="0"/>
              <a:t>Result</a:t>
            </a:r>
          </a:p>
          <a:p>
            <a:pPr lvl="1"/>
            <a:r>
              <a:rPr lang="en-US" altLang="ja-JP" dirty="0" smtClean="0"/>
              <a:t>ALF ON (BA and RA) is better visual quality than OFF.</a:t>
            </a:r>
          </a:p>
          <a:p>
            <a:pPr lvl="1"/>
            <a:r>
              <a:rPr lang="en-US" altLang="ja-JP" dirty="0" smtClean="0"/>
              <a:t>BA is better than RA because block noises around objects are removed.</a:t>
            </a:r>
          </a:p>
          <a:p>
            <a:pPr lvl="2"/>
            <a:r>
              <a:rPr lang="en-US" altLang="ja-JP" dirty="0" smtClean="0"/>
              <a:t> In RA, block noises often remains as ALF OFF.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3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ALF_OFF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128712"/>
            <a:ext cx="51625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Option2 BA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123950"/>
            <a:ext cx="52387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148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Subjective Quality Comparison                   BA vs. RA</vt:lpstr>
      <vt:lpstr>Test 1</vt:lpstr>
      <vt:lpstr>Option 2 with RA</vt:lpstr>
      <vt:lpstr>Option 2 with BA</vt:lpstr>
      <vt:lpstr>Option 2 with RA</vt:lpstr>
      <vt:lpstr>Option 2 with BA</vt:lpstr>
      <vt:lpstr>Test 2</vt:lpstr>
      <vt:lpstr>ALF_OFF</vt:lpstr>
      <vt:lpstr>Option2 BA</vt:lpstr>
      <vt:lpstr>Option2 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Subjective Quality Comparison</dc:title>
  <dc:creator>Chong, In Suk</dc:creator>
  <cp:lastModifiedBy>ichong</cp:lastModifiedBy>
  <cp:revision>9</cp:revision>
  <dcterms:created xsi:type="dcterms:W3CDTF">2006-08-16T00:00:00Z</dcterms:created>
  <dcterms:modified xsi:type="dcterms:W3CDTF">2012-04-20T22:02:12Z</dcterms:modified>
</cp:coreProperties>
</file>