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47" autoAdjust="0"/>
  </p:normalViewPr>
  <p:slideViewPr>
    <p:cSldViewPr>
      <p:cViewPr varScale="1">
        <p:scale>
          <a:sx n="106" d="100"/>
          <a:sy n="106" d="100"/>
        </p:scale>
        <p:origin x="-4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2012/2/5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3" y="1936750"/>
            <a:ext cx="8915400" cy="2254250"/>
          </a:xfrm>
          <a:noFill/>
        </p:spPr>
        <p:txBody>
          <a:bodyPr>
            <a:normAutofit/>
          </a:bodyPr>
          <a:lstStyle/>
          <a:p>
            <a:r>
              <a:rPr lang="en-US" altLang="ja-JP" sz="4000" b="1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BoG</a:t>
            </a:r>
            <a:r>
              <a:rPr lang="en-US" altLang="ja-JP" sz="4000" b="1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CA" altLang="ja-JP" sz="4000" b="1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on 3-MPM derivation</a:t>
            </a:r>
            <a:endParaRPr lang="en-US" altLang="ja-JP" sz="4000" b="1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  <a:noFill/>
        </p:spPr>
        <p:txBody>
          <a:bodyPr/>
          <a:lstStyle/>
          <a:p>
            <a:r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Page </a:t>
            </a:r>
            <a:fld id="{7C0609A1-4807-46CD-847A-3DA3183893E6}" type="slidenum"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pPr/>
              <a:t>2</a:t>
            </a:fld>
            <a:endParaRPr lang="en-US" altLang="ja-JP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89325" y="234950"/>
            <a:ext cx="26468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6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lang="en-US" altLang="ja-JP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7950" y="1090910"/>
            <a:ext cx="895985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Adopted items about intra mode coding cleanup</a:t>
            </a:r>
          </a:p>
          <a:p>
            <a:pPr lvl="1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35 modes for all PU sizes</a:t>
            </a:r>
          </a:p>
          <a:p>
            <a:pPr lvl="1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Postponed MPM-sorting</a:t>
            </a:r>
          </a:p>
          <a:p>
            <a:pPr lvl="1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Sequential intra mode numbering (0: DC, 1-33: Angular, 34: Planar)</a:t>
            </a:r>
          </a:p>
          <a:p>
            <a:pPr algn="l"/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l">
              <a:buFont typeface="Wingdings" pitchFamily="2" charset="2"/>
              <a:buChar char="l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Remaining issue</a:t>
            </a:r>
          </a:p>
          <a:p>
            <a:pPr lvl="1"/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- 3-MPM derivation to remove escape code in remaining intra mode coding</a:t>
            </a:r>
          </a:p>
          <a:p>
            <a:pPr algn="l">
              <a:buFont typeface="Wingdings" pitchFamily="2" charset="2"/>
              <a:buChar char="l"/>
            </a:pPr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l">
              <a:buFont typeface="Wingdings" pitchFamily="2" charset="2"/>
              <a:buChar char="l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</a:t>
            </a:r>
            <a:r>
              <a:rPr lang="en-US" altLang="ja-JP" sz="2800" baseline="30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round </a:t>
            </a:r>
            <a:r>
              <a:rPr lang="en-US" altLang="ja-JP" sz="2800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BoG</a:t>
            </a: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on 3-MPM derivation</a:t>
            </a:r>
          </a:p>
          <a:p>
            <a:pPr algn="l"/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l">
              <a:buFont typeface="Wingdings" pitchFamily="2" charset="2"/>
              <a:buChar char="l"/>
            </a:pPr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  <a:noFill/>
        </p:spPr>
        <p:txBody>
          <a:bodyPr/>
          <a:lstStyle/>
          <a:p>
            <a:r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Page </a:t>
            </a:r>
            <a:fld id="{7C0609A1-4807-46CD-847A-3DA3183893E6}" type="slidenum"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pPr/>
              <a:t>3</a:t>
            </a:fld>
            <a:endParaRPr lang="en-US" altLang="ja-JP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84570" y="215535"/>
            <a:ext cx="71609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6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Conclusions and recommendation</a:t>
            </a:r>
            <a:endParaRPr lang="en-US" altLang="ja-JP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7950" y="1090910"/>
            <a:ext cx="895985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 unification due to technical-design differences</a:t>
            </a:r>
          </a:p>
          <a:p>
            <a:pPr lvl="1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Method1: I2R + Canon + Qualcomm proposal on top of H0075</a:t>
            </a:r>
          </a:p>
          <a:p>
            <a:pPr lvl="1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Method2: </a:t>
            </a:r>
            <a:r>
              <a:rPr lang="en-US" altLang="ja-JP" sz="2800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MediaTek</a:t>
            </a: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+ Sony</a:t>
            </a:r>
          </a:p>
          <a:p>
            <a:pPr lvl="1">
              <a:buFontTx/>
              <a:buChar char="-"/>
            </a:pPr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l">
              <a:buFont typeface="Wingdings" pitchFamily="2" charset="2"/>
              <a:buChar char="l"/>
            </a:pPr>
            <a:r>
              <a:rPr lang="en-US" altLang="ja-JP" sz="32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Recommend to make top-down decision</a:t>
            </a:r>
          </a:p>
          <a:p>
            <a:pPr marL="971550" lvl="1" indent="-514350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Review two proposals and adopt one of them?</a:t>
            </a:r>
          </a:p>
          <a:p>
            <a:pPr marL="971550" lvl="1" indent="-514350"/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971550" lvl="1" indent="-514350">
              <a:buFontTx/>
              <a:buChar char="-"/>
            </a:pPr>
            <a:r>
              <a:rPr lang="en-US" altLang="ja-JP" sz="2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Adopt none of 3-MPM proposals and launch CE on this topic to eliminate escape code?</a:t>
            </a:r>
          </a:p>
          <a:p>
            <a:pPr marL="1428750" lvl="2" indent="-514350">
              <a:buFontTx/>
              <a:buChar char="-"/>
            </a:pPr>
            <a:endParaRPr lang="en-US" altLang="ja-JP" sz="2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128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BoG Report on 3-MPM derivation</vt:lpstr>
      <vt:lpstr>スライド 2</vt:lpstr>
      <vt:lpstr>スライド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chono</cp:lastModifiedBy>
  <cp:revision>20</cp:revision>
  <dcterms:modified xsi:type="dcterms:W3CDTF">2012-02-05T04:57:08Z</dcterms:modified>
</cp:coreProperties>
</file>