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82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0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0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5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1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597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75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85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35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66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9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25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FB6DE-4C8D-454E-85D6-71BC6D90808A}" type="datetimeFigureOut">
              <a:rPr lang="en-US" smtClean="0"/>
              <a:t>2.8.2012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9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JCTVC-H0069</a:t>
            </a:r>
            <a:br>
              <a:rPr lang="en-US" dirty="0" smtClean="0"/>
            </a:br>
            <a:r>
              <a:rPr lang="en-US" dirty="0" smtClean="0"/>
              <a:t>APS </a:t>
            </a:r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 Ming and Ping Wu, ZTE</a:t>
            </a:r>
            <a:br>
              <a:rPr lang="en-US" dirty="0" smtClean="0"/>
            </a:br>
            <a:r>
              <a:rPr lang="en-US" dirty="0" smtClean="0"/>
              <a:t>Stephan Wenger and Jill Boyce, </a:t>
            </a:r>
            <a:r>
              <a:rPr lang="en-US" dirty="0" smtClean="0"/>
              <a:t>Vidyo</a:t>
            </a:r>
          </a:p>
          <a:p>
            <a:r>
              <a:rPr lang="en-US" dirty="0" smtClean="0"/>
              <a:t>David Flynn, BBC</a:t>
            </a:r>
            <a:endParaRPr lang="en-US" dirty="0"/>
          </a:p>
        </p:txBody>
      </p:sp>
      <p:pic>
        <p:nvPicPr>
          <p:cNvPr id="4" name="Picture 3" descr="ZTE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30191"/>
            <a:ext cx="1920231" cy="712256"/>
          </a:xfrm>
          <a:prstGeom prst="rect">
            <a:avLst/>
          </a:prstGeom>
        </p:spPr>
      </p:pic>
      <p:pic>
        <p:nvPicPr>
          <p:cNvPr id="5" name="Picture 4" descr="C:\Users\Mary\Documents\Stationary and Logo\New Vidyo Logo 2 Mar 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3654" y="630190"/>
            <a:ext cx="978746" cy="91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863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Design Principles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Design is a merger of</a:t>
            </a:r>
          </a:p>
          <a:p>
            <a:pPr lvl="1"/>
            <a:r>
              <a:rPr lang="en-US" sz="2000" dirty="0" smtClean="0"/>
              <a:t>Parameter set referencing (earlier version of H0069)</a:t>
            </a:r>
          </a:p>
          <a:p>
            <a:pPr lvl="1"/>
            <a:r>
              <a:rPr lang="en-US" sz="2000" dirty="0" smtClean="0"/>
              <a:t>Conditional Replacement (E309 and H0070)</a:t>
            </a:r>
          </a:p>
          <a:p>
            <a:pPr lvl="1"/>
            <a:r>
              <a:rPr lang="en-US" sz="2000" dirty="0" smtClean="0"/>
              <a:t>“Invalidation” trick, allowing to “</a:t>
            </a:r>
            <a:r>
              <a:rPr lang="en-US" sz="2000" dirty="0" err="1" smtClean="0"/>
              <a:t>undefine</a:t>
            </a:r>
            <a:r>
              <a:rPr lang="en-US" sz="2000" dirty="0" smtClean="0"/>
              <a:t>” an APS</a:t>
            </a:r>
          </a:p>
          <a:p>
            <a:r>
              <a:rPr lang="en-US" sz="2400" dirty="0" smtClean="0"/>
              <a:t>Parameter set referencing allows update of parts of an APS while retaining previous information</a:t>
            </a:r>
          </a:p>
          <a:p>
            <a:r>
              <a:rPr lang="en-US" sz="2400" dirty="0" smtClean="0"/>
              <a:t>Conditional replacement allows update of parts of an APS, without retaining information, and without adding references to linked list</a:t>
            </a:r>
          </a:p>
          <a:p>
            <a:r>
              <a:rPr lang="en-US" sz="2400" dirty="0" smtClean="0"/>
              <a:t>Together, the two allow flexible updating while the depth of the linked list can be kept low.</a:t>
            </a:r>
          </a:p>
          <a:p>
            <a:r>
              <a:rPr lang="en-US" sz="2400" dirty="0" smtClean="0"/>
              <a:t>“Invalidation” helps if “undefined” values of an APS carry a semantic (such as currently in the </a:t>
            </a:r>
            <a:r>
              <a:rPr lang="en-US" sz="2400" dirty="0" err="1" smtClean="0"/>
              <a:t>scaling_list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5550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the draft…</a:t>
            </a:r>
            <a:br>
              <a:rPr lang="en-US" dirty="0" smtClean="0"/>
            </a:br>
            <a:r>
              <a:rPr lang="en-US" sz="2200" dirty="0" smtClean="0"/>
              <a:t>NOTE</a:t>
            </a:r>
            <a:r>
              <a:rPr lang="en-US" sz="2200" dirty="0"/>
              <a:t>: this is specification space, not implementation space. 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100" dirty="0" smtClean="0"/>
              <a:t>Concept: class of parameters (COP): block of parameters gated by a flag indicating their presence: </a:t>
            </a:r>
            <a:r>
              <a:rPr lang="en-US" sz="3100" dirty="0" err="1" smtClean="0"/>
              <a:t>alf_param_present_flag</a:t>
            </a:r>
            <a:r>
              <a:rPr lang="en-US" sz="3100" dirty="0" smtClean="0"/>
              <a:t> and </a:t>
            </a:r>
            <a:r>
              <a:rPr lang="en-US" sz="3100" dirty="0" err="1" smtClean="0"/>
              <a:t>alf_params</a:t>
            </a:r>
            <a:r>
              <a:rPr lang="en-US" sz="3100" dirty="0" smtClean="0"/>
              <a:t>()</a:t>
            </a:r>
          </a:p>
          <a:p>
            <a:r>
              <a:rPr lang="en-US" sz="3100" dirty="0" smtClean="0"/>
              <a:t>Conditional replacement: when COP data is present in an APS RBSP, it overwrites the corresponding COP data previously present.</a:t>
            </a:r>
          </a:p>
          <a:p>
            <a:r>
              <a:rPr lang="en-US" sz="3100" dirty="0" smtClean="0"/>
              <a:t>We are no more activating one or more APS RBSPs.  We are activating a logical data structure called </a:t>
            </a:r>
            <a:r>
              <a:rPr lang="en-US" sz="3100" dirty="0" err="1" smtClean="0"/>
              <a:t>activeAPS</a:t>
            </a:r>
            <a:r>
              <a:rPr lang="en-US" sz="3100" dirty="0" smtClean="0"/>
              <a:t>.</a:t>
            </a:r>
          </a:p>
          <a:p>
            <a:r>
              <a:rPr lang="en-US" sz="3100" dirty="0" err="1" smtClean="0"/>
              <a:t>activeAPS</a:t>
            </a:r>
            <a:r>
              <a:rPr lang="en-US" sz="3100" dirty="0" smtClean="0"/>
              <a:t> is constructed using a recursive process for the linked-list walk</a:t>
            </a:r>
          </a:p>
          <a:p>
            <a:r>
              <a:rPr lang="en-US" sz="3100" dirty="0" smtClean="0"/>
              <a:t>When </a:t>
            </a:r>
            <a:r>
              <a:rPr lang="en-GB" sz="3100" dirty="0" err="1" smtClean="0"/>
              <a:t>aps_ref_flag</a:t>
            </a:r>
            <a:r>
              <a:rPr lang="en-GB" sz="3100" dirty="0" smtClean="0"/>
              <a:t> </a:t>
            </a:r>
            <a:r>
              <a:rPr lang="en-GB" sz="3100" dirty="0"/>
              <a:t>&amp;&amp; </a:t>
            </a:r>
            <a:r>
              <a:rPr lang="en-GB" sz="3100" dirty="0" err="1"/>
              <a:t>aps_id</a:t>
            </a:r>
            <a:r>
              <a:rPr lang="en-GB" sz="3100" dirty="0"/>
              <a:t> = = </a:t>
            </a:r>
            <a:r>
              <a:rPr lang="en-GB" sz="3100" dirty="0" err="1" smtClean="0"/>
              <a:t>aps_ref_idx</a:t>
            </a:r>
            <a:r>
              <a:rPr lang="en-GB" sz="3100" dirty="0" smtClean="0"/>
              <a:t> then invalidate (discard previous knowledge) of APS referenced by </a:t>
            </a:r>
            <a:r>
              <a:rPr lang="en-GB" sz="3100" dirty="0" err="1" smtClean="0"/>
              <a:t>aps_id</a:t>
            </a:r>
            <a:r>
              <a:rPr lang="en-GB" sz="3100" dirty="0" smtClean="0"/>
              <a:t>.</a:t>
            </a:r>
            <a:endParaRPr lang="en-US" sz="31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448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Recursion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sz="2000" dirty="0" err="1" smtClean="0"/>
              <a:t>coalesceAPS</a:t>
            </a:r>
            <a:r>
              <a:rPr lang="en-US" sz="2000" dirty="0"/>
              <a:t>(</a:t>
            </a:r>
            <a:r>
              <a:rPr lang="en-US" sz="2000" dirty="0" err="1"/>
              <a:t>apsId</a:t>
            </a:r>
            <a:r>
              <a:rPr lang="en-US" sz="2000" dirty="0"/>
              <a:t>, </a:t>
            </a:r>
            <a:r>
              <a:rPr lang="en-US" sz="2000" dirty="0" err="1"/>
              <a:t>recursionLimit</a:t>
            </a:r>
            <a:r>
              <a:rPr lang="en-US" sz="2000" dirty="0"/>
              <a:t>) {</a:t>
            </a:r>
          </a:p>
          <a:p>
            <a:pPr marL="0" indent="0" hangingPunct="0">
              <a:buNone/>
            </a:pPr>
            <a:r>
              <a:rPr lang="en-US" sz="2000" dirty="0"/>
              <a:t>		</a:t>
            </a:r>
            <a:r>
              <a:rPr lang="en-US" sz="2000" dirty="0" smtClean="0"/>
              <a:t>if</a:t>
            </a:r>
            <a:r>
              <a:rPr lang="en-US" sz="2000" dirty="0"/>
              <a:t>( </a:t>
            </a:r>
            <a:r>
              <a:rPr lang="en-US" sz="2000" dirty="0" err="1"/>
              <a:t>recursionLimit</a:t>
            </a:r>
            <a:r>
              <a:rPr lang="en-US" sz="2000" dirty="0"/>
              <a:t> &gt; 0 &amp;&amp; APS[ </a:t>
            </a:r>
            <a:r>
              <a:rPr lang="en-US" sz="2000" dirty="0" err="1"/>
              <a:t>apsId</a:t>
            </a:r>
            <a:r>
              <a:rPr lang="en-US" sz="2000" dirty="0"/>
              <a:t> ].</a:t>
            </a:r>
            <a:r>
              <a:rPr lang="en-US" sz="2000" dirty="0" err="1"/>
              <a:t>aps_ref_flag</a:t>
            </a:r>
            <a:r>
              <a:rPr lang="en-US" sz="2000" dirty="0"/>
              <a:t> )</a:t>
            </a:r>
          </a:p>
          <a:p>
            <a:pPr marL="0" indent="0" hangingPunct="0">
              <a:buNone/>
            </a:pPr>
            <a:r>
              <a:rPr lang="en-US" sz="2000" dirty="0"/>
              <a:t>				</a:t>
            </a:r>
            <a:r>
              <a:rPr lang="en-US" sz="2000" dirty="0" err="1"/>
              <a:t>coalesceAPS</a:t>
            </a:r>
            <a:r>
              <a:rPr lang="en-US" sz="2000" dirty="0"/>
              <a:t>( APS[ </a:t>
            </a:r>
            <a:r>
              <a:rPr lang="en-US" sz="2000" dirty="0" err="1"/>
              <a:t>apsId</a:t>
            </a:r>
            <a:r>
              <a:rPr lang="en-US" sz="2000" dirty="0"/>
              <a:t> ].</a:t>
            </a:r>
            <a:r>
              <a:rPr lang="en-US" sz="2000" dirty="0" err="1"/>
              <a:t>aps_ref_id</a:t>
            </a:r>
            <a:r>
              <a:rPr lang="en-US" sz="2000" dirty="0"/>
              <a:t>, </a:t>
            </a:r>
            <a:r>
              <a:rPr lang="en-US" sz="2000" dirty="0" err="1"/>
              <a:t>recursionLimit</a:t>
            </a:r>
            <a:r>
              <a:rPr lang="en-US" sz="2000" dirty="0"/>
              <a:t> – 1 );</a:t>
            </a:r>
          </a:p>
          <a:p>
            <a:pPr marL="0" indent="0" hangingPunct="0">
              <a:buNone/>
            </a:pPr>
            <a:r>
              <a:rPr lang="en-US" sz="2000" dirty="0"/>
              <a:t>		</a:t>
            </a:r>
            <a:r>
              <a:rPr lang="en-US" sz="2000" dirty="0" err="1" smtClean="0"/>
              <a:t>mergeAPS</a:t>
            </a:r>
            <a:r>
              <a:rPr lang="en-US" sz="2000" dirty="0"/>
              <a:t>( </a:t>
            </a:r>
            <a:r>
              <a:rPr lang="en-US" sz="2000" dirty="0" err="1"/>
              <a:t>activeAPS</a:t>
            </a:r>
            <a:r>
              <a:rPr lang="en-US" sz="2000" dirty="0"/>
              <a:t>, APS[ </a:t>
            </a:r>
            <a:r>
              <a:rPr lang="en-US" sz="2000" dirty="0" err="1"/>
              <a:t>apsId</a:t>
            </a:r>
            <a:r>
              <a:rPr lang="en-US" sz="2000" dirty="0"/>
              <a:t> ] )</a:t>
            </a:r>
          </a:p>
          <a:p>
            <a:pPr marL="0" indent="0" hangingPunct="0">
              <a:buNone/>
            </a:pPr>
            <a:r>
              <a:rPr lang="en-US" sz="2000" dirty="0" smtClean="0"/>
              <a:t>}</a:t>
            </a:r>
            <a:endParaRPr lang="en-US" sz="2000" dirty="0"/>
          </a:p>
          <a:p>
            <a:pPr marL="0" indent="0" hangingPunct="0">
              <a:buNone/>
            </a:pPr>
            <a:r>
              <a:rPr lang="en-US" sz="2000" dirty="0"/>
              <a:t>	Where:</a:t>
            </a:r>
          </a:p>
          <a:p>
            <a:pPr marL="457200" lvl="1" indent="0">
              <a:buNone/>
            </a:pPr>
            <a:r>
              <a:rPr lang="en-US" sz="1800" dirty="0" err="1"/>
              <a:t>activeAPS</a:t>
            </a:r>
            <a:r>
              <a:rPr lang="en-US" sz="1800" dirty="0"/>
              <a:t> is the active adaptation parameter set being constructed; and,</a:t>
            </a:r>
          </a:p>
          <a:p>
            <a:pPr marL="457200" lvl="1" indent="0">
              <a:buNone/>
            </a:pPr>
            <a:r>
              <a:rPr lang="en-US" sz="1800" dirty="0" err="1"/>
              <a:t>mergeAPS</a:t>
            </a:r>
            <a:r>
              <a:rPr lang="en-US" sz="1800" dirty="0"/>
              <a:t>( a, b ) is a function that combines the contents of APS a and APS b, such that the contents of APS b overwrites that of APS a for those classes of parameters marked by data presence flags in APS 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90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235</Words>
  <Application>Microsoft Macintosh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JCTVC-H0069 APS Update</vt:lpstr>
      <vt:lpstr>Design Principles</vt:lpstr>
      <vt:lpstr>In the draft… NOTE: this is specification space, not implementation space.   </vt:lpstr>
      <vt:lpstr>Recursion</vt:lpstr>
    </vt:vector>
  </TitlesOfParts>
  <Company>Vidyo,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JCTVC-H0069 APS Referencing</dc:title>
  <dc:creator>Stephan Wenger</dc:creator>
  <cp:lastModifiedBy>Stephan Wenger</cp:lastModifiedBy>
  <cp:revision>10</cp:revision>
  <dcterms:created xsi:type="dcterms:W3CDTF">2012-02-01T17:34:59Z</dcterms:created>
  <dcterms:modified xsi:type="dcterms:W3CDTF">2012-02-08T20:17:50Z</dcterms:modified>
</cp:coreProperties>
</file>