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9" r:id="rId2"/>
    <p:sldId id="270" r:id="rId3"/>
    <p:sldId id="271" r:id="rId4"/>
    <p:sldId id="272" r:id="rId5"/>
    <p:sldId id="273" r:id="rId6"/>
    <p:sldId id="277" r:id="rId7"/>
    <p:sldId id="278" r:id="rId8"/>
    <p:sldId id="274" r:id="rId9"/>
    <p:sldId id="279" r:id="rId10"/>
    <p:sldId id="275" r:id="rId11"/>
    <p:sldId id="280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68" r:id="rId26"/>
  </p:sldIdLst>
  <p:sldSz cx="9144000" cy="5143500" type="screen16x9"/>
  <p:notesSz cx="6858000" cy="9144000"/>
  <p:defaultTextStyle>
    <a:defPPr>
      <a:defRPr lang="de-DE"/>
    </a:defPPr>
    <a:lvl1pPr marL="0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8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17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56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96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34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72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12" algn="l" defTabSz="9142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pos="7285">
          <p15:clr>
            <a:srgbClr val="A4A3A4"/>
          </p15:clr>
        </p15:guide>
        <p15:guide id="5" pos="3833">
          <p15:clr>
            <a:srgbClr val="A4A3A4"/>
          </p15:clr>
        </p15:guide>
        <p15:guide id="6" orient="horz" pos="2246">
          <p15:clr>
            <a:srgbClr val="A4A3A4"/>
          </p15:clr>
        </p15:guide>
        <p15:guide id="7" orient="horz" pos="240">
          <p15:clr>
            <a:srgbClr val="A4A3A4"/>
          </p15:clr>
        </p15:guide>
        <p15:guide id="8" orient="horz" pos="680">
          <p15:clr>
            <a:srgbClr val="A4A3A4"/>
          </p15:clr>
        </p15:guide>
        <p15:guide id="9" orient="horz" pos="767">
          <p15:clr>
            <a:srgbClr val="A4A3A4"/>
          </p15:clr>
        </p15:guide>
        <p15:guide id="10" orient="horz" pos="2947">
          <p15:clr>
            <a:srgbClr val="A4A3A4"/>
          </p15:clr>
        </p15:guide>
        <p15:guide id="11" orient="horz" pos="3132">
          <p15:clr>
            <a:srgbClr val="A4A3A4"/>
          </p15:clr>
        </p15:guide>
        <p15:guide id="12" orient="horz" pos="293">
          <p15:clr>
            <a:srgbClr val="A4A3A4"/>
          </p15:clr>
        </p15:guide>
        <p15:guide id="13" orient="horz" pos="116">
          <p15:clr>
            <a:srgbClr val="A4A3A4"/>
          </p15:clr>
        </p15:guide>
        <p15:guide id="14" orient="horz" pos="967">
          <p15:clr>
            <a:srgbClr val="A4A3A4"/>
          </p15:clr>
        </p15:guide>
        <p15:guide id="15" pos="2722">
          <p15:clr>
            <a:srgbClr val="A4A3A4"/>
          </p15:clr>
        </p15:guide>
        <p15:guide id="16" pos="5443">
          <p15:clr>
            <a:srgbClr val="A4A3A4"/>
          </p15:clr>
        </p15:guide>
        <p15:guide id="17" pos="2874">
          <p15:clr>
            <a:srgbClr val="A4A3A4"/>
          </p15:clr>
        </p15:guide>
        <p15:guide id="18" pos="318">
          <p15:clr>
            <a:srgbClr val="A4A3A4"/>
          </p15:clr>
        </p15:guide>
        <p15:guide id="19" pos="3039">
          <p15:clr>
            <a:srgbClr val="A4A3A4"/>
          </p15:clr>
        </p15:guide>
        <p15:guide id="20" pos="523">
          <p15:clr>
            <a:srgbClr val="A4A3A4"/>
          </p15:clr>
        </p15:guide>
        <p15:guide id="21" pos="200">
          <p15:clr>
            <a:srgbClr val="A4A3A4"/>
          </p15:clr>
        </p15:guide>
        <p15:guide id="22" pos="5562">
          <p15:clr>
            <a:srgbClr val="A4A3A4"/>
          </p15:clr>
        </p15:guide>
        <p15:guide id="23" pos="127">
          <p15:clr>
            <a:srgbClr val="A4A3A4"/>
          </p15:clr>
        </p15:guide>
        <p15:guide id="24" pos="5639">
          <p15:clr>
            <a:srgbClr val="A4A3A4"/>
          </p15:clr>
        </p15:guide>
        <p15:guide id="25" pos="44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90" autoAdjust="0"/>
    <p:restoredTop sz="94729" autoAdjust="0"/>
  </p:normalViewPr>
  <p:slideViewPr>
    <p:cSldViewPr snapToGrid="0">
      <p:cViewPr varScale="1">
        <p:scale>
          <a:sx n="117" d="100"/>
          <a:sy n="117" d="100"/>
        </p:scale>
        <p:origin x="96" y="180"/>
      </p:cViewPr>
      <p:guideLst>
        <p:guide orient="horz" pos="2183"/>
        <p:guide pos="2880"/>
        <p:guide orient="horz" pos="2159"/>
        <p:guide pos="7285"/>
        <p:guide pos="3833"/>
        <p:guide orient="horz" pos="2246"/>
        <p:guide orient="horz" pos="240"/>
        <p:guide orient="horz" pos="680"/>
        <p:guide orient="horz" pos="767"/>
        <p:guide orient="horz" pos="2947"/>
        <p:guide orient="horz" pos="3132"/>
        <p:guide orient="horz" pos="293"/>
        <p:guide orient="horz" pos="116"/>
        <p:guide orient="horz" pos="967"/>
        <p:guide pos="2722"/>
        <p:guide pos="5443"/>
        <p:guide pos="2874"/>
        <p:guide pos="318"/>
        <p:guide pos="3039"/>
        <p:guide pos="523"/>
        <p:guide pos="200"/>
        <p:guide pos="5562"/>
        <p:guide pos="127"/>
        <p:guide pos="5639"/>
        <p:guide pos="44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B31FB-7B8E-4C51-A78E-2F7FAEB19DFB}" type="datetimeFigureOut">
              <a:rPr lang="en-US" smtClean="0"/>
              <a:t>2016-02-20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343EB-2C5D-486F-973A-BE7F79FEBD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1276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20988-4E1C-4987-A386-5C8EB7451D9C}" type="datetimeFigureOut">
              <a:rPr lang="en-US" smtClean="0"/>
              <a:t>2016-02-20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3725FA-C6D4-4D2F-834B-236FE935B4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54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786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571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357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143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3929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13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500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285" algn="l" defTabSz="68557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725FA-C6D4-4D2F-834B-236FE935B47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674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725FA-C6D4-4D2F-834B-236FE935B47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239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725FA-C6D4-4D2F-834B-236FE935B47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978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725FA-C6D4-4D2F-834B-236FE935B47B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907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1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 bwMode="white">
          <a:xfrm>
            <a:off x="107504" y="4428101"/>
            <a:ext cx="9036496" cy="681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2" y="1535113"/>
            <a:ext cx="6162677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0429193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12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0">
                <a:srgbClr val="631D76"/>
              </a:gs>
              <a:gs pos="100000">
                <a:srgbClr val="7D0063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4660293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12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18000">
                <a:srgbClr val="7D0063"/>
              </a:gs>
              <a:gs pos="0">
                <a:srgbClr val="7D0063"/>
              </a:gs>
              <a:gs pos="100000">
                <a:srgbClr val="A873A9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2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112496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04825" y="380999"/>
            <a:ext cx="8135938" cy="6985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914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04825" y="1217614"/>
            <a:ext cx="8135938" cy="3460750"/>
          </a:xfrm>
          <a:prstGeom prst="rect">
            <a:avLst/>
          </a:prstGeom>
        </p:spPr>
        <p:txBody>
          <a:bodyPr lIns="0" tIns="0" rIns="0" bIns="0" spcCol="385658"/>
          <a:lstStyle>
            <a:lvl1pPr marL="161946" indent="-161946">
              <a:lnSpc>
                <a:spcPts val="1620"/>
              </a:lnSpc>
              <a:spcBef>
                <a:spcPts val="0"/>
              </a:spcBef>
              <a:defRPr sz="1300"/>
            </a:lvl1pPr>
            <a:lvl2pPr marL="323893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200"/>
            </a:lvl2pPr>
            <a:lvl3pPr marL="43185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3pPr>
            <a:lvl4pPr marL="593803" indent="-160691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4pPr>
            <a:lvl5pPr marL="70176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5pPr>
            <a:lvl6pPr marL="1156975" indent="-204078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6pPr>
            <a:lvl7pPr marL="134980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7pPr>
            <a:lvl8pPr marL="154263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8pPr>
            <a:lvl9pPr marL="1735462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0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4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6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41111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5" y="1217614"/>
            <a:ext cx="3816350" cy="3460750"/>
          </a:xfrm>
        </p:spPr>
        <p:txBody>
          <a:bodyPr/>
          <a:lstStyle>
            <a:lvl1pPr marL="162000" indent="-162000">
              <a:lnSpc>
                <a:spcPts val="1620"/>
              </a:lnSpc>
              <a:spcBef>
                <a:spcPts val="0"/>
              </a:spcBef>
              <a:defRPr sz="1300"/>
            </a:lvl1pPr>
            <a:lvl2pPr marL="324000" indent="-136800">
              <a:lnSpc>
                <a:spcPts val="1620"/>
              </a:lnSpc>
              <a:spcBef>
                <a:spcPts val="0"/>
              </a:spcBef>
              <a:defRPr sz="1200"/>
            </a:lvl2pPr>
            <a:lvl3pPr marL="432000" indent="-108000">
              <a:lnSpc>
                <a:spcPts val="1620"/>
              </a:lnSpc>
              <a:spcBef>
                <a:spcPts val="0"/>
              </a:spcBef>
              <a:defRPr sz="1000"/>
            </a:lvl3pPr>
            <a:lvl4pPr marL="594000" indent="-162000">
              <a:lnSpc>
                <a:spcPts val="1620"/>
              </a:lnSpc>
              <a:spcBef>
                <a:spcPts val="0"/>
              </a:spcBef>
              <a:defRPr sz="1000"/>
            </a:lvl4pPr>
            <a:lvl5pPr marL="702000" indent="-108000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824413" y="1217614"/>
            <a:ext cx="3816350" cy="3460750"/>
          </a:xfrm>
        </p:spPr>
        <p:txBody>
          <a:bodyPr/>
          <a:lstStyle>
            <a:lvl1pPr marL="162000" indent="-162000">
              <a:lnSpc>
                <a:spcPts val="1620"/>
              </a:lnSpc>
              <a:spcBef>
                <a:spcPts val="0"/>
              </a:spcBef>
              <a:defRPr sz="1300"/>
            </a:lvl1pPr>
            <a:lvl2pPr marL="324000" indent="-136800">
              <a:lnSpc>
                <a:spcPts val="1620"/>
              </a:lnSpc>
              <a:spcBef>
                <a:spcPts val="0"/>
              </a:spcBef>
              <a:defRPr sz="1200"/>
            </a:lvl2pPr>
            <a:lvl3pPr marL="432000" indent="-108000">
              <a:lnSpc>
                <a:spcPts val="1620"/>
              </a:lnSpc>
              <a:spcBef>
                <a:spcPts val="0"/>
              </a:spcBef>
              <a:defRPr sz="1000"/>
            </a:lvl3pPr>
            <a:lvl4pPr marL="594000" indent="-162000">
              <a:lnSpc>
                <a:spcPts val="1620"/>
              </a:lnSpc>
              <a:spcBef>
                <a:spcPts val="0"/>
              </a:spcBef>
              <a:defRPr sz="1000"/>
            </a:lvl4pPr>
            <a:lvl5pPr marL="702000" indent="-108000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04826" y="381001"/>
            <a:ext cx="8135938" cy="6985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9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5275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3996001" y="381001"/>
            <a:ext cx="4644762" cy="6985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/>
            </a:lvl1pPr>
          </a:lstStyle>
          <a:p>
            <a:pPr lvl="0"/>
            <a:r>
              <a:rPr lang="en-US" noProof="0" dirty="0" smtClean="0"/>
              <a:t>Click to add title</a:t>
            </a:r>
            <a:endParaRPr lang="en-US" noProof="0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3995935" y="1217612"/>
            <a:ext cx="4644828" cy="3460751"/>
          </a:xfrm>
          <a:prstGeom prst="rect">
            <a:avLst/>
          </a:prstGeom>
        </p:spPr>
        <p:txBody>
          <a:bodyPr lIns="0" tIns="0" rIns="0" bIns="0" spcCol="385658"/>
          <a:lstStyle>
            <a:lvl1pPr marL="161946" indent="-161946">
              <a:lnSpc>
                <a:spcPts val="1620"/>
              </a:lnSpc>
              <a:spcBef>
                <a:spcPts val="0"/>
              </a:spcBef>
              <a:defRPr sz="1300"/>
            </a:lvl1pPr>
            <a:lvl2pPr marL="323893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200"/>
            </a:lvl2pPr>
            <a:lvl3pPr marL="43185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3pPr>
            <a:lvl4pPr marL="593803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4pPr>
            <a:lvl5pPr marL="70176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5pPr>
            <a:lvl6pPr marL="1156975" indent="-204078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6pPr>
            <a:lvl7pPr marL="134980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7pPr>
            <a:lvl8pPr marL="154263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8pPr>
            <a:lvl9pPr marL="1735462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4925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9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3359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04824" y="381001"/>
            <a:ext cx="4535511" cy="6984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/>
            </a:lvl1pPr>
          </a:lstStyle>
          <a:p>
            <a:pPr lvl="0"/>
            <a:r>
              <a:rPr lang="en-US" noProof="0" dirty="0" smtClean="0"/>
              <a:t>Click to add title</a:t>
            </a:r>
            <a:endParaRPr 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651501" y="0"/>
            <a:ext cx="34925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04825" y="1217614"/>
            <a:ext cx="4535576" cy="3460750"/>
          </a:xfrm>
          <a:prstGeom prst="rect">
            <a:avLst/>
          </a:prstGeom>
        </p:spPr>
        <p:txBody>
          <a:bodyPr lIns="0" tIns="0" rIns="0" bIns="0" spcCol="385658"/>
          <a:lstStyle>
            <a:lvl1pPr marL="161946" indent="-161946">
              <a:lnSpc>
                <a:spcPts val="1620"/>
              </a:lnSpc>
              <a:spcBef>
                <a:spcPts val="0"/>
              </a:spcBef>
              <a:defRPr sz="1300"/>
            </a:lvl1pPr>
            <a:lvl2pPr marL="323893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200"/>
            </a:lvl2pPr>
            <a:lvl3pPr marL="43185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3pPr>
            <a:lvl4pPr marL="593803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4pPr>
            <a:lvl5pPr marL="70176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5pPr>
            <a:lvl6pPr marL="1156975" indent="-204078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6pPr>
            <a:lvl7pPr marL="134980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7pPr>
            <a:lvl8pPr marL="154263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8pPr>
            <a:lvl9pPr marL="1735462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9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5503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04824" y="381001"/>
            <a:ext cx="8135939" cy="6985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/>
            </a:lvl1pPr>
          </a:lstStyle>
          <a:p>
            <a:pPr lvl="0"/>
            <a:r>
              <a:rPr lang="en-US" noProof="0" dirty="0" smtClean="0"/>
              <a:t>Click to add title</a:t>
            </a:r>
            <a:endParaRPr lang="en-US" noProof="0" dirty="0"/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872147" y="1217612"/>
            <a:ext cx="2768616" cy="3460751"/>
          </a:xfrm>
          <a:prstGeom prst="rect">
            <a:avLst/>
          </a:prstGeom>
        </p:spPr>
        <p:txBody>
          <a:bodyPr lIns="0" tIns="0" rIns="0" bIns="0" spcCol="385658"/>
          <a:lstStyle>
            <a:lvl1pPr marL="134964" indent="-134964">
              <a:lnSpc>
                <a:spcPts val="1440"/>
              </a:lnSpc>
              <a:spcBef>
                <a:spcPts val="0"/>
              </a:spcBef>
              <a:defRPr sz="1200"/>
            </a:lvl1pPr>
            <a:lvl2pPr marL="296921" indent="-134964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2pPr>
            <a:lvl3pPr marL="404892" indent="-107971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3pPr>
            <a:lvl4pPr marL="566849" indent="-107971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900"/>
            </a:lvl4pPr>
            <a:lvl5pPr marL="674820" indent="-107971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5pPr>
            <a:lvl6pPr marL="1156975" indent="-204078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6pPr>
            <a:lvl7pPr marL="134980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7pPr>
            <a:lvl8pPr marL="154263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8pPr>
            <a:lvl9pPr marL="1735462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" y="1217612"/>
            <a:ext cx="5656880" cy="3460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9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7998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381001"/>
            <a:ext cx="8135938" cy="6984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/>
            </a:lvl1pPr>
          </a:lstStyle>
          <a:p>
            <a:pPr lvl="0"/>
            <a:r>
              <a:rPr lang="en-US" noProof="0" dirty="0" smtClean="0"/>
              <a:t>Click to add title</a:t>
            </a:r>
            <a:endParaRPr 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502617" y="1217614"/>
            <a:ext cx="5641383" cy="3460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2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04825" y="1217612"/>
            <a:ext cx="2757568" cy="3460751"/>
          </a:xfrm>
          <a:prstGeom prst="rect">
            <a:avLst/>
          </a:prstGeom>
        </p:spPr>
        <p:txBody>
          <a:bodyPr lIns="0" tIns="0" rIns="0" bIns="0" spcCol="385658"/>
          <a:lstStyle>
            <a:lvl1pPr marL="134964" indent="-134964">
              <a:lnSpc>
                <a:spcPts val="1440"/>
              </a:lnSpc>
              <a:spcBef>
                <a:spcPts val="0"/>
              </a:spcBef>
              <a:defRPr sz="1200"/>
            </a:lvl1pPr>
            <a:lvl2pPr marL="296921" indent="-134964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2pPr>
            <a:lvl3pPr marL="404892" indent="-107971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3pPr>
            <a:lvl4pPr marL="566849" indent="-107971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900"/>
            </a:lvl4pPr>
            <a:lvl5pPr marL="674820" indent="-107971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5pPr>
            <a:lvl6pPr marL="1156975" indent="-204078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6pPr>
            <a:lvl7pPr marL="134980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7pPr>
            <a:lvl8pPr marL="154263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8pPr>
            <a:lvl9pPr marL="1735462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9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21972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504825" y="3753002"/>
            <a:ext cx="3816350" cy="925362"/>
          </a:xfrm>
          <a:prstGeom prst="rect">
            <a:avLst/>
          </a:prstGeom>
        </p:spPr>
        <p:txBody>
          <a:bodyPr lIns="0" tIns="0" rIns="0" bIns="0"/>
          <a:lstStyle>
            <a:lvl1pPr marL="134964" indent="-134964">
              <a:lnSpc>
                <a:spcPts val="1440"/>
              </a:lnSpc>
              <a:spcBef>
                <a:spcPts val="0"/>
              </a:spcBef>
              <a:defRPr sz="1200" baseline="0"/>
            </a:lvl1pPr>
            <a:lvl2pPr marL="296921" indent="-134964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2pPr>
            <a:lvl3pPr marL="404892" indent="-134964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3pPr>
            <a:lvl4pPr marL="566849" indent="-107971" algn="l" defTabSz="816310" rtl="0" eaLnBrk="1" latinLnBrk="0" hangingPunct="1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lang="de-DE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4820" indent="-107971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5pPr>
            <a:lvl6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6pPr>
            <a:lvl7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7pPr>
            <a:lvl8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8pPr>
            <a:lvl9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9pPr>
          </a:lstStyle>
          <a:p>
            <a:pPr lvl="0"/>
            <a:r>
              <a:rPr lang="en-US" noProof="0" dirty="0" smtClean="0"/>
              <a:t>Click to add 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4"/>
            <a:endParaRPr lang="en-US" sz="1400" noProof="0" dirty="0" smtClean="0"/>
          </a:p>
        </p:txBody>
      </p:sp>
      <p:sp>
        <p:nvSpPr>
          <p:cNvPr id="9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24413" y="3753002"/>
            <a:ext cx="3816350" cy="925362"/>
          </a:xfrm>
          <a:prstGeom prst="rect">
            <a:avLst/>
          </a:prstGeom>
        </p:spPr>
        <p:txBody>
          <a:bodyPr lIns="0" tIns="0" rIns="0" bIns="0"/>
          <a:lstStyle>
            <a:lvl1pPr marL="134964" indent="-134964">
              <a:lnSpc>
                <a:spcPts val="1440"/>
              </a:lnSpc>
              <a:spcBef>
                <a:spcPts val="0"/>
              </a:spcBef>
              <a:defRPr sz="1200" baseline="0"/>
            </a:lvl1pPr>
            <a:lvl2pPr marL="296921" indent="-134964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2pPr>
            <a:lvl3pPr marL="404892" indent="-107971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3pPr>
            <a:lvl4pPr marL="566849" indent="-107971" algn="l" defTabSz="816310" rtl="0" eaLnBrk="1" latinLnBrk="0" hangingPunct="1">
              <a:lnSpc>
                <a:spcPts val="144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lang="de-DE" sz="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74820" indent="-107971">
              <a:lnSpc>
                <a:spcPts val="144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900"/>
            </a:lvl5pPr>
            <a:lvl6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6pPr>
            <a:lvl7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7pPr>
            <a:lvl8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8pPr>
            <a:lvl9pPr marL="321382" indent="-160691">
              <a:spcBef>
                <a:spcPts val="0"/>
              </a:spcBef>
              <a:buFont typeface="Calibri" panose="020F0502020204030204" pitchFamily="34" charset="0"/>
              <a:buChar char="─"/>
              <a:defRPr sz="1400"/>
            </a:lvl9pPr>
          </a:lstStyle>
          <a:p>
            <a:pPr lvl="0"/>
            <a:r>
              <a:rPr lang="en-US" noProof="0" dirty="0" smtClean="0"/>
              <a:t>Click to add 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sz="1400" noProof="0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04825" y="381001"/>
            <a:ext cx="8135938" cy="6985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04825" y="1217613"/>
            <a:ext cx="3816350" cy="2346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824413" y="1217613"/>
            <a:ext cx="3816350" cy="2346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52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81898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04824" y="1217614"/>
            <a:ext cx="8135939" cy="3460750"/>
          </a:xfrm>
          <a:prstGeom prst="rect">
            <a:avLst/>
          </a:prstGeom>
        </p:spPr>
        <p:txBody>
          <a:bodyPr lIns="91428" tIns="45714" rIns="91428" bIns="45714"/>
          <a:lstStyle>
            <a:lvl1pPr marL="0" indent="0">
              <a:buNone/>
              <a:defRPr sz="1400"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04824" y="381000"/>
            <a:ext cx="8135939" cy="6985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  <a:p>
            <a:pPr lvl="0"/>
            <a:endParaRPr lang="en-US" noProof="0" dirty="0" smtClean="0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4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110934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14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0">
                <a:srgbClr val="003478"/>
              </a:gs>
              <a:gs pos="100000">
                <a:srgbClr val="0089C4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0562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661206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04824" y="381000"/>
            <a:ext cx="8135939" cy="6985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  <a:p>
            <a:pPr lvl="0"/>
            <a:endParaRPr lang="en-US" noProof="0" dirty="0" smtClean="0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3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4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649402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3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4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851775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video o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</a:lstStyle>
          <a:p>
            <a:pPr lvl="0"/>
            <a:r>
              <a:rPr lang="en-US" noProof="0" dirty="0" smtClean="0"/>
              <a:t>Click icon to insert photo or video (3:4)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594806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70088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tx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4870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3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4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31324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eed divider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478"/>
              </a:gs>
              <a:gs pos="100000">
                <a:srgbClr val="0089C4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1514782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8000">
                <a:srgbClr val="0089C4"/>
              </a:gs>
              <a:gs pos="0">
                <a:srgbClr val="0089C4"/>
              </a:gs>
              <a:gs pos="100000">
                <a:srgbClr val="629FD5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65965669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dark aqu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156570"/>
              </a:gs>
              <a:gs pos="100000">
                <a:srgbClr val="1E9D8B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29247186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aqu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8000">
                <a:srgbClr val="1E9D8B"/>
              </a:gs>
              <a:gs pos="0">
                <a:srgbClr val="1E9D8B"/>
              </a:gs>
              <a:gs pos="100000">
                <a:srgbClr val="4FB5AE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74650245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693C"/>
              </a:gs>
              <a:gs pos="100000">
                <a:srgbClr val="5B8F22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41513627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14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0">
                <a:srgbClr val="0089C4"/>
              </a:gs>
              <a:gs pos="18000">
                <a:srgbClr val="0089C4"/>
              </a:gs>
              <a:gs pos="100000">
                <a:srgbClr val="629FD5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3938830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8000">
                <a:srgbClr val="5B8F22"/>
              </a:gs>
              <a:gs pos="0">
                <a:srgbClr val="5B8F22"/>
              </a:gs>
              <a:gs pos="100000">
                <a:srgbClr val="A4B507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9595545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dar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91004B"/>
              </a:gs>
              <a:gs pos="100000">
                <a:srgbClr val="EC4371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6140314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8000">
                <a:srgbClr val="EC4371"/>
              </a:gs>
              <a:gs pos="0">
                <a:srgbClr val="EC4371"/>
              </a:gs>
              <a:gs pos="100000">
                <a:srgbClr val="E59AAA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852766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dark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-1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631D76"/>
              </a:gs>
              <a:gs pos="100000">
                <a:srgbClr val="7D0063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1134639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divider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 userDrawn="1">
            <p:custDataLst>
              <p:tags r:id="rId1"/>
            </p:custDataLst>
          </p:nvPr>
        </p:nvSpPr>
        <p:spPr bwMode="white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8000">
                <a:srgbClr val="7D0063"/>
              </a:gs>
              <a:gs pos="0">
                <a:srgbClr val="7D0063"/>
              </a:gs>
              <a:gs pos="100000">
                <a:srgbClr val="A873A9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38893384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0"/>
            <a:ext cx="3492500" cy="51435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17500" y="1219198"/>
            <a:ext cx="2851150" cy="31879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83727645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651501" y="0"/>
            <a:ext cx="3492500" cy="51435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964001" y="1219200"/>
            <a:ext cx="2865673" cy="318849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00002351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3933827"/>
            <a:ext cx="9144000" cy="1209675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04825" y="4218316"/>
            <a:ext cx="8135938" cy="6524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8594449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small overl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504825" y="2429550"/>
            <a:ext cx="3510000" cy="1971000"/>
          </a:xfrm>
          <a:prstGeom prst="rect">
            <a:avLst/>
          </a:prstGeom>
          <a:solidFill>
            <a:srgbClr val="004D79">
              <a:alpha val="90000"/>
            </a:srgbClr>
          </a:solidFill>
        </p:spPr>
        <p:txBody>
          <a:bodyPr lIns="134955" tIns="134955" rIns="134955" bIns="134955"/>
          <a:lstStyle>
            <a:lvl1pPr marL="0" indent="0" algn="l"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4990957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small overl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5130763" y="466725"/>
            <a:ext cx="3510000" cy="1971000"/>
          </a:xfrm>
          <a:prstGeom prst="rect">
            <a:avLst/>
          </a:prstGeom>
          <a:solidFill>
            <a:srgbClr val="004D79">
              <a:alpha val="90000"/>
            </a:srgbClr>
          </a:solidFill>
        </p:spPr>
        <p:txBody>
          <a:bodyPr lIns="134955" tIns="134955" rIns="134955" bIns="134955"/>
          <a:lstStyle>
            <a:lvl1pPr marL="0" indent="0" algn="l"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7268219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aqu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25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0">
                <a:srgbClr val="156570"/>
              </a:gs>
              <a:gs pos="100000">
                <a:srgbClr val="1E9D8B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31" name="Picture 3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15705393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3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 userDrawn="1">
            <p:custDataLst>
              <p:tags r:id="rId1"/>
            </p:custDataLst>
          </p:nvPr>
        </p:nvCxnSpPr>
        <p:spPr>
          <a:xfrm>
            <a:off x="0" y="472184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2448000" cy="130421"/>
          </a:xfrm>
          <a:prstGeom prst="rect">
            <a:avLst/>
          </a:prstGeom>
        </p:spPr>
        <p:txBody>
          <a:bodyPr lIns="144000" tIns="0" rIns="36000" bIns="36000"/>
          <a:lstStyle>
            <a:lvl1pPr marL="0" indent="0">
              <a:buNone/>
              <a:defRPr sz="800"/>
            </a:lvl1pPr>
          </a:lstStyle>
          <a:p>
            <a:pPr lvl="0"/>
            <a:r>
              <a:rPr lang="en-US" dirty="0" smtClean="0"/>
              <a:t>Reporting entity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168973"/>
            <a:ext cx="2448000" cy="129600"/>
          </a:xfrm>
          <a:prstGeom prst="rect">
            <a:avLst/>
          </a:prstGeom>
        </p:spPr>
        <p:txBody>
          <a:bodyPr lIns="144000" tIns="0" rIns="36000" bIns="36000"/>
          <a:lstStyle>
            <a:lvl1pPr marL="0" indent="0">
              <a:buNone/>
              <a:defRPr sz="800" b="1" baseline="0"/>
            </a:lvl1pPr>
          </a:lstStyle>
          <a:p>
            <a:pPr lvl="0"/>
            <a:r>
              <a:rPr lang="en-US" dirty="0" smtClean="0"/>
              <a:t>Content, unit measurement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37125"/>
            <a:ext cx="2448000" cy="129600"/>
          </a:xfrm>
          <a:prstGeom prst="rect">
            <a:avLst/>
          </a:prstGeom>
        </p:spPr>
        <p:txBody>
          <a:bodyPr lIns="144000" tIns="0" rIns="36000" bIns="0"/>
          <a:lstStyle>
            <a:lvl1pPr marL="0" indent="0">
              <a:buNone/>
              <a:defRPr sz="8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 dirty="0" smtClean="0"/>
              <a:t>Time period, data scenario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9"/>
          </p:nvPr>
        </p:nvSpPr>
        <p:spPr>
          <a:xfrm>
            <a:off x="260350" y="685800"/>
            <a:ext cx="8529638" cy="4013597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300" smtClean="0"/>
            </a:lvl1pPr>
            <a:lvl2pPr marL="432000" indent="-180000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lang="en-US" sz="1200" smtClean="0"/>
            </a:lvl2pPr>
            <a:lvl3pPr marL="576000" indent="-144000">
              <a:lnSpc>
                <a:spcPts val="1620"/>
              </a:lnSpc>
              <a:spcBef>
                <a:spcPts val="0"/>
              </a:spcBef>
              <a:defRPr lang="en-US" sz="1050" smtClean="0"/>
            </a:lvl3pPr>
            <a:lvl4pPr marL="792000" indent="-180000">
              <a:lnSpc>
                <a:spcPts val="1620"/>
              </a:lnSpc>
              <a:spcBef>
                <a:spcPts val="0"/>
              </a:spcBef>
              <a:defRPr lang="en-US" sz="1050" smtClean="0"/>
            </a:lvl4pPr>
            <a:lvl5pPr marL="936000" indent="-144000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GB" sz="1050"/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15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6436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el 4"/>
          <p:cNvSpPr>
            <a:spLocks noGrp="1"/>
          </p:cNvSpPr>
          <p:nvPr>
            <p:ph type="title" hasCustomPrompt="1"/>
          </p:nvPr>
        </p:nvSpPr>
        <p:spPr>
          <a:xfrm>
            <a:off x="2563109" y="73445"/>
            <a:ext cx="6385628" cy="380531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191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4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7"/>
          <p:cNvCxnSpPr/>
          <p:nvPr userDrawn="1">
            <p:custDataLst>
              <p:tags r:id="rId1"/>
            </p:custDataLst>
          </p:nvPr>
        </p:nvCxnSpPr>
        <p:spPr>
          <a:xfrm>
            <a:off x="0" y="558948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9060" y="289044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Unit of measurement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99060" y="41984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Period, data scenario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114300" y="639366"/>
            <a:ext cx="8955088" cy="3988594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300" smtClean="0"/>
            </a:lvl1pPr>
            <a:lvl2pPr marL="432000" indent="-180000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lang="en-US" sz="1200" smtClean="0"/>
            </a:lvl2pPr>
            <a:lvl3pPr marL="576000" indent="-144000">
              <a:lnSpc>
                <a:spcPts val="1620"/>
              </a:lnSpc>
              <a:spcBef>
                <a:spcPts val="0"/>
              </a:spcBef>
              <a:defRPr lang="en-US" sz="1000" smtClean="0"/>
            </a:lvl3pPr>
            <a:lvl4pPr marL="792000" indent="-180000">
              <a:lnSpc>
                <a:spcPts val="1620"/>
              </a:lnSpc>
              <a:spcBef>
                <a:spcPts val="0"/>
              </a:spcBef>
              <a:defRPr lang="en-US" sz="1000" smtClean="0"/>
            </a:lvl4pPr>
            <a:lvl5pPr marL="936000" indent="-144000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GB" sz="1000"/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9060" y="15632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Reporting entity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9060" y="146429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 smtClean="0"/>
              <a:t>P&amp;L</a:t>
            </a:r>
            <a:r>
              <a:rPr lang="en-US" dirty="0" smtClean="0"/>
              <a:t> detail per business</a:t>
            </a:r>
            <a:endParaRPr lang="en-US" dirty="0"/>
          </a:p>
        </p:txBody>
      </p:sp>
      <p:sp>
        <p:nvSpPr>
          <p:cNvPr id="24" name="Titel 4"/>
          <p:cNvSpPr>
            <a:spLocks noGrp="1"/>
          </p:cNvSpPr>
          <p:nvPr>
            <p:ph type="title" hasCustomPrompt="1"/>
          </p:nvPr>
        </p:nvSpPr>
        <p:spPr>
          <a:xfrm>
            <a:off x="2658359" y="84875"/>
            <a:ext cx="6385628" cy="380531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19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20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6436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48077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  <p:extLst mod="1">
    <p:ext uri="{DCECCB84-F9BA-43D5-87BE-67443E8EF086}">
      <p15:sldGuideLst xmlns:p15="http://schemas.microsoft.com/office/powerpoint/2012/main">
        <p15:guide id="1" pos="63" userDrawn="1">
          <p15:clr>
            <a:srgbClr val="FBAE40"/>
          </p15:clr>
        </p15:guide>
        <p15:guide id="2" orient="horz" pos="534" userDrawn="1">
          <p15:clr>
            <a:srgbClr val="FBAE40"/>
          </p15:clr>
        </p15:guide>
        <p15:guide id="3" pos="5697" userDrawn="1">
          <p15:clr>
            <a:srgbClr val="FBAE40"/>
          </p15:clr>
        </p15:guide>
        <p15:guide id="4" orient="horz" pos="3934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 userDrawn="1">
            <p:custDataLst>
              <p:tags r:id="rId1"/>
            </p:custDataLst>
          </p:nvPr>
        </p:nvCxnSpPr>
        <p:spPr>
          <a:xfrm>
            <a:off x="0" y="558948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9060" y="289044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Unit of measurement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99060" y="41984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Period, data scenario</a:t>
            </a:r>
            <a:endParaRPr lang="en-US" dirty="0"/>
          </a:p>
        </p:txBody>
      </p:sp>
      <p:sp>
        <p:nvSpPr>
          <p:cNvPr id="11" name="Titel 4"/>
          <p:cNvSpPr>
            <a:spLocks noGrp="1"/>
          </p:cNvSpPr>
          <p:nvPr>
            <p:ph type="title" hasCustomPrompt="1"/>
          </p:nvPr>
        </p:nvSpPr>
        <p:spPr>
          <a:xfrm>
            <a:off x="2658359" y="84875"/>
            <a:ext cx="6385628" cy="380531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9060" y="15632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Reporting entity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9060" y="146429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 smtClean="0"/>
              <a:t>P&amp;L</a:t>
            </a:r>
            <a:r>
              <a:rPr lang="en-US" dirty="0" smtClean="0"/>
              <a:t> detail per business</a:t>
            </a:r>
            <a:endParaRPr lang="en-US" dirty="0"/>
          </a:p>
        </p:txBody>
      </p:sp>
      <p:sp>
        <p:nvSpPr>
          <p:cNvPr id="17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1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6436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06084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  <p:extLst mod="1">
    <p:ext uri="{DCECCB84-F9BA-43D5-87BE-67443E8EF086}">
      <p15:sldGuideLst xmlns:p15="http://schemas.microsoft.com/office/powerpoint/2012/main">
        <p15:guide id="1" pos="63" userDrawn="1">
          <p15:clr>
            <a:srgbClr val="FBAE40"/>
          </p15:clr>
        </p15:guide>
        <p15:guide id="2" pos="5696" userDrawn="1">
          <p15:clr>
            <a:srgbClr val="FBAE40"/>
          </p15:clr>
        </p15:guide>
        <p15:guide id="3" orient="horz" pos="3934" userDrawn="1">
          <p15:clr>
            <a:srgbClr val="FBAE40"/>
          </p15:clr>
        </p15:guide>
        <p15:guide id="4" orient="horz" pos="534" userDrawn="1">
          <p15:clr>
            <a:srgbClr val="FBAE40"/>
          </p15:clr>
        </p15:guide>
        <p15:guide id="5" orient="horz" pos="51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no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 userDrawn="1">
            <p:custDataLst>
              <p:tags r:id="rId1"/>
            </p:custDataLst>
          </p:nvPr>
        </p:nvCxnSpPr>
        <p:spPr>
          <a:xfrm>
            <a:off x="0" y="558948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el 4"/>
          <p:cNvSpPr>
            <a:spLocks noGrp="1"/>
          </p:cNvSpPr>
          <p:nvPr>
            <p:ph type="title" hasCustomPrompt="1"/>
          </p:nvPr>
        </p:nvSpPr>
        <p:spPr>
          <a:xfrm>
            <a:off x="2658359" y="84875"/>
            <a:ext cx="6385628" cy="380531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6436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80439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  <p:extLst mod="1"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 userDrawn="1">
            <p:custDataLst>
              <p:tags r:id="rId1"/>
            </p:custDataLst>
          </p:nvPr>
        </p:nvCxnSpPr>
        <p:spPr>
          <a:xfrm>
            <a:off x="0" y="558948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9060" y="289044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Unit of measurement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99060" y="41984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Period, data scenario</a:t>
            </a:r>
            <a:endParaRPr lang="en-US" dirty="0"/>
          </a:p>
        </p:txBody>
      </p:sp>
      <p:sp>
        <p:nvSpPr>
          <p:cNvPr id="11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5910263" y="1161000"/>
            <a:ext cx="2694185" cy="3462978"/>
          </a:xfrm>
          <a:prstGeom prst="rect">
            <a:avLst/>
          </a:prstGeom>
        </p:spPr>
        <p:txBody>
          <a:bodyPr lIns="0" tIns="0" rIns="0" bIns="0" spcCol="432000"/>
          <a:lstStyle>
            <a:lvl1pPr marL="0" indent="0">
              <a:lnSpc>
                <a:spcPts val="1260"/>
              </a:lnSpc>
              <a:spcBef>
                <a:spcPts val="0"/>
              </a:spcBef>
              <a:buFont typeface="Arial" pitchFamily="34" charset="0"/>
              <a:buNone/>
              <a:defRPr sz="1050"/>
            </a:lvl1pPr>
            <a:lvl2pPr marL="252000" indent="-126000">
              <a:lnSpc>
                <a:spcPts val="126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950"/>
            </a:lvl2pPr>
            <a:lvl3pPr marL="360000" indent="-90000">
              <a:lnSpc>
                <a:spcPts val="12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850"/>
            </a:lvl3pPr>
            <a:lvl4pPr marL="486000" indent="-126000">
              <a:lnSpc>
                <a:spcPts val="126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850"/>
            </a:lvl4pPr>
            <a:lvl5pPr marL="576000" indent="-90000">
              <a:lnSpc>
                <a:spcPts val="12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85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marL="0" lvl="0" indent="0">
              <a:lnSpc>
                <a:spcPts val="126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1050" dirty="0" smtClean="0"/>
              <a:t>Click to edit Master text styles</a:t>
            </a:r>
          </a:p>
        </p:txBody>
      </p:sp>
      <p:sp>
        <p:nvSpPr>
          <p:cNvPr id="13" name="Titel 4"/>
          <p:cNvSpPr>
            <a:spLocks noGrp="1"/>
          </p:cNvSpPr>
          <p:nvPr>
            <p:ph type="title" hasCustomPrompt="1"/>
          </p:nvPr>
        </p:nvSpPr>
        <p:spPr>
          <a:xfrm>
            <a:off x="2658359" y="84875"/>
            <a:ext cx="6385628" cy="380531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9060" y="15632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Reporting entity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9060" y="146429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 smtClean="0"/>
              <a:t>P&amp;L</a:t>
            </a:r>
            <a:r>
              <a:rPr lang="en-US" dirty="0" smtClean="0"/>
              <a:t> detail per business</a:t>
            </a:r>
            <a:endParaRPr lang="en-US" dirty="0"/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1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6436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18725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  <p:extLst mod="1"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 userDrawn="1">
            <p:custDataLst>
              <p:tags r:id="rId1"/>
            </p:custDataLst>
          </p:nvPr>
        </p:nvCxnSpPr>
        <p:spPr>
          <a:xfrm>
            <a:off x="0" y="558948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9060" y="289044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Unit of measurement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99060" y="41984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Period, data scenario</a:t>
            </a:r>
            <a:endParaRPr lang="en-US" dirty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100776" y="3757178"/>
            <a:ext cx="3817122" cy="8709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260"/>
              </a:lnSpc>
              <a:spcBef>
                <a:spcPts val="0"/>
              </a:spcBef>
              <a:buNone/>
              <a:defRPr sz="1050" baseline="0"/>
            </a:lvl1pPr>
            <a:lvl2pPr marL="252000" indent="-126000">
              <a:lnSpc>
                <a:spcPts val="126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950"/>
            </a:lvl2pPr>
            <a:lvl3pPr marL="360000" indent="-90000">
              <a:lnSpc>
                <a:spcPts val="12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850"/>
            </a:lvl3pPr>
            <a:lvl4pPr marL="486000" indent="-126000" algn="l" defTabSz="914400" rtl="0" eaLnBrk="1" latinLnBrk="0" hangingPunct="1">
              <a:lnSpc>
                <a:spcPts val="126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lang="de-DE" sz="8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00" indent="-90000">
              <a:lnSpc>
                <a:spcPts val="12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850"/>
            </a:lvl5pPr>
            <a:lvl6pPr marL="360000" indent="-180000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6pPr>
            <a:lvl7pPr marL="360000" indent="-180000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7pPr>
            <a:lvl8pPr marL="360000" indent="-180000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8pPr>
            <a:lvl9pPr marL="360000" indent="-180000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9pPr>
          </a:lstStyle>
          <a:p>
            <a:pPr marL="0" lvl="0" indent="0">
              <a:lnSpc>
                <a:spcPts val="1260"/>
              </a:lnSpc>
              <a:spcBef>
                <a:spcPts val="0"/>
              </a:spcBef>
              <a:buNone/>
            </a:pPr>
            <a:r>
              <a:rPr lang="en-US" sz="1050" dirty="0" smtClean="0">
                <a:solidFill>
                  <a:srgbClr val="000000"/>
                </a:solidFill>
              </a:rPr>
              <a:t>Click to edit Master text styles</a:t>
            </a:r>
          </a:p>
        </p:txBody>
      </p:sp>
      <p:sp>
        <p:nvSpPr>
          <p:cNvPr id="12" name="Titel 4"/>
          <p:cNvSpPr>
            <a:spLocks noGrp="1"/>
          </p:cNvSpPr>
          <p:nvPr>
            <p:ph type="title" hasCustomPrompt="1"/>
          </p:nvPr>
        </p:nvSpPr>
        <p:spPr>
          <a:xfrm>
            <a:off x="2658359" y="84875"/>
            <a:ext cx="6385628" cy="380531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9060" y="15632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Reporting entity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9060" y="146429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 smtClean="0"/>
              <a:t>P&amp;L</a:t>
            </a:r>
            <a:r>
              <a:rPr lang="en-US" dirty="0" smtClean="0"/>
              <a:t> detail per business</a:t>
            </a:r>
            <a:endParaRPr lang="en-US" dirty="0"/>
          </a:p>
        </p:txBody>
      </p:sp>
      <p:sp>
        <p:nvSpPr>
          <p:cNvPr id="20" name="Date Placeholder 1"/>
          <p:cNvSpPr>
            <a:spLocks noGrp="1"/>
          </p:cNvSpPr>
          <p:nvPr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23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2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82119" y="486436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6065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  <p:extLst mod="1"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>
            <p:custDataLst>
              <p:tags r:id="rId1"/>
            </p:custDataLst>
          </p:nvPr>
        </p:nvSpPr>
        <p:spPr bwMode="gray">
          <a:xfrm>
            <a:off x="1" y="2"/>
            <a:ext cx="9144001" cy="51435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478"/>
              </a:gs>
              <a:gs pos="100000">
                <a:srgbClr val="0089C4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28" tIns="45714" rIns="91428" bIns="4571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2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8103" y="1835838"/>
            <a:ext cx="1144502" cy="1457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822605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107504" y="4677984"/>
            <a:ext cx="8928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1" tIns="40815" rIns="81631" bIns="40815" rtlCol="0" anchor="ctr"/>
          <a:lstStyle/>
          <a:p>
            <a:pPr algn="ctr"/>
            <a:endParaRPr lang="en-US" dirty="0"/>
          </a:p>
        </p:txBody>
      </p:sp>
      <p:pic>
        <p:nvPicPr>
          <p:cNvPr id="4" name="Picture 6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227" y="1842324"/>
            <a:ext cx="1144502" cy="145766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291200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qu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12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18000">
                <a:srgbClr val="1E9D8B"/>
              </a:gs>
              <a:gs pos="0">
                <a:srgbClr val="1E9D8B"/>
              </a:gs>
              <a:gs pos="100000">
                <a:srgbClr val="4FB5AE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2349655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22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0">
                <a:srgbClr val="00693C"/>
              </a:gs>
              <a:gs pos="100000">
                <a:srgbClr val="5B8F22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8" name="Picture 27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8296758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23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18000">
                <a:srgbClr val="5B8F22"/>
              </a:gs>
              <a:gs pos="0">
                <a:srgbClr val="5B8F22"/>
              </a:gs>
              <a:gs pos="100000">
                <a:srgbClr val="A4B507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9" name="Picture 28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4245458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12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0">
                <a:srgbClr val="91004B"/>
              </a:gs>
              <a:gs pos="100000">
                <a:srgbClr val="EC4371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67815496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white">
          <a:xfrm>
            <a:off x="107504" y="4677984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dirty="0"/>
          </a:p>
        </p:txBody>
      </p:sp>
      <p:sp>
        <p:nvSpPr>
          <p:cNvPr id="12" name="Rechteck 17"/>
          <p:cNvSpPr/>
          <p:nvPr userDrawn="1"/>
        </p:nvSpPr>
        <p:spPr bwMode="gray">
          <a:xfrm>
            <a:off x="208305" y="211884"/>
            <a:ext cx="8741092" cy="4050759"/>
          </a:xfrm>
          <a:custGeom>
            <a:avLst/>
            <a:gdLst>
              <a:gd name="connsiteX0" fmla="*/ 0 w 11684000"/>
              <a:gd name="connsiteY0" fmla="*/ 0 h 5422900"/>
              <a:gd name="connsiteX1" fmla="*/ 11684000 w 11684000"/>
              <a:gd name="connsiteY1" fmla="*/ 0 h 5422900"/>
              <a:gd name="connsiteX2" fmla="*/ 11684000 w 11684000"/>
              <a:gd name="connsiteY2" fmla="*/ 5422900 h 5422900"/>
              <a:gd name="connsiteX3" fmla="*/ 0 w 11684000"/>
              <a:gd name="connsiteY3" fmla="*/ 5422900 h 5422900"/>
              <a:gd name="connsiteX4" fmla="*/ 0 w 11684000"/>
              <a:gd name="connsiteY4" fmla="*/ 0 h 5422900"/>
              <a:gd name="connsiteX0" fmla="*/ 11684000 w 11684000"/>
              <a:gd name="connsiteY0" fmla="*/ 0 h 5422900"/>
              <a:gd name="connsiteX1" fmla="*/ 11684000 w 11684000"/>
              <a:gd name="connsiteY1" fmla="*/ 5422900 h 5422900"/>
              <a:gd name="connsiteX2" fmla="*/ 0 w 11684000"/>
              <a:gd name="connsiteY2" fmla="*/ 5422900 h 5422900"/>
              <a:gd name="connsiteX3" fmla="*/ 0 w 11684000"/>
              <a:gd name="connsiteY3" fmla="*/ 0 h 5422900"/>
              <a:gd name="connsiteX0" fmla="*/ 11684000 w 11684000"/>
              <a:gd name="connsiteY0" fmla="*/ 5422900 h 5422900"/>
              <a:gd name="connsiteX1" fmla="*/ 0 w 11684000"/>
              <a:gd name="connsiteY1" fmla="*/ 5422900 h 5422900"/>
              <a:gd name="connsiteX2" fmla="*/ 0 w 11684000"/>
              <a:gd name="connsiteY2" fmla="*/ 0 h 5422900"/>
              <a:gd name="connsiteX0" fmla="*/ 0 w 0"/>
              <a:gd name="connsiteY0" fmla="*/ 5422900 h 5422900"/>
              <a:gd name="connsiteX1" fmla="*/ 0 w 0"/>
              <a:gd name="connsiteY1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0" fmla="*/ 0 w 11693254"/>
              <a:gd name="connsiteY0" fmla="*/ 5422900 h 5426347"/>
              <a:gd name="connsiteX1" fmla="*/ 0 w 11693254"/>
              <a:gd name="connsiteY1" fmla="*/ 0 h 5426347"/>
              <a:gd name="connsiteX2" fmla="*/ 11684000 w 11693254"/>
              <a:gd name="connsiteY2" fmla="*/ 0 h 5426347"/>
              <a:gd name="connsiteX3" fmla="*/ 11684000 w 11693254"/>
              <a:gd name="connsiteY3" fmla="*/ 3992700 h 5426347"/>
              <a:gd name="connsiteX4" fmla="*/ 9202350 w 11693254"/>
              <a:gd name="connsiteY4" fmla="*/ 5422900 h 5426347"/>
              <a:gd name="connsiteX5" fmla="*/ 0 w 11693254"/>
              <a:gd name="connsiteY5" fmla="*/ 5422900 h 5426347"/>
              <a:gd name="connsiteX6" fmla="*/ 0 w 11693254"/>
              <a:gd name="connsiteY6" fmla="*/ 0 h 5426347"/>
              <a:gd name="connsiteX0" fmla="*/ 0 w 11684000"/>
              <a:gd name="connsiteY0" fmla="*/ 5422900 h 5422928"/>
              <a:gd name="connsiteX1" fmla="*/ 0 w 11684000"/>
              <a:gd name="connsiteY1" fmla="*/ 0 h 5422928"/>
              <a:gd name="connsiteX2" fmla="*/ 11684000 w 11684000"/>
              <a:gd name="connsiteY2" fmla="*/ 0 h 5422928"/>
              <a:gd name="connsiteX3" fmla="*/ 11684000 w 11684000"/>
              <a:gd name="connsiteY3" fmla="*/ 3992700 h 5422928"/>
              <a:gd name="connsiteX4" fmla="*/ 9202350 w 11684000"/>
              <a:gd name="connsiteY4" fmla="*/ 5422900 h 5422928"/>
              <a:gd name="connsiteX5" fmla="*/ 0 w 11684000"/>
              <a:gd name="connsiteY5" fmla="*/ 5422900 h 5422928"/>
              <a:gd name="connsiteX6" fmla="*/ 0 w 11684000"/>
              <a:gd name="connsiteY6" fmla="*/ 0 h 5422928"/>
              <a:gd name="connsiteX7" fmla="*/ 0 w 11684000"/>
              <a:gd name="connsiteY7" fmla="*/ 5422900 h 5422928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84000 w 11684000"/>
              <a:gd name="connsiteY3" fmla="*/ 3992700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1684000"/>
              <a:gd name="connsiteY0" fmla="*/ 5422900 h 5422900"/>
              <a:gd name="connsiteX1" fmla="*/ 0 w 11684000"/>
              <a:gd name="connsiteY1" fmla="*/ 0 h 5422900"/>
              <a:gd name="connsiteX2" fmla="*/ 11684000 w 11684000"/>
              <a:gd name="connsiteY2" fmla="*/ 0 h 5422900"/>
              <a:gd name="connsiteX3" fmla="*/ 11666747 w 11684000"/>
              <a:gd name="connsiteY3" fmla="*/ 3837424 h 5422900"/>
              <a:gd name="connsiteX4" fmla="*/ 9435263 w 11684000"/>
              <a:gd name="connsiteY4" fmla="*/ 5414273 h 5422900"/>
              <a:gd name="connsiteX5" fmla="*/ 0 w 11684000"/>
              <a:gd name="connsiteY5" fmla="*/ 5422900 h 5422900"/>
              <a:gd name="connsiteX6" fmla="*/ 0 w 11684000"/>
              <a:gd name="connsiteY6" fmla="*/ 0 h 5422900"/>
              <a:gd name="connsiteX7" fmla="*/ 0 w 11684000"/>
              <a:gd name="connsiteY7" fmla="*/ 5422900 h 5422900"/>
              <a:gd name="connsiteX0" fmla="*/ 0 w 12632441"/>
              <a:gd name="connsiteY0" fmla="*/ 5422900 h 5422900"/>
              <a:gd name="connsiteX1" fmla="*/ 0 w 12632441"/>
              <a:gd name="connsiteY1" fmla="*/ 0 h 5422900"/>
              <a:gd name="connsiteX2" fmla="*/ 11684000 w 12632441"/>
              <a:gd name="connsiteY2" fmla="*/ 0 h 5422900"/>
              <a:gd name="connsiteX3" fmla="*/ 11666747 w 12632441"/>
              <a:gd name="connsiteY3" fmla="*/ 3837424 h 5422900"/>
              <a:gd name="connsiteX4" fmla="*/ 9435263 w 12632441"/>
              <a:gd name="connsiteY4" fmla="*/ 5414273 h 5422900"/>
              <a:gd name="connsiteX5" fmla="*/ 0 w 12632441"/>
              <a:gd name="connsiteY5" fmla="*/ 5422900 h 5422900"/>
              <a:gd name="connsiteX6" fmla="*/ 0 w 12632441"/>
              <a:gd name="connsiteY6" fmla="*/ 0 h 5422900"/>
              <a:gd name="connsiteX7" fmla="*/ 0 w 12632441"/>
              <a:gd name="connsiteY7" fmla="*/ 5422900 h 5422900"/>
              <a:gd name="connsiteX0" fmla="*/ 0 w 11841232"/>
              <a:gd name="connsiteY0" fmla="*/ 5422900 h 5422900"/>
              <a:gd name="connsiteX1" fmla="*/ 0 w 11841232"/>
              <a:gd name="connsiteY1" fmla="*/ 0 h 5422900"/>
              <a:gd name="connsiteX2" fmla="*/ 11684000 w 11841232"/>
              <a:gd name="connsiteY2" fmla="*/ 0 h 5422900"/>
              <a:gd name="connsiteX3" fmla="*/ 11666747 w 11841232"/>
              <a:gd name="connsiteY3" fmla="*/ 3837424 h 5422900"/>
              <a:gd name="connsiteX4" fmla="*/ 9435263 w 11841232"/>
              <a:gd name="connsiteY4" fmla="*/ 5414273 h 5422900"/>
              <a:gd name="connsiteX5" fmla="*/ 0 w 11841232"/>
              <a:gd name="connsiteY5" fmla="*/ 5422900 h 5422900"/>
              <a:gd name="connsiteX6" fmla="*/ 0 w 11841232"/>
              <a:gd name="connsiteY6" fmla="*/ 0 h 5422900"/>
              <a:gd name="connsiteX7" fmla="*/ 0 w 11841232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93186"/>
              <a:gd name="connsiteY0" fmla="*/ 5422900 h 5426404"/>
              <a:gd name="connsiteX1" fmla="*/ 0 w 11693186"/>
              <a:gd name="connsiteY1" fmla="*/ 0 h 5426404"/>
              <a:gd name="connsiteX2" fmla="*/ 11684000 w 11693186"/>
              <a:gd name="connsiteY2" fmla="*/ 0 h 5426404"/>
              <a:gd name="connsiteX3" fmla="*/ 11666747 w 11693186"/>
              <a:gd name="connsiteY3" fmla="*/ 3837424 h 5426404"/>
              <a:gd name="connsiteX4" fmla="*/ 9435263 w 11693186"/>
              <a:gd name="connsiteY4" fmla="*/ 5414273 h 5426404"/>
              <a:gd name="connsiteX5" fmla="*/ 0 w 11693186"/>
              <a:gd name="connsiteY5" fmla="*/ 5422900 h 5426404"/>
              <a:gd name="connsiteX6" fmla="*/ 0 w 11693186"/>
              <a:gd name="connsiteY6" fmla="*/ 0 h 5426404"/>
              <a:gd name="connsiteX7" fmla="*/ 0 w 11693186"/>
              <a:gd name="connsiteY7" fmla="*/ 5422900 h 5426404"/>
              <a:gd name="connsiteX0" fmla="*/ 0 w 11693186"/>
              <a:gd name="connsiteY0" fmla="*/ 5422900 h 5422900"/>
              <a:gd name="connsiteX1" fmla="*/ 0 w 11693186"/>
              <a:gd name="connsiteY1" fmla="*/ 0 h 5422900"/>
              <a:gd name="connsiteX2" fmla="*/ 11684000 w 11693186"/>
              <a:gd name="connsiteY2" fmla="*/ 0 h 5422900"/>
              <a:gd name="connsiteX3" fmla="*/ 11666747 w 11693186"/>
              <a:gd name="connsiteY3" fmla="*/ 3837424 h 5422900"/>
              <a:gd name="connsiteX4" fmla="*/ 9435263 w 11693186"/>
              <a:gd name="connsiteY4" fmla="*/ 5414273 h 5422900"/>
              <a:gd name="connsiteX5" fmla="*/ 0 w 11693186"/>
              <a:gd name="connsiteY5" fmla="*/ 5422900 h 5422900"/>
              <a:gd name="connsiteX6" fmla="*/ 0 w 11693186"/>
              <a:gd name="connsiteY6" fmla="*/ 0 h 5422900"/>
              <a:gd name="connsiteX7" fmla="*/ 0 w 11693186"/>
              <a:gd name="connsiteY7" fmla="*/ 5422900 h 5422900"/>
              <a:gd name="connsiteX0" fmla="*/ 0 w 11688715"/>
              <a:gd name="connsiteY0" fmla="*/ 5422900 h 5422900"/>
              <a:gd name="connsiteX1" fmla="*/ 0 w 11688715"/>
              <a:gd name="connsiteY1" fmla="*/ 0 h 5422900"/>
              <a:gd name="connsiteX2" fmla="*/ 11684000 w 11688715"/>
              <a:gd name="connsiteY2" fmla="*/ 0 h 5422900"/>
              <a:gd name="connsiteX3" fmla="*/ 11666747 w 11688715"/>
              <a:gd name="connsiteY3" fmla="*/ 3837424 h 5422900"/>
              <a:gd name="connsiteX4" fmla="*/ 9435263 w 11688715"/>
              <a:gd name="connsiteY4" fmla="*/ 5414273 h 5422900"/>
              <a:gd name="connsiteX5" fmla="*/ 0 w 11688715"/>
              <a:gd name="connsiteY5" fmla="*/ 5422900 h 5422900"/>
              <a:gd name="connsiteX6" fmla="*/ 0 w 11688715"/>
              <a:gd name="connsiteY6" fmla="*/ 0 h 5422900"/>
              <a:gd name="connsiteX7" fmla="*/ 0 w 11688715"/>
              <a:gd name="connsiteY7" fmla="*/ 5422900 h 5422900"/>
              <a:gd name="connsiteX0" fmla="*/ 0 w 11696817"/>
              <a:gd name="connsiteY0" fmla="*/ 5422900 h 5533160"/>
              <a:gd name="connsiteX1" fmla="*/ 0 w 11696817"/>
              <a:gd name="connsiteY1" fmla="*/ 0 h 5533160"/>
              <a:gd name="connsiteX2" fmla="*/ 11684000 w 11696817"/>
              <a:gd name="connsiteY2" fmla="*/ 0 h 5533160"/>
              <a:gd name="connsiteX3" fmla="*/ 11690560 w 11696817"/>
              <a:gd name="connsiteY3" fmla="*/ 3839806 h 5533160"/>
              <a:gd name="connsiteX4" fmla="*/ 9435263 w 11696817"/>
              <a:gd name="connsiteY4" fmla="*/ 5414273 h 5533160"/>
              <a:gd name="connsiteX5" fmla="*/ 0 w 11696817"/>
              <a:gd name="connsiteY5" fmla="*/ 5422900 h 5533160"/>
              <a:gd name="connsiteX6" fmla="*/ 0 w 11696817"/>
              <a:gd name="connsiteY6" fmla="*/ 0 h 5533160"/>
              <a:gd name="connsiteX7" fmla="*/ 0 w 11696817"/>
              <a:gd name="connsiteY7" fmla="*/ 5422900 h 5533160"/>
              <a:gd name="connsiteX0" fmla="*/ 0 w 11696817"/>
              <a:gd name="connsiteY0" fmla="*/ 5422900 h 5534218"/>
              <a:gd name="connsiteX1" fmla="*/ 0 w 11696817"/>
              <a:gd name="connsiteY1" fmla="*/ 0 h 5534218"/>
              <a:gd name="connsiteX2" fmla="*/ 11684000 w 11696817"/>
              <a:gd name="connsiteY2" fmla="*/ 0 h 5534218"/>
              <a:gd name="connsiteX3" fmla="*/ 11690560 w 11696817"/>
              <a:gd name="connsiteY3" fmla="*/ 3825519 h 5534218"/>
              <a:gd name="connsiteX4" fmla="*/ 9435263 w 11696817"/>
              <a:gd name="connsiteY4" fmla="*/ 5414273 h 5534218"/>
              <a:gd name="connsiteX5" fmla="*/ 0 w 11696817"/>
              <a:gd name="connsiteY5" fmla="*/ 5422900 h 5534218"/>
              <a:gd name="connsiteX6" fmla="*/ 0 w 11696817"/>
              <a:gd name="connsiteY6" fmla="*/ 0 h 5534218"/>
              <a:gd name="connsiteX7" fmla="*/ 0 w 11696817"/>
              <a:gd name="connsiteY7" fmla="*/ 5422900 h 5534218"/>
              <a:gd name="connsiteX0" fmla="*/ 0 w 11692048"/>
              <a:gd name="connsiteY0" fmla="*/ 5422900 h 5534218"/>
              <a:gd name="connsiteX1" fmla="*/ 0 w 11692048"/>
              <a:gd name="connsiteY1" fmla="*/ 0 h 5534218"/>
              <a:gd name="connsiteX2" fmla="*/ 11684000 w 11692048"/>
              <a:gd name="connsiteY2" fmla="*/ 0 h 5534218"/>
              <a:gd name="connsiteX3" fmla="*/ 11690560 w 11692048"/>
              <a:gd name="connsiteY3" fmla="*/ 3825519 h 5534218"/>
              <a:gd name="connsiteX4" fmla="*/ 9435263 w 11692048"/>
              <a:gd name="connsiteY4" fmla="*/ 5414273 h 5534218"/>
              <a:gd name="connsiteX5" fmla="*/ 0 w 11692048"/>
              <a:gd name="connsiteY5" fmla="*/ 5422900 h 5534218"/>
              <a:gd name="connsiteX6" fmla="*/ 0 w 11692048"/>
              <a:gd name="connsiteY6" fmla="*/ 0 h 5534218"/>
              <a:gd name="connsiteX7" fmla="*/ 0 w 11692048"/>
              <a:gd name="connsiteY7" fmla="*/ 5422900 h 5534218"/>
              <a:gd name="connsiteX0" fmla="*/ 0 w 11692048"/>
              <a:gd name="connsiteY0" fmla="*/ 5422900 h 5422900"/>
              <a:gd name="connsiteX1" fmla="*/ 0 w 11692048"/>
              <a:gd name="connsiteY1" fmla="*/ 0 h 5422900"/>
              <a:gd name="connsiteX2" fmla="*/ 11684000 w 11692048"/>
              <a:gd name="connsiteY2" fmla="*/ 0 h 5422900"/>
              <a:gd name="connsiteX3" fmla="*/ 11690560 w 11692048"/>
              <a:gd name="connsiteY3" fmla="*/ 3825519 h 5422900"/>
              <a:gd name="connsiteX4" fmla="*/ 9435263 w 11692048"/>
              <a:gd name="connsiteY4" fmla="*/ 5414273 h 5422900"/>
              <a:gd name="connsiteX5" fmla="*/ 0 w 11692048"/>
              <a:gd name="connsiteY5" fmla="*/ 5422900 h 5422900"/>
              <a:gd name="connsiteX6" fmla="*/ 0 w 11692048"/>
              <a:gd name="connsiteY6" fmla="*/ 0 h 5422900"/>
              <a:gd name="connsiteX7" fmla="*/ 0 w 11692048"/>
              <a:gd name="connsiteY7" fmla="*/ 5422900 h 5422900"/>
              <a:gd name="connsiteX0" fmla="*/ 0 w 11858915"/>
              <a:gd name="connsiteY0" fmla="*/ 5422900 h 5422900"/>
              <a:gd name="connsiteX1" fmla="*/ 0 w 11858915"/>
              <a:gd name="connsiteY1" fmla="*/ 0 h 5422900"/>
              <a:gd name="connsiteX2" fmla="*/ 11684000 w 11858915"/>
              <a:gd name="connsiteY2" fmla="*/ 0 h 5422900"/>
              <a:gd name="connsiteX3" fmla="*/ 11690560 w 11858915"/>
              <a:gd name="connsiteY3" fmla="*/ 3825519 h 5422900"/>
              <a:gd name="connsiteX4" fmla="*/ 9430501 w 11858915"/>
              <a:gd name="connsiteY4" fmla="*/ 5421417 h 5422900"/>
              <a:gd name="connsiteX5" fmla="*/ 0 w 11858915"/>
              <a:gd name="connsiteY5" fmla="*/ 5422900 h 5422900"/>
              <a:gd name="connsiteX6" fmla="*/ 0 w 11858915"/>
              <a:gd name="connsiteY6" fmla="*/ 0 h 5422900"/>
              <a:gd name="connsiteX7" fmla="*/ 0 w 11858915"/>
              <a:gd name="connsiteY7" fmla="*/ 5422900 h 5422900"/>
              <a:gd name="connsiteX0" fmla="*/ 0 w 11857504"/>
              <a:gd name="connsiteY0" fmla="*/ 5422900 h 5423904"/>
              <a:gd name="connsiteX1" fmla="*/ 0 w 11857504"/>
              <a:gd name="connsiteY1" fmla="*/ 0 h 5423904"/>
              <a:gd name="connsiteX2" fmla="*/ 11684000 w 11857504"/>
              <a:gd name="connsiteY2" fmla="*/ 0 h 5423904"/>
              <a:gd name="connsiteX3" fmla="*/ 11690560 w 11857504"/>
              <a:gd name="connsiteY3" fmla="*/ 3825519 h 5423904"/>
              <a:gd name="connsiteX4" fmla="*/ 9449551 w 11857504"/>
              <a:gd name="connsiteY4" fmla="*/ 5423799 h 5423904"/>
              <a:gd name="connsiteX5" fmla="*/ 0 w 11857504"/>
              <a:gd name="connsiteY5" fmla="*/ 5422900 h 5423904"/>
              <a:gd name="connsiteX6" fmla="*/ 0 w 11857504"/>
              <a:gd name="connsiteY6" fmla="*/ 0 h 5423904"/>
              <a:gd name="connsiteX7" fmla="*/ 0 w 11857504"/>
              <a:gd name="connsiteY7" fmla="*/ 5422900 h 5423904"/>
              <a:gd name="connsiteX0" fmla="*/ 0 w 11857504"/>
              <a:gd name="connsiteY0" fmla="*/ 5422900 h 5423799"/>
              <a:gd name="connsiteX1" fmla="*/ 0 w 11857504"/>
              <a:gd name="connsiteY1" fmla="*/ 0 h 5423799"/>
              <a:gd name="connsiteX2" fmla="*/ 11684000 w 11857504"/>
              <a:gd name="connsiteY2" fmla="*/ 0 h 5423799"/>
              <a:gd name="connsiteX3" fmla="*/ 11690560 w 11857504"/>
              <a:gd name="connsiteY3" fmla="*/ 3825519 h 5423799"/>
              <a:gd name="connsiteX4" fmla="*/ 9449551 w 11857504"/>
              <a:gd name="connsiteY4" fmla="*/ 5423799 h 5423799"/>
              <a:gd name="connsiteX5" fmla="*/ 0 w 11857504"/>
              <a:gd name="connsiteY5" fmla="*/ 5422900 h 5423799"/>
              <a:gd name="connsiteX6" fmla="*/ 0 w 11857504"/>
              <a:gd name="connsiteY6" fmla="*/ 0 h 5423799"/>
              <a:gd name="connsiteX7" fmla="*/ 0 w 11857504"/>
              <a:gd name="connsiteY7" fmla="*/ 5422900 h 5423799"/>
              <a:gd name="connsiteX0" fmla="*/ 0 w 11696817"/>
              <a:gd name="connsiteY0" fmla="*/ 5422900 h 5423799"/>
              <a:gd name="connsiteX1" fmla="*/ 0 w 11696817"/>
              <a:gd name="connsiteY1" fmla="*/ 0 h 5423799"/>
              <a:gd name="connsiteX2" fmla="*/ 11684000 w 11696817"/>
              <a:gd name="connsiteY2" fmla="*/ 0 h 5423799"/>
              <a:gd name="connsiteX3" fmla="*/ 11690560 w 11696817"/>
              <a:gd name="connsiteY3" fmla="*/ 3825519 h 5423799"/>
              <a:gd name="connsiteX4" fmla="*/ 9449551 w 11696817"/>
              <a:gd name="connsiteY4" fmla="*/ 5423799 h 5423799"/>
              <a:gd name="connsiteX5" fmla="*/ 0 w 11696817"/>
              <a:gd name="connsiteY5" fmla="*/ 5422900 h 5423799"/>
              <a:gd name="connsiteX6" fmla="*/ 0 w 11696817"/>
              <a:gd name="connsiteY6" fmla="*/ 0 h 5423799"/>
              <a:gd name="connsiteX7" fmla="*/ 0 w 11696817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0772"/>
              <a:gd name="connsiteY0" fmla="*/ 5422900 h 5423799"/>
              <a:gd name="connsiteX1" fmla="*/ 0 w 11690772"/>
              <a:gd name="connsiteY1" fmla="*/ 0 h 5423799"/>
              <a:gd name="connsiteX2" fmla="*/ 11684000 w 11690772"/>
              <a:gd name="connsiteY2" fmla="*/ 0 h 5423799"/>
              <a:gd name="connsiteX3" fmla="*/ 11690560 w 11690772"/>
              <a:gd name="connsiteY3" fmla="*/ 3825519 h 5423799"/>
              <a:gd name="connsiteX4" fmla="*/ 9449551 w 11690772"/>
              <a:gd name="connsiteY4" fmla="*/ 5423799 h 5423799"/>
              <a:gd name="connsiteX5" fmla="*/ 0 w 11690772"/>
              <a:gd name="connsiteY5" fmla="*/ 5422900 h 5423799"/>
              <a:gd name="connsiteX6" fmla="*/ 0 w 11690772"/>
              <a:gd name="connsiteY6" fmla="*/ 0 h 5423799"/>
              <a:gd name="connsiteX7" fmla="*/ 0 w 11690772"/>
              <a:gd name="connsiteY7" fmla="*/ 5422900 h 5423799"/>
              <a:gd name="connsiteX0" fmla="*/ 0 w 11694145"/>
              <a:gd name="connsiteY0" fmla="*/ 5422900 h 5423799"/>
              <a:gd name="connsiteX1" fmla="*/ 0 w 11694145"/>
              <a:gd name="connsiteY1" fmla="*/ 0 h 5423799"/>
              <a:gd name="connsiteX2" fmla="*/ 11684000 w 11694145"/>
              <a:gd name="connsiteY2" fmla="*/ 0 h 5423799"/>
              <a:gd name="connsiteX3" fmla="*/ 11690560 w 11694145"/>
              <a:gd name="connsiteY3" fmla="*/ 3825519 h 5423799"/>
              <a:gd name="connsiteX4" fmla="*/ 9449551 w 11694145"/>
              <a:gd name="connsiteY4" fmla="*/ 5423799 h 5423799"/>
              <a:gd name="connsiteX5" fmla="*/ 0 w 11694145"/>
              <a:gd name="connsiteY5" fmla="*/ 5422900 h 5423799"/>
              <a:gd name="connsiteX6" fmla="*/ 0 w 11694145"/>
              <a:gd name="connsiteY6" fmla="*/ 0 h 5423799"/>
              <a:gd name="connsiteX7" fmla="*/ 0 w 11694145"/>
              <a:gd name="connsiteY7" fmla="*/ 5422900 h 5423799"/>
              <a:gd name="connsiteX0" fmla="*/ 0 w 11691776"/>
              <a:gd name="connsiteY0" fmla="*/ 5422900 h 5423799"/>
              <a:gd name="connsiteX1" fmla="*/ 0 w 11691776"/>
              <a:gd name="connsiteY1" fmla="*/ 0 h 5423799"/>
              <a:gd name="connsiteX2" fmla="*/ 11684000 w 11691776"/>
              <a:gd name="connsiteY2" fmla="*/ 0 h 5423799"/>
              <a:gd name="connsiteX3" fmla="*/ 11690560 w 11691776"/>
              <a:gd name="connsiteY3" fmla="*/ 3825519 h 5423799"/>
              <a:gd name="connsiteX4" fmla="*/ 9449551 w 11691776"/>
              <a:gd name="connsiteY4" fmla="*/ 5423799 h 5423799"/>
              <a:gd name="connsiteX5" fmla="*/ 0 w 11691776"/>
              <a:gd name="connsiteY5" fmla="*/ 5422900 h 5423799"/>
              <a:gd name="connsiteX6" fmla="*/ 0 w 11691776"/>
              <a:gd name="connsiteY6" fmla="*/ 0 h 5423799"/>
              <a:gd name="connsiteX7" fmla="*/ 0 w 11691776"/>
              <a:gd name="connsiteY7" fmla="*/ 5422900 h 54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1776" h="5423799">
                <a:moveTo>
                  <a:pt x="0" y="5422900"/>
                </a:moveTo>
                <a:lnTo>
                  <a:pt x="0" y="0"/>
                </a:lnTo>
                <a:lnTo>
                  <a:pt x="11684000" y="0"/>
                </a:lnTo>
                <a:cubicBezTo>
                  <a:pt x="11698058" y="1771685"/>
                  <a:pt x="11688299" y="3238522"/>
                  <a:pt x="11690560" y="3825519"/>
                </a:cubicBezTo>
                <a:cubicBezTo>
                  <a:pt x="11692821" y="4412516"/>
                  <a:pt x="11455128" y="5424269"/>
                  <a:pt x="9449551" y="5423799"/>
                </a:cubicBezTo>
                <a:lnTo>
                  <a:pt x="0" y="5422900"/>
                </a:lnTo>
                <a:lnTo>
                  <a:pt x="0" y="0"/>
                </a:lnTo>
                <a:lnTo>
                  <a:pt x="0" y="5422900"/>
                </a:lnTo>
                <a:close/>
              </a:path>
            </a:pathLst>
          </a:custGeom>
          <a:gradFill>
            <a:gsLst>
              <a:gs pos="0">
                <a:srgbClr val="EC4371"/>
              </a:gs>
              <a:gs pos="18000">
                <a:srgbClr val="EC4371"/>
              </a:gs>
              <a:gs pos="100000">
                <a:srgbClr val="E59AAA"/>
              </a:gs>
            </a:gsLst>
            <a:lin ang="2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28000" y="33067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_Author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28000" y="3509208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_Business</a:t>
            </a:r>
            <a:endParaRPr lang="en-US" noProof="0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28000" y="3718302"/>
            <a:ext cx="4320000" cy="189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_Date</a:t>
            </a:r>
            <a:endParaRPr lang="en-US" noProof="0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031" y="4716307"/>
            <a:ext cx="1295807" cy="202278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51" y="4620178"/>
            <a:ext cx="1450719" cy="2668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28674" y="1535113"/>
            <a:ext cx="6162676" cy="121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7864373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>
            <p:custDataLst>
              <p:tags r:id="rId49"/>
            </p:custDataLst>
          </p:nvPr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930" y="4831263"/>
            <a:ext cx="791154" cy="145502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Date Placeholder 1"/>
          <p:cNvSpPr>
            <a:spLocks noGrp="1"/>
          </p:cNvSpPr>
          <p:nvPr userDrawn="1">
            <p:ph type="dt" sz="half" idx="2"/>
          </p:nvPr>
        </p:nvSpPr>
        <p:spPr>
          <a:xfrm>
            <a:off x="504825" y="4884454"/>
            <a:ext cx="718767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182119" y="4864360"/>
            <a:ext cx="199973" cy="150200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04824" y="381000"/>
            <a:ext cx="8135939" cy="698501"/>
          </a:xfrm>
          <a:prstGeom prst="rect">
            <a:avLst/>
          </a:prstGeom>
        </p:spPr>
        <p:txBody>
          <a:bodyPr vert="horz" lIns="0" tIns="0" rIns="0" bIns="0" spcCol="323893" rtlCol="0">
            <a:normAutofit/>
          </a:bodyPr>
          <a:lstStyle/>
          <a:p>
            <a:pPr marL="0" lvl="0" indent="0" algn="l">
              <a:spcBef>
                <a:spcPts val="0"/>
              </a:spcBef>
              <a:buFontTx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504849" y="1217612"/>
            <a:ext cx="8135914" cy="3460751"/>
          </a:xfrm>
          <a:prstGeom prst="rect">
            <a:avLst/>
          </a:prstGeom>
        </p:spPr>
        <p:txBody>
          <a:bodyPr vert="horz" lIns="0" tIns="0" rIns="0" bIns="0" spcCol="323893" rtlCol="0">
            <a:noAutofit/>
          </a:bodyPr>
          <a:lstStyle/>
          <a:p>
            <a:pPr marL="161946" lvl="0" indent="-161946">
              <a:lnSpc>
                <a:spcPts val="1620"/>
              </a:lnSpc>
              <a:spcBef>
                <a:spcPts val="0"/>
              </a:spcBef>
            </a:pPr>
            <a:r>
              <a:rPr lang="en-US" dirty="0" smtClean="0"/>
              <a:t>Click to edit Master text styles</a:t>
            </a:r>
          </a:p>
          <a:p>
            <a:pPr marL="323893" lvl="1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</a:pPr>
            <a:r>
              <a:rPr lang="en-US" dirty="0" smtClean="0"/>
              <a:t>Second level</a:t>
            </a:r>
          </a:p>
          <a:p>
            <a:pPr marL="431856" lvl="2" indent="-107964">
              <a:lnSpc>
                <a:spcPts val="1620"/>
              </a:lnSpc>
              <a:spcBef>
                <a:spcPts val="0"/>
              </a:spcBef>
            </a:pPr>
            <a:r>
              <a:rPr lang="en-US" dirty="0" smtClean="0"/>
              <a:t>Third level</a:t>
            </a:r>
          </a:p>
          <a:p>
            <a:pPr marL="593803" lvl="3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</a:pPr>
            <a:r>
              <a:rPr lang="en-US" dirty="0" smtClean="0"/>
              <a:t>Fourth level</a:t>
            </a:r>
          </a:p>
        </p:txBody>
      </p:sp>
      <p:sp>
        <p:nvSpPr>
          <p:cNvPr id="9" name="TextBox 6_" descr="CONFIDENTIAL_TAG_0xFFEE"/>
          <p:cNvSpPr txBox="1"/>
          <p:nvPr userDrawn="1"/>
        </p:nvSpPr>
        <p:spPr>
          <a:xfrm>
            <a:off x="1227029" y="4884269"/>
            <a:ext cx="714374" cy="111034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defPPr>
              <a:defRPr lang="de-DE"/>
            </a:defPPr>
            <a:lvl1pPr>
              <a:defRPr sz="900">
                <a:solidFill>
                  <a:srgbClr val="000000"/>
                </a:solidFill>
                <a:latin typeface="Calibri"/>
              </a:defRPr>
            </a:lvl1pPr>
          </a:lstStyle>
          <a:p>
            <a:pPr lvl="0" algn="ctr"/>
            <a:endParaRPr lang="en-US" sz="700" dirty="0" smtClean="0"/>
          </a:p>
        </p:txBody>
      </p:sp>
    </p:spTree>
    <p:extLst>
      <p:ext uri="{BB962C8B-B14F-4D97-AF65-F5344CB8AC3E}">
        <p14:creationId xmlns:p14="http://schemas.microsoft.com/office/powerpoint/2010/main" val="95396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705" r:id="rId2"/>
    <p:sldLayoutId id="2147483691" r:id="rId3"/>
    <p:sldLayoutId id="2147483692" r:id="rId4"/>
    <p:sldLayoutId id="2147483693" r:id="rId5"/>
    <p:sldLayoutId id="2147483694" r:id="rId6"/>
    <p:sldLayoutId id="2147483699" r:id="rId7"/>
    <p:sldLayoutId id="2147483695" r:id="rId8"/>
    <p:sldLayoutId id="2147483696" r:id="rId9"/>
    <p:sldLayoutId id="2147483697" r:id="rId10"/>
    <p:sldLayoutId id="2147483698" r:id="rId11"/>
    <p:sldLayoutId id="2147483719" r:id="rId12"/>
    <p:sldLayoutId id="2147483725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04" r:id="rId19"/>
    <p:sldLayoutId id="2147483717" r:id="rId20"/>
    <p:sldLayoutId id="2147483732" r:id="rId21"/>
    <p:sldLayoutId id="2147483713" r:id="rId22"/>
    <p:sldLayoutId id="2147483714" r:id="rId23"/>
    <p:sldLayoutId id="2147483689" r:id="rId24"/>
    <p:sldLayoutId id="2147483703" r:id="rId25"/>
    <p:sldLayoutId id="2147483673" r:id="rId26"/>
    <p:sldLayoutId id="2147483670" r:id="rId27"/>
    <p:sldLayoutId id="2147483671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679" r:id="rId34"/>
    <p:sldLayoutId id="2147483706" r:id="rId35"/>
    <p:sldLayoutId id="2147483707" r:id="rId36"/>
    <p:sldLayoutId id="2147483708" r:id="rId37"/>
    <p:sldLayoutId id="2147483709" r:id="rId38"/>
    <p:sldLayoutId id="2147483710" r:id="rId39"/>
    <p:sldLayoutId id="2147483726" r:id="rId40"/>
    <p:sldLayoutId id="2147483727" r:id="rId41"/>
    <p:sldLayoutId id="2147483728" r:id="rId42"/>
    <p:sldLayoutId id="2147483729" r:id="rId43"/>
    <p:sldLayoutId id="2147483730" r:id="rId44"/>
    <p:sldLayoutId id="2147483731" r:id="rId45"/>
    <p:sldLayoutId id="2147483653" r:id="rId46"/>
    <p:sldLayoutId id="2147483718" r:id="rId47"/>
  </p:sldLayoutIdLst>
  <p:timing>
    <p:tnLst>
      <p:par>
        <p:cTn id="1" dur="indefinite" restart="never" nodeType="tmRoot"/>
      </p:par>
    </p:tnLst>
  </p:timing>
  <p:hf hdr="0"/>
  <p:txStyles>
    <p:titleStyle>
      <a:lvl1pPr algn="ctr" defTabSz="914278" rtl="0" eaLnBrk="1" latinLnBrk="0" hangingPunct="1">
        <a:spcBef>
          <a:spcPct val="0"/>
        </a:spcBef>
        <a:buNone/>
        <a:defRPr lang="en-GB" sz="2400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marL="342854" indent="-342854" algn="l" defTabSz="914278" rtl="0" eaLnBrk="1" latinLnBrk="0" hangingPunct="1">
        <a:spcBef>
          <a:spcPct val="20000"/>
        </a:spcBef>
        <a:buFont typeface="Arial" pitchFamily="34" charset="0"/>
        <a:buChar char="•"/>
        <a:defRPr lang="en-US" sz="13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850" indent="-285712" algn="l" defTabSz="914278" rtl="0" eaLnBrk="1" latinLnBrk="0" hangingPunct="1">
        <a:spcBef>
          <a:spcPct val="20000"/>
        </a:spcBef>
        <a:buFont typeface="Arial" pitchFamily="34" charset="0"/>
        <a:buChar char="–"/>
        <a:defRPr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2847" indent="-228570" algn="l" defTabSz="914278" rtl="0" eaLnBrk="1" latinLnBrk="0" hangingPunct="1">
        <a:spcBef>
          <a:spcPct val="20000"/>
        </a:spcBef>
        <a:buFont typeface="Arial" pitchFamily="34" charset="0"/>
        <a:buChar char="•"/>
        <a:defRPr lang="en-US" sz="10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599986" indent="-228570" algn="l" defTabSz="914278" rtl="0" eaLnBrk="1" latinLnBrk="0" hangingPunct="1">
        <a:spcBef>
          <a:spcPct val="20000"/>
        </a:spcBef>
        <a:buFont typeface="Arial" pitchFamily="34" charset="0"/>
        <a:buChar char="–"/>
        <a:defRPr lang="en-US" sz="1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126" indent="-228570" algn="l" defTabSz="914278" rtl="0" eaLnBrk="1" latinLnBrk="0" hangingPunct="1">
        <a:spcBef>
          <a:spcPct val="20000"/>
        </a:spcBef>
        <a:buFont typeface="Arial" pitchFamily="34" charset="0"/>
        <a:buChar char="»"/>
        <a:defRPr lang="en-GB" sz="1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265" indent="-228570" algn="l" defTabSz="9142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03" indent="-228570" algn="l" defTabSz="9142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42" indent="-228570" algn="l" defTabSz="9142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81" indent="-228570" algn="l" defTabSz="9142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78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7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6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6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34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72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12" algn="l" defTabSz="9142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Relationship Id="rId4" Type="http://schemas.openxmlformats.org/officeDocument/2006/relationships/image" Target="cid:image003.png@01D1633C.D8B679C0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 descr="&lt;NAME&gt;{14.88189,340.1575,260.3707,65.19685}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Robert Brondijk / Wiebe de Haan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5" name="Text Placeholder 4" descr="&lt;TITLE&gt;{94.93102,485.2501,120.875,65.24992}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CE6 experiments 4.3 and 4.6a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17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Philips 4:2:0 reshaper </a:t>
            </a:r>
            <a:r>
              <a:rPr lang="en-US" u="sng" dirty="0"/>
              <a:t>at </a:t>
            </a:r>
            <a:r>
              <a:rPr lang="en-US" u="sng" dirty="0" smtClean="0"/>
              <a:t>decoder side</a:t>
            </a:r>
            <a:endParaRPr lang="en-US" u="sn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04824" y="751113"/>
            <a:ext cx="10802320" cy="50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7" name="Picture 1" descr="PhilipsTM_420YCb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65" r="44814"/>
          <a:stretch>
            <a:fillRect/>
          </a:stretch>
        </p:blipFill>
        <p:spPr bwMode="auto">
          <a:xfrm>
            <a:off x="504824" y="1208314"/>
            <a:ext cx="6638926" cy="349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454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Metadata channel bitrate and curve approximation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 smtClean="0"/>
              <a:t>CE6.4.3 (parameters transmitted directly)</a:t>
            </a:r>
          </a:p>
          <a:p>
            <a:pPr lvl="1"/>
            <a:r>
              <a:rPr lang="en-US" sz="1600" dirty="0" smtClean="0"/>
              <a:t>With some overhead the total amount of metadata per frame was 71 bytes</a:t>
            </a:r>
          </a:p>
          <a:p>
            <a:pPr lvl="1"/>
            <a:r>
              <a:rPr lang="en-US" sz="1600" dirty="0" smtClean="0"/>
              <a:t>This number </a:t>
            </a:r>
            <a:r>
              <a:rPr lang="en-US" sz="1600" dirty="0"/>
              <a:t>c</a:t>
            </a:r>
            <a:r>
              <a:rPr lang="en-US" sz="1600" dirty="0" smtClean="0"/>
              <a:t>an get down to &lt;50 bytes per frame after some optimizations</a:t>
            </a:r>
          </a:p>
          <a:p>
            <a:pPr lvl="1"/>
            <a:r>
              <a:rPr lang="en-US" sz="1600" dirty="0" smtClean="0"/>
              <a:t>For 60 Hz: &lt; 24 kbps</a:t>
            </a:r>
          </a:p>
          <a:p>
            <a:endParaRPr lang="en-US" sz="1600" dirty="0"/>
          </a:p>
          <a:p>
            <a:r>
              <a:rPr lang="en-US" sz="1600" dirty="0" smtClean="0"/>
              <a:t>CE6.4.6a (piece-wise linear reshaping curve transmitted)</a:t>
            </a:r>
          </a:p>
          <a:p>
            <a:pPr lvl="1"/>
            <a:r>
              <a:rPr lang="en-US" sz="1600" dirty="0"/>
              <a:t>From</a:t>
            </a:r>
            <a:r>
              <a:rPr lang="en-US" sz="1600" dirty="0" smtClean="0"/>
              <a:t> experimental data we found a good curve approximation with 30 pairs of 16-bit points for the parabolic part</a:t>
            </a:r>
          </a:p>
          <a:p>
            <a:pPr lvl="1"/>
            <a:r>
              <a:rPr lang="en-US" sz="1600" dirty="0" smtClean="0"/>
              <a:t>With this approximation we find similar results for CE6.4.6a and CE6.4.3</a:t>
            </a:r>
          </a:p>
          <a:p>
            <a:pPr lvl="1"/>
            <a:r>
              <a:rPr lang="en-US" sz="1600" dirty="0"/>
              <a:t>With some overhead the total amount of metadata per frame was 142 bytes</a:t>
            </a:r>
          </a:p>
          <a:p>
            <a:pPr lvl="1"/>
            <a:r>
              <a:rPr lang="en-US" sz="1600" dirty="0"/>
              <a:t>For </a:t>
            </a:r>
            <a:r>
              <a:rPr lang="en-US" sz="1600" dirty="0" smtClean="0"/>
              <a:t>60 Hz</a:t>
            </a:r>
            <a:r>
              <a:rPr lang="en-US" sz="1600" dirty="0"/>
              <a:t>: </a:t>
            </a:r>
            <a:r>
              <a:rPr lang="en-US" sz="1600" dirty="0" smtClean="0"/>
              <a:t>&lt; 70 kbps</a:t>
            </a:r>
          </a:p>
          <a:p>
            <a:pPr lvl="1"/>
            <a:endParaRPr lang="en-US" sz="1600" dirty="0"/>
          </a:p>
          <a:p>
            <a:endParaRPr lang="en-US" sz="17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802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Initially coding was done with HM-16.7</a:t>
            </a:r>
          </a:p>
          <a:p>
            <a:pPr lvl="1"/>
            <a:r>
              <a:rPr lang="en-US" sz="1700" dirty="0" smtClean="0"/>
              <a:t>Results of </a:t>
            </a:r>
            <a:r>
              <a:rPr lang="en-US" sz="1700" dirty="0"/>
              <a:t>CE6.4.3 were </a:t>
            </a:r>
            <a:r>
              <a:rPr lang="en-US" sz="1700" dirty="0" smtClean="0"/>
              <a:t>cross-checked </a:t>
            </a:r>
            <a:r>
              <a:rPr lang="en-US" sz="1700" dirty="0"/>
              <a:t>by </a:t>
            </a:r>
            <a:r>
              <a:rPr lang="en-US" sz="1700" dirty="0" smtClean="0"/>
              <a:t>Technicolor</a:t>
            </a:r>
            <a:endParaRPr lang="en-US" sz="1700" dirty="0" smtClean="0"/>
          </a:p>
          <a:p>
            <a:pPr lvl="1"/>
            <a:r>
              <a:rPr lang="en-US" sz="1700" dirty="0" smtClean="0"/>
              <a:t>Results of CE6.4.6a were cross-checked by </a:t>
            </a:r>
            <a:r>
              <a:rPr lang="en-US" sz="1700" dirty="0" err="1" smtClean="0"/>
              <a:t>FastVDO</a:t>
            </a:r>
            <a:endParaRPr lang="en-US" sz="1700" dirty="0" smtClean="0"/>
          </a:p>
          <a:p>
            <a:endParaRPr lang="en-US" sz="1800" dirty="0"/>
          </a:p>
          <a:p>
            <a:r>
              <a:rPr lang="en-US" sz="1800" dirty="0" smtClean="0"/>
              <a:t>Next, coding was done again using “anchor HM” as used for the anchors in CE1</a:t>
            </a:r>
          </a:p>
          <a:p>
            <a:pPr lvl="1"/>
            <a:r>
              <a:rPr lang="en-US" sz="1700" dirty="0" smtClean="0"/>
              <a:t>Results were cross-checked by </a:t>
            </a:r>
            <a:r>
              <a:rPr lang="en-US" sz="1700" dirty="0" err="1" smtClean="0"/>
              <a:t>FastVDO</a:t>
            </a:r>
            <a:endParaRPr lang="en-US" sz="1700" dirty="0" smtClean="0"/>
          </a:p>
          <a:p>
            <a:endParaRPr lang="en-US" sz="1800" dirty="0" smtClean="0"/>
          </a:p>
          <a:p>
            <a:r>
              <a:rPr lang="en-US" sz="1800" dirty="0" smtClean="0"/>
              <a:t>From </a:t>
            </a:r>
            <a:r>
              <a:rPr lang="en-US" sz="1800" dirty="0" smtClean="0"/>
              <a:t>our own observations we conclude:</a:t>
            </a:r>
          </a:p>
          <a:p>
            <a:pPr lvl="1"/>
            <a:r>
              <a:rPr lang="en-US" sz="1600" dirty="0" smtClean="0"/>
              <a:t>Original </a:t>
            </a:r>
            <a:r>
              <a:rPr lang="en-US" sz="1600" dirty="0"/>
              <a:t>results from CE6.4.3 and CE6.4.6a were </a:t>
            </a:r>
            <a:r>
              <a:rPr lang="en-US" sz="1600" dirty="0" smtClean="0"/>
              <a:t>in general on par with the CE1 anchors, bit better in some areas, bit worse in other areas</a:t>
            </a:r>
          </a:p>
          <a:p>
            <a:pPr lvl="1"/>
            <a:r>
              <a:rPr lang="en-US" sz="1600" dirty="0" smtClean="0"/>
              <a:t>Coding results with “anchor HM” </a:t>
            </a:r>
            <a:r>
              <a:rPr lang="en-US" sz="1600" dirty="0"/>
              <a:t>were </a:t>
            </a:r>
            <a:r>
              <a:rPr lang="en-US" sz="1600" dirty="0" smtClean="0"/>
              <a:t>clearly better than with HM-16.7 and </a:t>
            </a:r>
            <a:r>
              <a:rPr lang="en-US" sz="1600" dirty="0" smtClean="0"/>
              <a:t>better than the CE1 anchors in some areas (more detailed textures, wires)</a:t>
            </a:r>
          </a:p>
          <a:p>
            <a:pPr lvl="1"/>
            <a:endParaRPr lang="en-US" sz="1600" dirty="0" smtClean="0"/>
          </a:p>
          <a:p>
            <a:r>
              <a:rPr lang="en-US" sz="1700" dirty="0" smtClean="0"/>
              <a:t>Some examples are shown on </a:t>
            </a:r>
            <a:r>
              <a:rPr lang="en-US" sz="1700" dirty="0" smtClean="0"/>
              <a:t>the following </a:t>
            </a:r>
            <a:r>
              <a:rPr lang="en-US" sz="1700" dirty="0" smtClean="0"/>
              <a:t>slides</a:t>
            </a:r>
            <a:endParaRPr lang="en-US" sz="1400" dirty="0" smtClean="0"/>
          </a:p>
          <a:p>
            <a:pPr lvl="1"/>
            <a:endParaRPr lang="en-US" sz="1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186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Anchor rate3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85" t="9685" r="1760" b="34316"/>
          <a:stretch/>
        </p:blipFill>
        <p:spPr bwMode="auto">
          <a:xfrm>
            <a:off x="222071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98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CE6.4.3 HM-16.7 rate3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7" t="9733" r="1779" b="34267"/>
          <a:stretch/>
        </p:blipFill>
        <p:spPr bwMode="auto">
          <a:xfrm>
            <a:off x="224248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02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CE6.4.3 V2 (HM anchor) rate3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9" t="9733" r="1764" b="34267"/>
          <a:stretch/>
        </p:blipFill>
        <p:spPr bwMode="auto">
          <a:xfrm>
            <a:off x="224248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4333795" y="914400"/>
            <a:ext cx="3496235" cy="16597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86841" y="2489627"/>
            <a:ext cx="3496235" cy="714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67647" y="476410"/>
            <a:ext cx="4023103" cy="384202"/>
          </a:xfrm>
          <a:prstGeom prst="rect">
            <a:avLst/>
          </a:prstGeom>
        </p:spPr>
        <p:txBody>
          <a:bodyPr vert="horz" wrap="square" lIns="0" tIns="0" rIns="0" bIns="0" spcCol="385658" rtlCol="0"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Much more detail in wall and parasol</a:t>
            </a:r>
          </a:p>
        </p:txBody>
      </p:sp>
    </p:spTree>
    <p:extLst>
      <p:ext uri="{BB962C8B-B14F-4D97-AF65-F5344CB8AC3E}">
        <p14:creationId xmlns:p14="http://schemas.microsoft.com/office/powerpoint/2010/main" val="189703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Anchor rate3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5" t="9732" r="1776" b="34266"/>
          <a:stretch/>
        </p:blipFill>
        <p:spPr bwMode="auto">
          <a:xfrm>
            <a:off x="224248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555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CE6.4.3 HM-16.7 rate3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5" t="9733" r="1775" b="34267"/>
          <a:stretch/>
        </p:blipFill>
        <p:spPr bwMode="auto">
          <a:xfrm>
            <a:off x="228600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846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CE6.4.3 V2 (HM anchor) rate3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5" t="9733" r="1775" b="34267"/>
          <a:stretch/>
        </p:blipFill>
        <p:spPr bwMode="auto">
          <a:xfrm>
            <a:off x="228600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107576" y="1936377"/>
            <a:ext cx="3496235" cy="16597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67647" y="476410"/>
            <a:ext cx="4023103" cy="384202"/>
          </a:xfrm>
          <a:prstGeom prst="rect">
            <a:avLst/>
          </a:prstGeom>
        </p:spPr>
        <p:txBody>
          <a:bodyPr vert="horz" wrap="square" lIns="0" tIns="0" rIns="0" bIns="0" spcCol="385658" rtlCol="0"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Better reconstruction of powerlines</a:t>
            </a:r>
          </a:p>
        </p:txBody>
      </p:sp>
    </p:spTree>
    <p:extLst>
      <p:ext uri="{BB962C8B-B14F-4D97-AF65-F5344CB8AC3E}">
        <p14:creationId xmlns:p14="http://schemas.microsoft.com/office/powerpoint/2010/main" val="379798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Anchor rate3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" t="9733" r="26151" b="34267"/>
          <a:stretch/>
        </p:blipFill>
        <p:spPr bwMode="auto">
          <a:xfrm>
            <a:off x="217792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7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Brief overview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 smtClean="0"/>
              <a:t>Philips CE6 system is adapted from the Philips CfE system (described in m36266) in the following ways:</a:t>
            </a:r>
          </a:p>
          <a:p>
            <a:pPr lvl="1"/>
            <a:r>
              <a:rPr lang="en-US" sz="1600" dirty="0" smtClean="0"/>
              <a:t>Automatic reshaper parameter derivation</a:t>
            </a:r>
          </a:p>
          <a:p>
            <a:pPr lvl="1"/>
            <a:r>
              <a:rPr lang="en-US" sz="1600" dirty="0" smtClean="0"/>
              <a:t>4:2:0 processing in gamma domain instead of 4:4:4 processing in linear light domain</a:t>
            </a:r>
          </a:p>
          <a:p>
            <a:endParaRPr lang="en-US" sz="1700" dirty="0" smtClean="0"/>
          </a:p>
          <a:p>
            <a:r>
              <a:rPr lang="en-US" sz="1700" dirty="0" smtClean="0"/>
              <a:t>Two </a:t>
            </a:r>
            <a:r>
              <a:rPr lang="en-US" sz="1700" dirty="0" smtClean="0"/>
              <a:t>experiments have been done</a:t>
            </a:r>
          </a:p>
          <a:p>
            <a:pPr lvl="1"/>
            <a:r>
              <a:rPr lang="en-US" sz="1600" dirty="0" smtClean="0"/>
              <a:t>CE6.4.3:  Reshaper curve transmitted as limited number of curve parameters</a:t>
            </a:r>
          </a:p>
          <a:p>
            <a:pPr lvl="1"/>
            <a:r>
              <a:rPr lang="en-US" sz="1600" dirty="0" smtClean="0"/>
              <a:t>CE6.4.6a: Reshaper curve transmitted as piece-wise linear approximation to fit the SEI format proposed in m37285</a:t>
            </a:r>
          </a:p>
          <a:p>
            <a:endParaRPr lang="en-US" sz="1600" dirty="0" smtClean="0"/>
          </a:p>
          <a:p>
            <a:r>
              <a:rPr lang="en-US" sz="1600" dirty="0" smtClean="0"/>
              <a:t>Following slides include a high level description of the system and test results. </a:t>
            </a:r>
          </a:p>
          <a:p>
            <a:r>
              <a:rPr lang="en-US" sz="1600" dirty="0" smtClean="0"/>
              <a:t>Details can be found in document JCTVC-W0063 and the software that was provided. 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71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CE6.4.3 HM-16.7 rate3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t="9733" r="26150" b="34267"/>
          <a:stretch/>
        </p:blipFill>
        <p:spPr bwMode="auto">
          <a:xfrm>
            <a:off x="219456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74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CE6.4.3 V2 (HM anchor) rate3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t="9733" r="26150" b="34267"/>
          <a:stretch/>
        </p:blipFill>
        <p:spPr bwMode="auto">
          <a:xfrm>
            <a:off x="219456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 rot="3881617">
            <a:off x="1761566" y="2408777"/>
            <a:ext cx="4053201" cy="8913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67647" y="476410"/>
            <a:ext cx="4023103" cy="384202"/>
          </a:xfrm>
          <a:prstGeom prst="rect">
            <a:avLst/>
          </a:prstGeom>
        </p:spPr>
        <p:txBody>
          <a:bodyPr vert="horz" wrap="square" lIns="0" tIns="0" rIns="0" bIns="0" spcCol="385658" rtlCol="0"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Much better reconstruction of rope</a:t>
            </a:r>
          </a:p>
        </p:txBody>
      </p:sp>
    </p:spTree>
    <p:extLst>
      <p:ext uri="{BB962C8B-B14F-4D97-AF65-F5344CB8AC3E}">
        <p14:creationId xmlns:p14="http://schemas.microsoft.com/office/powerpoint/2010/main" val="55064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Anchor rate3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t="9733" r="26150" b="34267"/>
          <a:stretch/>
        </p:blipFill>
        <p:spPr bwMode="auto">
          <a:xfrm>
            <a:off x="219456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368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CE6.4.3 HM-16.7 rate3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t="9733" r="26150" b="34267"/>
          <a:stretch/>
        </p:blipFill>
        <p:spPr bwMode="auto">
          <a:xfrm>
            <a:off x="219456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286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CE6.4.3 V2 (HM anchor) rate3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t="9733" r="26150" b="34267"/>
          <a:stretch/>
        </p:blipFill>
        <p:spPr bwMode="auto">
          <a:xfrm>
            <a:off x="219456" y="914400"/>
            <a:ext cx="8686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4562856" y="914401"/>
            <a:ext cx="4089366" cy="18971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67647" y="345782"/>
            <a:ext cx="4023103" cy="384202"/>
          </a:xfrm>
          <a:prstGeom prst="rect">
            <a:avLst/>
          </a:prstGeom>
        </p:spPr>
        <p:txBody>
          <a:bodyPr vert="horz" wrap="square" lIns="0" tIns="0" rIns="0" bIns="0" spcCol="385658" rtlCol="0"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Much </a:t>
            </a:r>
            <a:r>
              <a:rPr lang="en-US" b="1" dirty="0">
                <a:solidFill>
                  <a:srgbClr val="FF0000"/>
                </a:solidFill>
              </a:rPr>
              <a:t>better reconstruction of </a:t>
            </a:r>
            <a:r>
              <a:rPr lang="en-US" b="1" dirty="0" smtClean="0">
                <a:solidFill>
                  <a:srgbClr val="FF0000"/>
                </a:solidFill>
              </a:rPr>
              <a:t>details: rope, light poles and red line on track </a:t>
            </a:r>
          </a:p>
        </p:txBody>
      </p:sp>
      <p:sp>
        <p:nvSpPr>
          <p:cNvPr id="11" name="Oval 10"/>
          <p:cNvSpPr/>
          <p:nvPr/>
        </p:nvSpPr>
        <p:spPr>
          <a:xfrm>
            <a:off x="1633958" y="3926540"/>
            <a:ext cx="4089366" cy="8283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6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2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Key characteristics of Philips CE6 model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 smtClean="0"/>
              <a:t>Enables SDR compatible transmission of HDR</a:t>
            </a:r>
          </a:p>
          <a:p>
            <a:r>
              <a:rPr lang="en-US" sz="1600" dirty="0" smtClean="0"/>
              <a:t>Before coding: </a:t>
            </a:r>
            <a:r>
              <a:rPr lang="en-US" sz="1500" dirty="0" smtClean="0"/>
              <a:t>SDR (YCbCr 4:2:0, BT.1886) is automatically derived from HDR</a:t>
            </a:r>
          </a:p>
          <a:p>
            <a:pPr lvl="1"/>
            <a:r>
              <a:rPr lang="en-US" sz="1500" dirty="0" smtClean="0"/>
              <a:t>Gamma </a:t>
            </a:r>
            <a:r>
              <a:rPr lang="en-US" sz="1500" dirty="0"/>
              <a:t>and 4:2:0 </a:t>
            </a:r>
            <a:r>
              <a:rPr lang="en-US" sz="1500" dirty="0" smtClean="0"/>
              <a:t>conversion done </a:t>
            </a:r>
            <a:r>
              <a:rPr lang="en-US" sz="1500" dirty="0"/>
              <a:t>before </a:t>
            </a:r>
            <a:r>
              <a:rPr lang="en-US" sz="1500" dirty="0" smtClean="0"/>
              <a:t>the reshaper</a:t>
            </a:r>
          </a:p>
          <a:p>
            <a:pPr lvl="1"/>
            <a:r>
              <a:rPr lang="en-US" sz="1500" dirty="0" smtClean="0"/>
              <a:t>Automatic Parameter Derivation (APD) on frame basis </a:t>
            </a:r>
            <a:r>
              <a:rPr lang="en-US" sz="1500" dirty="0"/>
              <a:t>in the reshaper </a:t>
            </a:r>
            <a:endParaRPr lang="en-US" sz="1500" dirty="0" smtClean="0"/>
          </a:p>
          <a:p>
            <a:r>
              <a:rPr lang="en-US" sz="1600" dirty="0" smtClean="0"/>
              <a:t>Coded </a:t>
            </a:r>
            <a:r>
              <a:rPr lang="en-US" sz="1600" dirty="0" smtClean="0"/>
              <a:t>SDR bitstream is transmitted with HDR reconstruction data</a:t>
            </a:r>
          </a:p>
          <a:p>
            <a:pPr lvl="1"/>
            <a:r>
              <a:rPr lang="en-US" sz="1500" dirty="0" smtClean="0"/>
              <a:t>Reconstruction data has very low bitrate and is assumed to be transmitted by SEI messages (alternatively PPS could be used)</a:t>
            </a:r>
          </a:p>
          <a:p>
            <a:r>
              <a:rPr lang="en-US" sz="1600" dirty="0" smtClean="0"/>
              <a:t>After decoding: inverse process is used to reconstruct HDR</a:t>
            </a:r>
          </a:p>
          <a:p>
            <a:r>
              <a:rPr lang="en-US" sz="1600" dirty="0" smtClean="0"/>
              <a:t>Quality of reconstructed HDR on par with CE anchors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u="sng" dirty="0" smtClean="0"/>
              <a:t>Notes</a:t>
            </a:r>
          </a:p>
          <a:p>
            <a:pPr lvl="1"/>
            <a:r>
              <a:rPr lang="en-US" sz="1500" dirty="0" smtClean="0"/>
              <a:t>The Philips system transmits a “single layer” bitstream, but is not a “single signal” system in the sense that the decoder can produce differently graded SDR and HDR signals (depending on the connected display).</a:t>
            </a:r>
          </a:p>
          <a:p>
            <a:pPr lvl="1"/>
            <a:r>
              <a:rPr lang="en-US" sz="1500" dirty="0" smtClean="0"/>
              <a:t>In this CE we used automatic parameter derivation, but the same format can support manual grading.</a:t>
            </a:r>
            <a:endParaRPr lang="en-US" sz="15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February 19,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037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Philips parameter based single layer HDR solution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3" y="1000806"/>
            <a:ext cx="7406369" cy="349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319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High level processing overview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993322" y="156482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" name="Group 1"/>
          <p:cNvGrpSpPr>
            <a:grpSpLocks noChangeAspect="1"/>
          </p:cNvGrpSpPr>
          <p:nvPr/>
        </p:nvGrpSpPr>
        <p:grpSpPr bwMode="auto">
          <a:xfrm>
            <a:off x="993322" y="1564822"/>
            <a:ext cx="6795153" cy="2405063"/>
            <a:chOff x="2489" y="7536"/>
            <a:chExt cx="8231" cy="2913"/>
          </a:xfrm>
        </p:grpSpPr>
        <p:sp>
          <p:nvSpPr>
            <p:cNvPr id="8" name="AutoShape 25"/>
            <p:cNvSpPr>
              <a:spLocks noChangeAspect="1" noChangeArrowheads="1" noTextEdit="1"/>
            </p:cNvSpPr>
            <p:nvPr/>
          </p:nvSpPr>
          <p:spPr bwMode="auto">
            <a:xfrm>
              <a:off x="2489" y="7536"/>
              <a:ext cx="7911" cy="2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AutoShape 24"/>
            <p:cNvSpPr>
              <a:spLocks noChangeShapeType="1"/>
            </p:cNvSpPr>
            <p:nvPr/>
          </p:nvSpPr>
          <p:spPr bwMode="auto">
            <a:xfrm>
              <a:off x="8747" y="8108"/>
              <a:ext cx="1" cy="12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Text Box 23"/>
            <p:cNvSpPr txBox="1">
              <a:spLocks noChangeArrowheads="1"/>
            </p:cNvSpPr>
            <p:nvPr/>
          </p:nvSpPr>
          <p:spPr bwMode="auto">
            <a:xfrm>
              <a:off x="9238" y="8717"/>
              <a:ext cx="1482" cy="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SDR</a:t>
              </a:r>
              <a:br>
                <a:rPr kumimoji="0" lang="en-US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</a:br>
              <a:r>
                <a:rPr kumimoji="0" lang="en-US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transmission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AutoShape 22"/>
            <p:cNvSpPr>
              <a:spLocks noChangeShapeType="1"/>
            </p:cNvSpPr>
            <p:nvPr/>
          </p:nvSpPr>
          <p:spPr bwMode="auto">
            <a:xfrm>
              <a:off x="4604" y="8551"/>
              <a:ext cx="50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Text Box 21"/>
            <p:cNvSpPr txBox="1">
              <a:spLocks noChangeArrowheads="1"/>
            </p:cNvSpPr>
            <p:nvPr/>
          </p:nvSpPr>
          <p:spPr bwMode="auto">
            <a:xfrm>
              <a:off x="5111" y="8265"/>
              <a:ext cx="1024" cy="5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Gamma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Text Box 20"/>
            <p:cNvSpPr txBox="1">
              <a:spLocks noChangeArrowheads="1"/>
            </p:cNvSpPr>
            <p:nvPr/>
          </p:nvSpPr>
          <p:spPr bwMode="auto">
            <a:xfrm>
              <a:off x="6661" y="8265"/>
              <a:ext cx="1027" cy="5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to 4:2:0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AutoShape 19"/>
            <p:cNvSpPr>
              <a:spLocks noChangeShapeType="1"/>
            </p:cNvSpPr>
            <p:nvPr/>
          </p:nvSpPr>
          <p:spPr bwMode="auto">
            <a:xfrm>
              <a:off x="6135" y="8551"/>
              <a:ext cx="526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8212" y="8265"/>
              <a:ext cx="1026" cy="5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Reshaper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AutoShape 17"/>
            <p:cNvSpPr>
              <a:spLocks noChangeShapeType="1"/>
            </p:cNvSpPr>
            <p:nvPr/>
          </p:nvSpPr>
          <p:spPr bwMode="auto">
            <a:xfrm>
              <a:off x="7688" y="8551"/>
              <a:ext cx="524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3578" y="8265"/>
              <a:ext cx="1026" cy="5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Desat.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 noChangeShapeType="1"/>
            </p:cNvSpPr>
            <p:nvPr/>
          </p:nvSpPr>
          <p:spPr bwMode="auto">
            <a:xfrm>
              <a:off x="3081" y="8552"/>
              <a:ext cx="50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AutoShape 14"/>
            <p:cNvSpPr>
              <a:spLocks noChangeShapeType="1"/>
            </p:cNvSpPr>
            <p:nvPr/>
          </p:nvSpPr>
          <p:spPr bwMode="auto">
            <a:xfrm>
              <a:off x="9238" y="8551"/>
              <a:ext cx="51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2489" y="7751"/>
              <a:ext cx="1025" cy="6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Linear Light RGB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9366" y="7760"/>
              <a:ext cx="1025" cy="6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Gamma YUV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AutoShape 11"/>
            <p:cNvSpPr>
              <a:spLocks noChangeShapeType="1"/>
            </p:cNvSpPr>
            <p:nvPr/>
          </p:nvSpPr>
          <p:spPr bwMode="auto">
            <a:xfrm>
              <a:off x="4604" y="9634"/>
              <a:ext cx="50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5111" y="9347"/>
              <a:ext cx="1024" cy="5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Gamma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6661" y="9347"/>
              <a:ext cx="1027" cy="5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to 4:4:4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AutoShape 8"/>
            <p:cNvSpPr>
              <a:spLocks noChangeShapeType="1"/>
            </p:cNvSpPr>
            <p:nvPr/>
          </p:nvSpPr>
          <p:spPr bwMode="auto">
            <a:xfrm>
              <a:off x="6135" y="9634"/>
              <a:ext cx="526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8212" y="9347"/>
              <a:ext cx="1026" cy="5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Reshaper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AutoShape 6"/>
            <p:cNvSpPr>
              <a:spLocks noChangeShapeType="1"/>
            </p:cNvSpPr>
            <p:nvPr/>
          </p:nvSpPr>
          <p:spPr bwMode="auto">
            <a:xfrm>
              <a:off x="7688" y="9634"/>
              <a:ext cx="524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3578" y="9347"/>
              <a:ext cx="1026" cy="5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Sat.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AutoShape 4"/>
            <p:cNvSpPr>
              <a:spLocks noChangeShapeType="1"/>
            </p:cNvSpPr>
            <p:nvPr/>
          </p:nvSpPr>
          <p:spPr bwMode="auto">
            <a:xfrm>
              <a:off x="3081" y="9634"/>
              <a:ext cx="507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AutoShape 3"/>
            <p:cNvSpPr>
              <a:spLocks noChangeShapeType="1"/>
            </p:cNvSpPr>
            <p:nvPr/>
          </p:nvSpPr>
          <p:spPr bwMode="auto">
            <a:xfrm>
              <a:off x="9238" y="9634"/>
              <a:ext cx="51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Text Box 2"/>
            <p:cNvSpPr txBox="1">
              <a:spLocks noChangeArrowheads="1"/>
            </p:cNvSpPr>
            <p:nvPr/>
          </p:nvSpPr>
          <p:spPr bwMode="auto">
            <a:xfrm>
              <a:off x="8234" y="7537"/>
              <a:ext cx="1024" cy="5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(Auto)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kumimoji="0" lang="en-US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Metadata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935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Automatic Parameter Derivation (</a:t>
            </a:r>
            <a:r>
              <a:rPr lang="en-US" dirty="0" err="1" smtClean="0"/>
              <a:t>AutoMetaData</a:t>
            </a:r>
            <a:r>
              <a:rPr lang="en-US" dirty="0"/>
              <a:t>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hangingPunct="0"/>
            <a:r>
              <a:rPr lang="en-CA" sz="1600" dirty="0" smtClean="0"/>
              <a:t>Automatic metadata derivation consists </a:t>
            </a:r>
            <a:r>
              <a:rPr lang="en-CA" sz="1600" dirty="0"/>
              <a:t>of two steps:</a:t>
            </a:r>
            <a:endParaRPr lang="en-US" sz="1600" dirty="0"/>
          </a:p>
          <a:p>
            <a:pPr marL="417538" lvl="1" indent="-228600" hangingPunct="0">
              <a:buFont typeface="+mj-lt"/>
              <a:buAutoNum type="arabicPeriod"/>
            </a:pPr>
            <a:r>
              <a:rPr lang="en-CA" sz="1600" dirty="0"/>
              <a:t>Automatic parameter generation from an HDR image</a:t>
            </a:r>
            <a:endParaRPr lang="en-US" sz="1600" dirty="0"/>
          </a:p>
          <a:p>
            <a:pPr marL="417538" lvl="1" indent="-228600">
              <a:buFont typeface="+mj-lt"/>
              <a:buAutoNum type="arabicPeriod"/>
            </a:pPr>
            <a:r>
              <a:rPr lang="en-CA" sz="1600" dirty="0"/>
              <a:t>Temporal </a:t>
            </a:r>
            <a:r>
              <a:rPr lang="en-CA" sz="1600" dirty="0" smtClean="0"/>
              <a:t>filtering</a:t>
            </a:r>
          </a:p>
          <a:p>
            <a:endParaRPr lang="en-CA" sz="1600" dirty="0"/>
          </a:p>
          <a:p>
            <a:r>
              <a:rPr lang="en-US" sz="1600" dirty="0" smtClean="0"/>
              <a:t>Following mapping curve parameters for an image are automatically derived from HDR image characteristics like b</a:t>
            </a:r>
            <a:r>
              <a:rPr lang="en-CA" sz="1600" dirty="0" smtClean="0"/>
              <a:t>lack </a:t>
            </a:r>
            <a:r>
              <a:rPr lang="en-CA" sz="1600" dirty="0"/>
              <a:t>and peak-white levels </a:t>
            </a:r>
            <a:r>
              <a:rPr lang="en-CA" sz="1600" dirty="0" smtClean="0"/>
              <a:t>and average luminance:</a:t>
            </a:r>
            <a:endParaRPr lang="en-CA" sz="1600" dirty="0"/>
          </a:p>
          <a:p>
            <a:pPr lvl="1"/>
            <a:r>
              <a:rPr lang="en-US" sz="1500" dirty="0" err="1" smtClean="0"/>
              <a:t>BlackLevel</a:t>
            </a:r>
            <a:endParaRPr lang="en-US" sz="1500" dirty="0" smtClean="0"/>
          </a:p>
          <a:p>
            <a:pPr lvl="1"/>
            <a:r>
              <a:rPr lang="en-US" sz="1500" dirty="0" err="1" smtClean="0"/>
              <a:t>WhiteLevel</a:t>
            </a:r>
            <a:endParaRPr lang="en-US" sz="1500" dirty="0" smtClean="0"/>
          </a:p>
          <a:p>
            <a:pPr lvl="1"/>
            <a:r>
              <a:rPr lang="en-US" sz="1500" dirty="0" err="1" smtClean="0"/>
              <a:t>ShadowGain</a:t>
            </a:r>
            <a:endParaRPr lang="en-US" sz="1500" dirty="0" smtClean="0"/>
          </a:p>
          <a:p>
            <a:pPr lvl="1"/>
            <a:r>
              <a:rPr lang="en-US" sz="1500" dirty="0" err="1" smtClean="0"/>
              <a:t>MidToneWidth</a:t>
            </a:r>
            <a:endParaRPr lang="en-US" sz="1500" dirty="0" smtClean="0"/>
          </a:p>
          <a:p>
            <a:pPr lvl="1"/>
            <a:r>
              <a:rPr lang="en-US" sz="1500" dirty="0" err="1" smtClean="0"/>
              <a:t>HighlightGain</a:t>
            </a:r>
            <a:endParaRPr lang="en-US" sz="1500" dirty="0" smtClean="0"/>
          </a:p>
          <a:p>
            <a:pPr lvl="1"/>
            <a:endParaRPr lang="en-US" sz="1500" dirty="0"/>
          </a:p>
          <a:p>
            <a:r>
              <a:rPr lang="en-US" sz="1600" dirty="0" smtClean="0"/>
              <a:t>Separate asymmetric temporal filtering is applied on </a:t>
            </a:r>
            <a:r>
              <a:rPr lang="en-US" sz="1600" dirty="0" err="1" smtClean="0"/>
              <a:t>BlackLevel</a:t>
            </a:r>
            <a:r>
              <a:rPr lang="en-US" sz="1600" dirty="0" smtClean="0"/>
              <a:t>, </a:t>
            </a:r>
            <a:r>
              <a:rPr lang="en-US" sz="1600" dirty="0" err="1" smtClean="0"/>
              <a:t>WhiteLevel</a:t>
            </a:r>
            <a:r>
              <a:rPr lang="en-US" sz="1600" dirty="0" smtClean="0"/>
              <a:t> and </a:t>
            </a:r>
            <a:r>
              <a:rPr lang="en-US" sz="1600" dirty="0" err="1" smtClean="0"/>
              <a:t>ShadowGain</a:t>
            </a:r>
            <a:r>
              <a:rPr lang="en-US" sz="1600" dirty="0" smtClean="0"/>
              <a:t>, while other 2 are derived. Only values from previous and current frame are used for temporal filtering.</a:t>
            </a:r>
          </a:p>
          <a:p>
            <a:endParaRPr lang="en-US" sz="1600" dirty="0"/>
          </a:p>
          <a:p>
            <a:r>
              <a:rPr lang="en-US" sz="1600" dirty="0" smtClean="0"/>
              <a:t>See next slide for examples.</a:t>
            </a:r>
            <a:endParaRPr lang="en-US" sz="1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6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CA" smtClean="0"/>
              <a:pPr/>
              <a:t>7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82092" y="906235"/>
            <a:ext cx="12519477" cy="59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1" name="Picture 1" descr="Roc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09" y="95249"/>
            <a:ext cx="8446054" cy="3204161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075214" y="2170066"/>
            <a:ext cx="7815980" cy="38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3" name="Picture 3" descr="cid:image003.png@01D1633C.D8B679C0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7"/>
          <a:stretch>
            <a:fillRect/>
          </a:stretch>
        </p:blipFill>
        <p:spPr bwMode="auto">
          <a:xfrm>
            <a:off x="4072598" y="3135086"/>
            <a:ext cx="3895745" cy="1983524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06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Philips 4:2:0 reshaper </a:t>
            </a:r>
            <a:r>
              <a:rPr lang="en-US" u="sng" dirty="0" smtClean="0"/>
              <a:t>at encoder side</a:t>
            </a:r>
          </a:p>
          <a:p>
            <a:endParaRPr lang="en-US" u="sn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40870" y="380999"/>
            <a:ext cx="11194869" cy="511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 descr="PhilipsTM_420YCb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6" t="29532"/>
          <a:stretch>
            <a:fillRect/>
          </a:stretch>
        </p:blipFill>
        <p:spPr bwMode="auto">
          <a:xfrm>
            <a:off x="440870" y="838200"/>
            <a:ext cx="6996793" cy="382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28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HDR to SDR Tone Mapping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93332C0-45F3-49F7-8962-3AD7701CBA4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February 19, 2016</a:t>
            </a:r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04824" y="1229377"/>
            <a:ext cx="10050446" cy="62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 descr="ToneMappingDetailedBlock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4" y="1686576"/>
            <a:ext cx="8115750" cy="145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6095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ectangle"/>
  <p:tag name="COLORSETCLASSNAME" val="ColorSet1"/>
  <p:tag name="COLORS" val="-1;-1;-2;-2;-1;-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End001Rectangl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COLORTEXT01"/>
  <p:tag name="COLORSETGROUPCLASSNAME" val="ColorSetGroupLight"/>
  <p:tag name="FONTSETGROUPCLASSNAME" val="FontSetGroup1"/>
  <p:tag name="SHAPECLASSNAME" val="PhilipsLogoSlide"/>
  <p:tag name="SHAPECLASSFILE" val="PHGMCWORDMARK2008$C.emf"/>
  <p:tag name="SHAPECLASSPROTECTIONTYPE" val="31"/>
</p:tagLst>
</file>

<file path=ppt/theme/theme1.xml><?xml version="1.0" encoding="utf-8"?>
<a:theme xmlns:a="http://schemas.openxmlformats.org/drawingml/2006/main" name="presentation_template_16x9_mar15">
  <a:themeElements>
    <a:clrScheme name="PhilipsTheme_2.3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66A1"/>
      </a:accent1>
      <a:accent2>
        <a:srgbClr val="1E9D8B"/>
      </a:accent2>
      <a:accent3>
        <a:srgbClr val="5B8F22"/>
      </a:accent3>
      <a:accent4>
        <a:srgbClr val="E98300"/>
      </a:accent4>
      <a:accent5>
        <a:srgbClr val="EC4371"/>
      </a:accent5>
      <a:accent6>
        <a:srgbClr val="9E2DB1"/>
      </a:accent6>
      <a:hlink>
        <a:srgbClr val="0089C4"/>
      </a:hlink>
      <a:folHlink>
        <a:srgbClr val="631D76"/>
      </a:folHlink>
    </a:clrScheme>
    <a:fontScheme name="PhilipsTheme_fonts_2.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0" tIns="0" rIns="0" bIns="0" spcCol="385658" rtlCol="0">
        <a:noAutofit/>
      </a:bodyPr>
      <a:lstStyle>
        <a:defPPr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rief for presentation_template_16x9_150218.pptx" id="{7BC8F1D8-ABA4-4582-8B6F-BE7EF9D477AC}" vid="{3804DEDD-1C30-477B-B626-0954805C924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Onscreen;1033;Pos2;Date1;Presentation Widescreen</Template>
  <TotalTime>1552</TotalTime>
  <Words>853</Words>
  <Application>Microsoft Office PowerPoint</Application>
  <PresentationFormat>On-screen Show (16:9)</PresentationFormat>
  <Paragraphs>174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presentation_template_16x9_mar15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Philips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Haan, Wiebe de</dc:creator>
  <dc:description>Version 6.4 - 1.1</dc:description>
  <cp:lastModifiedBy>Haan, Wiebe de</cp:lastModifiedBy>
  <cp:revision>40</cp:revision>
  <dcterms:created xsi:type="dcterms:W3CDTF">2016-02-18T13:04:16Z</dcterms:created>
  <dcterms:modified xsi:type="dcterms:W3CDTF">2016-02-20T03:51:36Z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WizKit Template Design">
    <vt:lpwstr>Presentation</vt:lpwstr>
  </property>
  <property fmtid="{D5CDD505-2E9C-101B-9397-08002B2CF9AE}" pid="3" name="WizKit Template Version">
    <vt:i4>4</vt:i4>
  </property>
  <property fmtid="{D5CDD505-2E9C-101B-9397-08002B2CF9AE}" pid="4" name="WizKit Template Type">
    <vt:lpwstr>Widescreen</vt:lpwstr>
  </property>
</Properties>
</file>