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7"/>
  </p:notesMasterIdLst>
  <p:handoutMasterIdLst>
    <p:handoutMasterId r:id="rId8"/>
  </p:handoutMasterIdLst>
  <p:sldIdLst>
    <p:sldId id="278" r:id="rId5"/>
    <p:sldId id="284" r:id="rId6"/>
  </p:sldIdLst>
  <p:sldSz cx="9144000" cy="6858000" type="screen4x3"/>
  <p:notesSz cx="6735763" cy="9869488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  <a:srgbClr val="6699FF"/>
    <a:srgbClr val="66CCFF"/>
    <a:srgbClr val="00ADEA"/>
    <a:srgbClr val="DDCCD4"/>
    <a:srgbClr val="EFE7EB"/>
    <a:srgbClr val="5F5F5F"/>
    <a:srgbClr val="727D84"/>
    <a:srgbClr val="98A4AB"/>
    <a:srgbClr val="1111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08" autoAdjust="0"/>
    <p:restoredTop sz="90929"/>
  </p:normalViewPr>
  <p:slideViewPr>
    <p:cSldViewPr>
      <p:cViewPr varScale="1">
        <p:scale>
          <a:sx n="117" d="100"/>
          <a:sy n="117" d="100"/>
        </p:scale>
        <p:origin x="-1656" y="-90"/>
      </p:cViewPr>
      <p:guideLst>
        <p:guide orient="horz" pos="4319"/>
        <p:guide orient="horz" pos="935"/>
        <p:guide orient="horz" pos="3793"/>
        <p:guide pos="5575"/>
        <p:guide pos="24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042" y="-78"/>
      </p:cViewPr>
      <p:guideLst>
        <p:guide orient="horz" pos="3109"/>
        <p:guide pos="212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9890CE-DB31-463F-8028-A8E27987217A}" type="datetimeFigureOut">
              <a:rPr lang="fr-FR" smtClean="0"/>
              <a:pPr/>
              <a:t>09/01/2014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15373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1A5746-BE8F-4B23-9763-E87458FEFC54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46508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8831" cy="493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6932" y="0"/>
            <a:ext cx="2918831" cy="493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FR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0113" y="739775"/>
            <a:ext cx="4935537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8102" y="4688007"/>
            <a:ext cx="4939560" cy="4441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6014"/>
            <a:ext cx="2918831" cy="493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6932" y="9376014"/>
            <a:ext cx="2918831" cy="493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5FBAD0F-58A3-483C-A1FE-435E7D624862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94337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8D1DB34-AEC4-4503-B4E0-35749FEEBC34}" type="slidenum">
              <a:rPr lang="fr-FR" smtClean="0"/>
              <a:pPr/>
              <a:t>1</a:t>
            </a:fld>
            <a:endParaRPr 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625" y="71414"/>
            <a:ext cx="8791575" cy="1143000"/>
          </a:xfrm>
        </p:spPr>
        <p:txBody>
          <a:bodyPr tIns="0" bIns="0" anchor="b"/>
          <a:lstStyle>
            <a:lvl1pPr algn="r">
              <a:defRPr>
                <a:solidFill>
                  <a:srgbClr val="2A2A2A"/>
                </a:solidFill>
              </a:defRPr>
            </a:lvl1pPr>
          </a:lstStyle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625" y="1214414"/>
            <a:ext cx="8791575" cy="4572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 dirty="0" smtClean="0"/>
              <a:t>Click to edit subtitle</a:t>
            </a:r>
            <a:endParaRPr lang="en-US" noProof="0" dirty="0"/>
          </a:p>
        </p:txBody>
      </p:sp>
      <p:sp>
        <p:nvSpPr>
          <p:cNvPr id="27" name="Rectangle 7"/>
          <p:cNvSpPr>
            <a:spLocks noChangeArrowheads="1"/>
          </p:cNvSpPr>
          <p:nvPr userDrawn="1"/>
        </p:nvSpPr>
        <p:spPr bwMode="auto">
          <a:xfrm>
            <a:off x="0" y="1676401"/>
            <a:ext cx="9144000" cy="466715"/>
          </a:xfrm>
          <a:prstGeom prst="rect">
            <a:avLst/>
          </a:prstGeom>
          <a:solidFill>
            <a:srgbClr val="11111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 marL="266700" indent="-266700">
              <a:defRPr>
                <a:solidFill>
                  <a:srgbClr val="2A2A2A"/>
                </a:solidFill>
              </a:defRPr>
            </a:lvl2pPr>
            <a:lvl3pPr marL="542925" indent="-276225">
              <a:defRPr>
                <a:solidFill>
                  <a:srgbClr val="2A2A2A"/>
                </a:solidFill>
              </a:defRPr>
            </a:lvl3pPr>
            <a:lvl4pPr marL="809625" indent="-266700">
              <a:defRPr>
                <a:solidFill>
                  <a:srgbClr val="2A2A2A"/>
                </a:solidFill>
              </a:defRPr>
            </a:lvl4pPr>
            <a:lvl5pPr marL="1076325" indent="-266700">
              <a:defRPr>
                <a:solidFill>
                  <a:srgbClr val="2A2A2A"/>
                </a:solidFill>
              </a:defRPr>
            </a:lvl5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E270EAF-BFA1-4AD6-9D81-4359FAD1F312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381000" y="76200"/>
            <a:ext cx="8597900" cy="638156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7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09-Jan-14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 userDrawn="1"/>
        </p:nvSpPr>
        <p:spPr>
          <a:xfrm>
            <a:off x="0" y="6357958"/>
            <a:ext cx="9144000" cy="5000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0" y="1676401"/>
            <a:ext cx="9144000" cy="466715"/>
          </a:xfrm>
          <a:prstGeom prst="rect">
            <a:avLst/>
          </a:prstGeom>
          <a:solidFill>
            <a:srgbClr val="11111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0" y="2143125"/>
            <a:ext cx="9144000" cy="3200400"/>
          </a:xfrm>
          <a:prstGeom prst="rect">
            <a:avLst/>
          </a:prstGeom>
          <a:solidFill>
            <a:srgbClr val="7B7B7B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noProof="0" dirty="0"/>
          </a:p>
        </p:txBody>
      </p:sp>
      <p:sp>
        <p:nvSpPr>
          <p:cNvPr id="32" name="Rectangle 31"/>
          <p:cNvSpPr/>
          <p:nvPr userDrawn="1"/>
        </p:nvSpPr>
        <p:spPr>
          <a:xfrm>
            <a:off x="0" y="1"/>
            <a:ext cx="9144000" cy="1428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Titre 38"/>
          <p:cNvSpPr>
            <a:spLocks noGrp="1"/>
          </p:cNvSpPr>
          <p:nvPr userDrawn="1">
            <p:ph type="title" hasCustomPrompt="1"/>
          </p:nvPr>
        </p:nvSpPr>
        <p:spPr>
          <a:xfrm>
            <a:off x="328581" y="2428875"/>
            <a:ext cx="8521731" cy="1143000"/>
          </a:xfrm>
        </p:spPr>
        <p:txBody>
          <a:bodyPr anchor="b" anchorCtr="0"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314324" y="3571890"/>
            <a:ext cx="8536309" cy="500052"/>
          </a:xfrm>
        </p:spPr>
        <p:txBody>
          <a:bodyPr/>
          <a:lstStyle>
            <a:lvl1pPr algn="r"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Click to edit subtitle</a:t>
            </a:r>
          </a:p>
        </p:txBody>
      </p:sp>
      <p:grpSp>
        <p:nvGrpSpPr>
          <p:cNvPr id="18" name="Group 9"/>
          <p:cNvGrpSpPr>
            <a:grpSpLocks/>
          </p:cNvGrpSpPr>
          <p:nvPr userDrawn="1"/>
        </p:nvGrpSpPr>
        <p:grpSpPr bwMode="auto">
          <a:xfrm>
            <a:off x="0" y="4843478"/>
            <a:ext cx="9144000" cy="2014539"/>
            <a:chOff x="0" y="3045"/>
            <a:chExt cx="5760" cy="1269"/>
          </a:xfrm>
        </p:grpSpPr>
        <p:sp>
          <p:nvSpPr>
            <p:cNvPr id="3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3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4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5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6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7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8" name="Rectangle 16"/>
            <p:cNvSpPr>
              <a:spLocks noChangeArrowheads="1"/>
            </p:cNvSpPr>
            <p:nvPr/>
          </p:nvSpPr>
          <p:spPr bwMode="auto">
            <a:xfrm>
              <a:off x="4937" y="3111"/>
              <a:ext cx="823" cy="120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7833" y="5723160"/>
            <a:ext cx="2212616" cy="84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381000" y="785794"/>
            <a:ext cx="4152900" cy="5214974"/>
          </a:xfrm>
        </p:spPr>
        <p:txBody>
          <a:bodyPr/>
          <a:lstStyle>
            <a:lvl1pPr>
              <a:defRPr sz="2200"/>
            </a:lvl1pPr>
            <a:lvl2pPr marL="266700" indent="-266700">
              <a:defRPr sz="2000"/>
            </a:lvl2pPr>
            <a:lvl3pPr marL="542925" indent="-276225">
              <a:defRPr sz="1800"/>
            </a:lvl3pPr>
            <a:lvl4pPr marL="809625" indent="-266700">
              <a:defRPr sz="1600"/>
            </a:lvl4pPr>
            <a:lvl5pPr marL="1076325" indent="-266700"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16CCD59-4062-48CE-A65F-00CB3BE5B2DE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9" name="Espace réservé du contenu 2"/>
          <p:cNvSpPr>
            <a:spLocks noGrp="1"/>
          </p:cNvSpPr>
          <p:nvPr>
            <p:ph sz="half" idx="11" hasCustomPrompt="1"/>
          </p:nvPr>
        </p:nvSpPr>
        <p:spPr>
          <a:xfrm>
            <a:off x="4826000" y="785794"/>
            <a:ext cx="4152900" cy="5214974"/>
          </a:xfrm>
        </p:spPr>
        <p:txBody>
          <a:bodyPr/>
          <a:lstStyle>
            <a:lvl1pPr>
              <a:defRPr sz="2200"/>
            </a:lvl1pPr>
            <a:lvl2pPr marL="266700" indent="-266700">
              <a:defRPr sz="2000"/>
            </a:lvl2pPr>
            <a:lvl3pPr marL="542925" indent="-276225">
              <a:defRPr sz="1800"/>
            </a:lvl3pPr>
            <a:lvl4pPr marL="809625" indent="-266700">
              <a:defRPr sz="1600"/>
            </a:lvl4pPr>
            <a:lvl5pPr marL="1076325" indent="-266700"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fr-FR" dirty="0" smtClean="0"/>
              <a:t>Second </a:t>
            </a:r>
            <a:r>
              <a:rPr lang="fr-FR" dirty="0" err="1" smtClean="0"/>
              <a:t>level</a:t>
            </a:r>
            <a:endParaRPr lang="fr-FR" dirty="0" smtClean="0"/>
          </a:p>
          <a:p>
            <a:pPr lvl="2"/>
            <a:r>
              <a:rPr lang="fr-FR" dirty="0" err="1" smtClean="0"/>
              <a:t>Third</a:t>
            </a:r>
            <a:r>
              <a:rPr lang="fr-FR" dirty="0" smtClean="0"/>
              <a:t> </a:t>
            </a:r>
            <a:r>
              <a:rPr lang="fr-FR" dirty="0" err="1" smtClean="0"/>
              <a:t>level</a:t>
            </a:r>
            <a:endParaRPr lang="fr-FR" dirty="0" smtClean="0"/>
          </a:p>
          <a:p>
            <a:pPr lvl="3"/>
            <a:r>
              <a:rPr lang="fr-FR" dirty="0" err="1" smtClean="0"/>
              <a:t>Fourth</a:t>
            </a:r>
            <a:r>
              <a:rPr lang="fr-FR" dirty="0" smtClean="0"/>
              <a:t> </a:t>
            </a:r>
            <a:r>
              <a:rPr lang="fr-FR" dirty="0" err="1" smtClean="0"/>
              <a:t>level</a:t>
            </a:r>
            <a:endParaRPr lang="fr-FR" dirty="0" smtClean="0"/>
          </a:p>
          <a:p>
            <a:pPr lvl="4"/>
            <a:r>
              <a:rPr lang="fr-FR" dirty="0" err="1" smtClean="0"/>
              <a:t>Fifth</a:t>
            </a:r>
            <a:r>
              <a:rPr lang="fr-FR" dirty="0" smtClean="0"/>
              <a:t> </a:t>
            </a:r>
            <a:r>
              <a:rPr lang="fr-FR" dirty="0" err="1" smtClean="0"/>
              <a:t>level</a:t>
            </a:r>
            <a:endParaRPr lang="fr-FR" dirty="0"/>
          </a:p>
        </p:txBody>
      </p:sp>
      <p:sp>
        <p:nvSpPr>
          <p:cNvPr id="7" name="Titre 1"/>
          <p:cNvSpPr>
            <a:spLocks noGrp="1"/>
          </p:cNvSpPr>
          <p:nvPr>
            <p:ph type="title" hasCustomPrompt="1"/>
          </p:nvPr>
        </p:nvSpPr>
        <p:spPr>
          <a:xfrm>
            <a:off x="381000" y="76200"/>
            <a:ext cx="8597900" cy="638156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8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09-Jan-14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DBEBFAB-EF46-42A4-B2A0-EF472DEE164E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10" name="Titre 1"/>
          <p:cNvSpPr>
            <a:spLocks noGrp="1"/>
          </p:cNvSpPr>
          <p:nvPr>
            <p:ph type="title" hasCustomPrompt="1"/>
          </p:nvPr>
        </p:nvSpPr>
        <p:spPr>
          <a:xfrm>
            <a:off x="381000" y="76200"/>
            <a:ext cx="8597900" cy="638156"/>
          </a:xfrm>
        </p:spPr>
        <p:txBody>
          <a:bodyPr/>
          <a:lstStyle/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9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381000" y="785794"/>
            <a:ext cx="4152900" cy="5214974"/>
          </a:xfrm>
        </p:spPr>
        <p:txBody>
          <a:bodyPr/>
          <a:lstStyle>
            <a:lvl1pPr>
              <a:defRPr sz="2200"/>
            </a:lvl1pPr>
            <a:lvl2pPr marL="266700" indent="-266700">
              <a:defRPr sz="2000"/>
            </a:lvl2pPr>
            <a:lvl3pPr marL="542925" indent="-276225">
              <a:defRPr sz="1800"/>
            </a:lvl3pPr>
            <a:lvl4pPr marL="809625" indent="-266700">
              <a:defRPr sz="1600"/>
            </a:lvl4pPr>
            <a:lvl5pPr marL="1076325" indent="-266700"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11" name="Espace réservé du contenu 2"/>
          <p:cNvSpPr>
            <a:spLocks noGrp="1"/>
          </p:cNvSpPr>
          <p:nvPr>
            <p:ph sz="half" idx="11" hasCustomPrompt="1"/>
          </p:nvPr>
        </p:nvSpPr>
        <p:spPr>
          <a:xfrm>
            <a:off x="4826000" y="785794"/>
            <a:ext cx="4152900" cy="5214974"/>
          </a:xfrm>
        </p:spPr>
        <p:txBody>
          <a:bodyPr/>
          <a:lstStyle>
            <a:lvl1pPr>
              <a:defRPr sz="2200"/>
            </a:lvl1pPr>
            <a:lvl2pPr marL="266700" indent="-266700">
              <a:defRPr sz="2000"/>
            </a:lvl2pPr>
            <a:lvl3pPr marL="542925" indent="-276225">
              <a:defRPr sz="1800"/>
            </a:lvl3pPr>
            <a:lvl4pPr marL="809625" indent="-266700">
              <a:defRPr sz="1600"/>
            </a:lvl4pPr>
            <a:lvl5pPr marL="1076325" indent="-266700"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8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09-Jan-14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89CD7BF-7996-4CFF-A357-CB4F255262C6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5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09-Jan-14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DFA0E3F-A84F-4C38-B31C-F2180DBCA084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3" name="Rectangle 2"/>
          <p:cNvSpPr/>
          <p:nvPr userDrawn="1"/>
        </p:nvSpPr>
        <p:spPr>
          <a:xfrm>
            <a:off x="142844" y="1142984"/>
            <a:ext cx="8858312" cy="142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09-Jan-14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81000" y="785793"/>
            <a:ext cx="8597900" cy="530068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F998826-A65D-4C0D-ADEB-E0949BA9C2D9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7" name="Titre 1"/>
          <p:cNvSpPr>
            <a:spLocks noGrp="1"/>
          </p:cNvSpPr>
          <p:nvPr>
            <p:ph type="title" hasCustomPrompt="1"/>
          </p:nvPr>
        </p:nvSpPr>
        <p:spPr>
          <a:xfrm>
            <a:off x="380999" y="76200"/>
            <a:ext cx="8583613" cy="638156"/>
          </a:xfrm>
        </p:spPr>
        <p:txBody>
          <a:bodyPr/>
          <a:lstStyle/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8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09-Jan-14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. Texte et diagram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81000" y="76200"/>
            <a:ext cx="8458200" cy="638175"/>
          </a:xfrm>
        </p:spPr>
        <p:txBody>
          <a:bodyPr/>
          <a:lstStyle/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4" name="Espace réservé du graphique 3"/>
          <p:cNvSpPr>
            <a:spLocks noGrp="1"/>
          </p:cNvSpPr>
          <p:nvPr>
            <p:ph type="chart" sz="half" idx="2"/>
          </p:nvPr>
        </p:nvSpPr>
        <p:spPr>
          <a:xfrm>
            <a:off x="4686300" y="781050"/>
            <a:ext cx="4152900" cy="5238750"/>
          </a:xfrm>
        </p:spPr>
        <p:txBody>
          <a:bodyPr>
            <a:normAutofit/>
          </a:bodyPr>
          <a:lstStyle/>
          <a:p>
            <a:r>
              <a:rPr lang="en-US" dirty="0" smtClean="0"/>
              <a:t>Click icon to add chart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>
          <a:xfrm>
            <a:off x="381000" y="6553200"/>
            <a:ext cx="295275" cy="152400"/>
          </a:xfrm>
        </p:spPr>
        <p:txBody>
          <a:bodyPr/>
          <a:lstStyle>
            <a:lvl1pPr>
              <a:defRPr/>
            </a:lvl1pPr>
          </a:lstStyle>
          <a:p>
            <a:fld id="{57C5AF71-8E3A-49A6-AB4B-BC4335BFE2F9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8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381000" y="781050"/>
            <a:ext cx="4152900" cy="5238750"/>
          </a:xfrm>
        </p:spPr>
        <p:txBody>
          <a:bodyPr>
            <a:normAutofit/>
          </a:bodyPr>
          <a:lstStyle>
            <a:lvl1pPr>
              <a:defRPr sz="2200"/>
            </a:lvl1pPr>
            <a:lvl2pPr marL="266700" indent="-266700">
              <a:defRPr sz="1800"/>
            </a:lvl2pPr>
            <a:lvl3pPr marL="542925" indent="-276225">
              <a:defRPr sz="1600"/>
            </a:lvl3pPr>
            <a:lvl4pPr marL="809625" indent="-266700">
              <a:defRPr sz="1400"/>
            </a:lvl4pPr>
            <a:lvl5pPr marL="1076325" indent="-266700"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10" name="Date Placeholder 11"/>
          <p:cNvSpPr>
            <a:spLocks noGrp="1"/>
          </p:cNvSpPr>
          <p:nvPr>
            <p:ph type="dt" sz="half" idx="11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09-Jan-14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0999" y="76200"/>
            <a:ext cx="8583613" cy="638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 dirty="0" smtClean="0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0999" y="785794"/>
            <a:ext cx="8583613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fr-FR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0" y="6553200"/>
            <a:ext cx="2952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800">
                <a:latin typeface="Trebuchet MS" pitchFamily="34" charset="0"/>
              </a:defRPr>
            </a:lvl1pPr>
          </a:lstStyle>
          <a:p>
            <a:fld id="{BD3591A1-4D0D-4372-AF02-FD29A1B3AC5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cxnSp>
        <p:nvCxnSpPr>
          <p:cNvPr id="6" name="Connecteur droit 5"/>
          <p:cNvCxnSpPr/>
          <p:nvPr/>
        </p:nvCxnSpPr>
        <p:spPr>
          <a:xfrm>
            <a:off x="377033" y="714356"/>
            <a:ext cx="8583613" cy="1588"/>
          </a:xfrm>
          <a:prstGeom prst="line">
            <a:avLst/>
          </a:prstGeom>
          <a:ln w="19050">
            <a:solidFill>
              <a:srgbClr val="7B7B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/>
          <p:cNvCxnSpPr/>
          <p:nvPr/>
        </p:nvCxnSpPr>
        <p:spPr>
          <a:xfrm flipV="1">
            <a:off x="377033" y="6518787"/>
            <a:ext cx="6933953" cy="0"/>
          </a:xfrm>
          <a:prstGeom prst="line">
            <a:avLst/>
          </a:prstGeom>
          <a:ln w="19050">
            <a:solidFill>
              <a:srgbClr val="7B7B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478927" y="6160542"/>
            <a:ext cx="1499447" cy="573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09-Jan-14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7" r:id="rId8"/>
    <p:sldLayoutId id="2147483660" r:id="rId9"/>
  </p:sldLayoutIdLst>
  <p:hf hdr="0" ft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rgbClr val="333333"/>
          </a:solidFill>
          <a:latin typeface="Trebuchet MS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algn="l" rtl="0" eaLnBrk="1" fontAlgn="base" hangingPunct="1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700" indent="-266700" algn="l" rtl="0" eaLnBrk="1" fontAlgn="base" hangingPunct="1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25" indent="-276225" algn="l" rtl="0" eaLnBrk="1" fontAlgn="base" hangingPunct="1">
        <a:spcBef>
          <a:spcPct val="30000"/>
        </a:spcBef>
        <a:spcAft>
          <a:spcPct val="0"/>
        </a:spcAft>
        <a:buClr>
          <a:schemeClr val="tx1">
            <a:lumMod val="60000"/>
            <a:lumOff val="40000"/>
          </a:schemeClr>
        </a:buClr>
        <a:buSzPct val="80000"/>
        <a:buFont typeface="Wingdings" pitchFamily="2" charset="2"/>
        <a:buChar char="n"/>
        <a:defRPr sz="1800">
          <a:solidFill>
            <a:srgbClr val="2A2A2A"/>
          </a:solidFill>
          <a:latin typeface="Trebuchet MS" pitchFamily="34" charset="0"/>
        </a:defRPr>
      </a:lvl3pPr>
      <a:lvl4pPr marL="809625" indent="-266700" algn="l" rtl="0" eaLnBrk="1" fontAlgn="base" hangingPunct="1">
        <a:spcBef>
          <a:spcPct val="30000"/>
        </a:spcBef>
        <a:spcAft>
          <a:spcPct val="0"/>
        </a:spcAft>
        <a:buClr>
          <a:schemeClr val="tx1">
            <a:lumMod val="40000"/>
            <a:lumOff val="60000"/>
          </a:schemeClr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25" indent="-266700" algn="l" rtl="0" eaLnBrk="1" fontAlgn="base" hangingPunct="1">
        <a:spcBef>
          <a:spcPct val="30000"/>
        </a:spcBef>
        <a:spcAft>
          <a:spcPct val="0"/>
        </a:spcAft>
        <a:buClr>
          <a:schemeClr val="tx1">
            <a:lumMod val="20000"/>
            <a:lumOff val="80000"/>
          </a:schemeClr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7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9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1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3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re 1"/>
          <p:cNvSpPr>
            <a:spLocks noGrp="1"/>
          </p:cNvSpPr>
          <p:nvPr>
            <p:ph type="title"/>
          </p:nvPr>
        </p:nvSpPr>
        <p:spPr>
          <a:xfrm>
            <a:off x="328613" y="2428875"/>
            <a:ext cx="8521700" cy="1143000"/>
          </a:xfrm>
        </p:spPr>
        <p:txBody>
          <a:bodyPr>
            <a:normAutofit/>
          </a:bodyPr>
          <a:lstStyle/>
          <a:p>
            <a:r>
              <a:rPr lang="en-US" u="sng" dirty="0" smtClean="0">
                <a:solidFill>
                  <a:schemeClr val="tx1"/>
                </a:solidFill>
              </a:rPr>
              <a:t>JCTVC-P0127</a:t>
            </a: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AHG14: </a:t>
            </a:r>
            <a:r>
              <a:rPr lang="en-US" dirty="0" smtClean="0">
                <a:solidFill>
                  <a:schemeClr val="tx1"/>
                </a:solidFill>
              </a:rPr>
              <a:t>On a profile supporting CGS in SHVC</a:t>
            </a:r>
          </a:p>
        </p:txBody>
      </p:sp>
      <p:sp>
        <p:nvSpPr>
          <p:cNvPr id="5123" name="Espace réservé du texte 3"/>
          <p:cNvSpPr>
            <a:spLocks noGrp="1"/>
          </p:cNvSpPr>
          <p:nvPr>
            <p:ph type="body" sz="quarter" idx="11"/>
          </p:nvPr>
        </p:nvSpPr>
        <p:spPr>
          <a:xfrm>
            <a:off x="0" y="3571875"/>
            <a:ext cx="8850313" cy="10763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3600" dirty="0" smtClean="0">
                <a:solidFill>
                  <a:schemeClr val="tx1"/>
                </a:solidFill>
              </a:rPr>
              <a:t> </a:t>
            </a:r>
            <a:r>
              <a:rPr lang="fr-FR" b="1" i="1" dirty="0" smtClean="0">
                <a:solidFill>
                  <a:schemeClr val="tx1"/>
                </a:solidFill>
              </a:rPr>
              <a:t>P. Andrivon</a:t>
            </a:r>
            <a:r>
              <a:rPr lang="fr-FR" dirty="0">
                <a:solidFill>
                  <a:schemeClr val="tx1"/>
                </a:solidFill>
              </a:rPr>
              <a:t>,</a:t>
            </a:r>
            <a:r>
              <a:rPr lang="fr-FR" dirty="0" smtClean="0">
                <a:solidFill>
                  <a:schemeClr val="tx1"/>
                </a:solidFill>
              </a:rPr>
              <a:t> P. Bordes</a:t>
            </a:r>
            <a:r>
              <a:rPr lang="fr-FR" dirty="0">
                <a:solidFill>
                  <a:schemeClr val="tx1"/>
                </a:solidFill>
              </a:rPr>
              <a:t>, X. </a:t>
            </a:r>
            <a:r>
              <a:rPr lang="fr-FR" dirty="0" smtClean="0">
                <a:solidFill>
                  <a:schemeClr val="tx1"/>
                </a:solidFill>
              </a:rPr>
              <a:t>Ducloux, </a:t>
            </a:r>
            <a:r>
              <a:rPr lang="fr-FR" dirty="0">
                <a:solidFill>
                  <a:schemeClr val="tx1"/>
                </a:solidFill>
              </a:rPr>
              <a:t>A. </a:t>
            </a:r>
            <a:r>
              <a:rPr lang="fr-FR" dirty="0" err="1">
                <a:solidFill>
                  <a:schemeClr val="tx1"/>
                </a:solidFill>
              </a:rPr>
              <a:t>Duenas</a:t>
            </a:r>
            <a:r>
              <a:rPr lang="fr-FR" dirty="0">
                <a:solidFill>
                  <a:schemeClr val="tx1"/>
                </a:solidFill>
              </a:rPr>
              <a:t>,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lang="fr-FR" dirty="0">
                <a:solidFill>
                  <a:schemeClr val="tx1"/>
                </a:solidFill>
              </a:rPr>
              <a:t>E</a:t>
            </a:r>
            <a:r>
              <a:rPr lang="fr-FR" dirty="0" smtClean="0">
                <a:solidFill>
                  <a:schemeClr val="tx1"/>
                </a:solidFill>
              </a:rPr>
              <a:t>. François</a:t>
            </a:r>
            <a:r>
              <a:rPr lang="fr-FR" dirty="0">
                <a:solidFill>
                  <a:schemeClr val="tx1"/>
                </a:solidFill>
              </a:rPr>
              <a:t>, A. </a:t>
            </a:r>
            <a:r>
              <a:rPr lang="fr-FR" dirty="0" smtClean="0">
                <a:solidFill>
                  <a:schemeClr val="tx1"/>
                </a:solidFill>
              </a:rPr>
              <a:t>Segall, Y. </a:t>
            </a:r>
            <a:r>
              <a:rPr lang="fr-FR" dirty="0" err="1" smtClean="0">
                <a:solidFill>
                  <a:schemeClr val="tx1"/>
                </a:solidFill>
              </a:rPr>
              <a:t>Ye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</a:p>
          <a:p>
            <a:pPr marL="0" indent="0" eaLnBrk="1" hangingPunct="1">
              <a:defRPr/>
            </a:pPr>
            <a:endParaRPr lang="fr-FR" dirty="0" smtClean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77238" y="5181913"/>
            <a:ext cx="78872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r" eaLnBrk="1" hangingPunct="1">
              <a:defRPr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16</a:t>
            </a:r>
            <a:r>
              <a:rPr lang="en-US" baseline="30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th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 JCT-VC Meeting: San José, 9 – 17 Jan. 2014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71472" y="928670"/>
            <a:ext cx="8001056" cy="5236634"/>
          </a:xfrm>
        </p:spPr>
        <p:txBody>
          <a:bodyPr>
            <a:normAutofit lnSpcReduction="10000"/>
          </a:bodyPr>
          <a:lstStyle/>
          <a:p>
            <a:pPr marL="0" lvl="1" indent="0">
              <a:buNone/>
            </a:pPr>
            <a:r>
              <a:rPr lang="fr-FR" dirty="0" err="1" smtClean="0"/>
              <a:t>Context</a:t>
            </a:r>
            <a:endParaRPr lang="en-US" dirty="0"/>
          </a:p>
          <a:p>
            <a:pPr lvl="2"/>
            <a:r>
              <a:rPr lang="fr-FR" dirty="0"/>
              <a:t>CGS use cases and </a:t>
            </a:r>
            <a:r>
              <a:rPr lang="fr-FR" dirty="0" err="1"/>
              <a:t>requirements</a:t>
            </a:r>
            <a:r>
              <a:rPr lang="fr-FR" dirty="0"/>
              <a:t> </a:t>
            </a:r>
            <a:r>
              <a:rPr lang="fr-FR" dirty="0" err="1"/>
              <a:t>defined</a:t>
            </a:r>
            <a:r>
              <a:rPr lang="fr-FR" dirty="0"/>
              <a:t> in May 2012 (MPEG100</a:t>
            </a:r>
            <a:r>
              <a:rPr lang="fr-FR" dirty="0" smtClean="0"/>
              <a:t>)</a:t>
            </a:r>
          </a:p>
          <a:p>
            <a:pPr lvl="2"/>
            <a:r>
              <a:rPr lang="fr-FR" dirty="0" smtClean="0"/>
              <a:t>CGS </a:t>
            </a:r>
            <a:r>
              <a:rPr lang="fr-FR" dirty="0" err="1" smtClean="0"/>
              <a:t>is</a:t>
            </a:r>
            <a:r>
              <a:rPr lang="fr-FR" dirty="0" smtClean="0"/>
              <a:t> a </a:t>
            </a:r>
            <a:r>
              <a:rPr lang="fr-FR" dirty="0" err="1" smtClean="0"/>
              <a:t>realistic</a:t>
            </a:r>
            <a:r>
              <a:rPr lang="fr-FR" dirty="0" smtClean="0"/>
              <a:t> SHVC </a:t>
            </a:r>
            <a:r>
              <a:rPr lang="fr-FR" dirty="0" err="1" smtClean="0"/>
              <a:t>deployment</a:t>
            </a:r>
            <a:r>
              <a:rPr lang="fr-FR" dirty="0" smtClean="0"/>
              <a:t> </a:t>
            </a:r>
            <a:r>
              <a:rPr lang="fr-FR" dirty="0" err="1" smtClean="0"/>
              <a:t>opportunity</a:t>
            </a:r>
            <a:endParaRPr lang="fr-FR" dirty="0" smtClean="0"/>
          </a:p>
          <a:p>
            <a:pPr marL="0" lvl="1" indent="0">
              <a:buNone/>
            </a:pPr>
            <a:endParaRPr lang="en-US" dirty="0" smtClean="0"/>
          </a:p>
          <a:p>
            <a:pPr marL="0" lvl="1" indent="0">
              <a:buNone/>
            </a:pPr>
            <a:r>
              <a:rPr lang="en-US" dirty="0" smtClean="0"/>
              <a:t>Applications</a:t>
            </a:r>
          </a:p>
          <a:p>
            <a:pPr lvl="2"/>
            <a:r>
              <a:rPr lang="fr-FR" dirty="0" smtClean="0"/>
              <a:t>HEVC HD Rec.709 8-bit </a:t>
            </a:r>
            <a:r>
              <a:rPr lang="fr-FR" dirty="0">
                <a:sym typeface="Wingdings" panose="05000000000000000000" pitchFamily="2" charset="2"/>
              </a:rPr>
              <a:t> </a:t>
            </a:r>
            <a:r>
              <a:rPr lang="fr-FR" dirty="0"/>
              <a:t>HEVC </a:t>
            </a:r>
            <a:r>
              <a:rPr lang="fr-FR" dirty="0" smtClean="0">
                <a:sym typeface="Wingdings" panose="05000000000000000000" pitchFamily="2" charset="2"/>
              </a:rPr>
              <a:t>UHD Rec.2020 10-bit (test conditions)</a:t>
            </a:r>
            <a:endParaRPr lang="fr-FR" dirty="0">
              <a:sym typeface="Wingdings" panose="05000000000000000000" pitchFamily="2" charset="2"/>
            </a:endParaRPr>
          </a:p>
          <a:p>
            <a:pPr lvl="2"/>
            <a:r>
              <a:rPr lang="fr-FR" dirty="0" err="1">
                <a:sym typeface="Wingdings" panose="05000000000000000000" pitchFamily="2" charset="2"/>
              </a:rPr>
              <a:t>Forward</a:t>
            </a:r>
            <a:r>
              <a:rPr lang="fr-FR" dirty="0">
                <a:sym typeface="Wingdings" panose="05000000000000000000" pitchFamily="2" charset="2"/>
              </a:rPr>
              <a:t> compatibility: UHD-1 Rec.709  ph.1 </a:t>
            </a:r>
            <a:r>
              <a:rPr lang="fr-FR" dirty="0" err="1">
                <a:sym typeface="Wingdings" panose="05000000000000000000" pitchFamily="2" charset="2"/>
              </a:rPr>
              <a:t>device</a:t>
            </a:r>
            <a:r>
              <a:rPr lang="fr-FR" dirty="0">
                <a:sym typeface="Wingdings" panose="05000000000000000000" pitchFamily="2" charset="2"/>
              </a:rPr>
              <a:t>/UHD-1 Rec.2020 ph. 2 signal</a:t>
            </a:r>
          </a:p>
          <a:p>
            <a:pPr lvl="2"/>
            <a:r>
              <a:rPr lang="fr-FR" dirty="0"/>
              <a:t>Commercial </a:t>
            </a:r>
            <a:r>
              <a:rPr lang="fr-FR" dirty="0" err="1"/>
              <a:t>requirements</a:t>
            </a:r>
            <a:r>
              <a:rPr lang="fr-FR" dirty="0"/>
              <a:t> and use cases discussions in a DVB CM-AVC group</a:t>
            </a:r>
          </a:p>
          <a:p>
            <a:pPr marL="0" lvl="1" indent="0">
              <a:buNone/>
            </a:pPr>
            <a:endParaRPr lang="en-US" dirty="0" smtClean="0"/>
          </a:p>
          <a:p>
            <a:pPr marL="0" lvl="1" indent="0">
              <a:buNone/>
            </a:pPr>
            <a:r>
              <a:rPr lang="fr-FR" dirty="0" err="1"/>
              <a:t>Suggested</a:t>
            </a:r>
            <a:r>
              <a:rPr lang="fr-FR" dirty="0"/>
              <a:t> </a:t>
            </a:r>
            <a:r>
              <a:rPr lang="fr-FR" dirty="0" err="1" smtClean="0"/>
              <a:t>approach</a:t>
            </a:r>
            <a:endParaRPr lang="fr-FR" dirty="0"/>
          </a:p>
          <a:p>
            <a:pPr lvl="2"/>
            <a:r>
              <a:rPr lang="fr-FR" dirty="0" err="1" smtClean="0"/>
              <a:t>Consider</a:t>
            </a:r>
            <a:r>
              <a:rPr lang="fr-FR" dirty="0" smtClean="0"/>
              <a:t> high performance in </a:t>
            </a:r>
            <a:r>
              <a:rPr lang="fr-FR" dirty="0" err="1" smtClean="0"/>
              <a:t>comparison</a:t>
            </a:r>
            <a:r>
              <a:rPr lang="fr-FR" dirty="0" smtClean="0"/>
              <a:t> to </a:t>
            </a:r>
            <a:r>
              <a:rPr lang="fr-FR" dirty="0" err="1" smtClean="0"/>
              <a:t>simulcast</a:t>
            </a:r>
            <a:endParaRPr lang="fr-FR" dirty="0"/>
          </a:p>
          <a:p>
            <a:pPr lvl="2"/>
            <a:r>
              <a:rPr lang="fr-FR" dirty="0" err="1" smtClean="0"/>
              <a:t>Establish</a:t>
            </a:r>
            <a:r>
              <a:rPr lang="fr-FR" dirty="0" smtClean="0"/>
              <a:t> Liaison </a:t>
            </a:r>
            <a:r>
              <a:rPr lang="fr-FR" dirty="0" err="1" smtClean="0"/>
              <a:t>Statements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DVB CM-AVC (</a:t>
            </a:r>
            <a:r>
              <a:rPr lang="fr-FR" dirty="0"/>
              <a:t>use </a:t>
            </a:r>
            <a:r>
              <a:rPr lang="fr-FR" dirty="0" smtClean="0"/>
              <a:t>cases, perf, </a:t>
            </a:r>
            <a:r>
              <a:rPr lang="fr-FR" dirty="0" err="1" smtClean="0"/>
              <a:t>cpxity</a:t>
            </a:r>
            <a:r>
              <a:rPr lang="fr-FR" dirty="0"/>
              <a:t>, </a:t>
            </a:r>
            <a:r>
              <a:rPr lang="fr-FR" dirty="0" err="1" smtClean="0"/>
              <a:t>requirements</a:t>
            </a:r>
            <a:r>
              <a:rPr lang="fr-FR" dirty="0" smtClean="0"/>
              <a:t>…)</a:t>
            </a:r>
          </a:p>
          <a:p>
            <a:pPr lvl="2"/>
            <a:r>
              <a:rPr lang="fr-FR" dirty="0" err="1" smtClean="0"/>
              <a:t>Define</a:t>
            </a:r>
            <a:r>
              <a:rPr lang="fr-FR" dirty="0" smtClean="0"/>
              <a:t> a profile for CGS </a:t>
            </a:r>
            <a:r>
              <a:rPr lang="fr-FR" dirty="0" err="1" smtClean="0"/>
              <a:t>considering</a:t>
            </a:r>
            <a:r>
              <a:rPr lang="fr-FR" dirty="0" smtClean="0"/>
              <a:t> </a:t>
            </a:r>
            <a:r>
              <a:rPr lang="fr-FR" dirty="0" err="1" smtClean="0"/>
              <a:t>expressed</a:t>
            </a:r>
            <a:r>
              <a:rPr lang="fr-FR" dirty="0" smtClean="0"/>
              <a:t> </a:t>
            </a:r>
            <a:r>
              <a:rPr lang="fr-FR" dirty="0" err="1" smtClean="0"/>
              <a:t>requirements</a:t>
            </a:r>
            <a:endParaRPr lang="en-US" dirty="0"/>
          </a:p>
          <a:p>
            <a:pPr marL="0" lvl="1" indent="0">
              <a:buNone/>
            </a:pPr>
            <a:endParaRPr lang="en-US" sz="1800" dirty="0" smtClean="0"/>
          </a:p>
          <a:p>
            <a:pPr marL="266700" lvl="2" indent="0">
              <a:buNone/>
            </a:pPr>
            <a:endParaRPr lang="fr-FR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70EAF-BFA1-4AD6-9D81-4359FAD1F312}" type="slidenum">
              <a:rPr lang="fr-FR" smtClean="0"/>
              <a:pPr/>
              <a:t>2</a:t>
            </a:fld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fr-FR" sz="2800" u="sng" dirty="0" smtClean="0"/>
              <a:t>CGS: </a:t>
            </a:r>
            <a:r>
              <a:rPr lang="fr-FR" sz="2800" u="sng" dirty="0" err="1" smtClean="0"/>
              <a:t>Toward</a:t>
            </a:r>
            <a:r>
              <a:rPr lang="fr-FR" sz="2800" u="sng" dirty="0" smtClean="0"/>
              <a:t> a SHVC profile</a:t>
            </a:r>
            <a:endParaRPr lang="en-US" sz="2800" u="sng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928688" y="6492875"/>
            <a:ext cx="2133600" cy="365125"/>
          </a:xfrm>
        </p:spPr>
        <p:txBody>
          <a:bodyPr/>
          <a:lstStyle/>
          <a:p>
            <a:r>
              <a:rPr lang="en-US" sz="1600" dirty="0" smtClean="0"/>
              <a:t>JCTVC-P0127</a:t>
            </a:r>
            <a:endParaRPr lang="en-US" sz="1600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oloMaste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63B7A956D86C4F94FC78456ECBA529" ma:contentTypeVersion="4" ma:contentTypeDescription="Create a new document." ma:contentTypeScope="" ma:versionID="feb881ed392643bbe1959c8401076e60">
  <xsd:schema xmlns:xsd="http://www.w3.org/2001/XMLSchema" xmlns:p="http://schemas.microsoft.com/office/2006/metadata/properties" xmlns:ns1="http://schemas.microsoft.com/sharepoint/v3" targetNamespace="http://schemas.microsoft.com/office/2006/metadata/properties" ma:root="true" ma:fieldsID="74f6d32b71e6972e4ea9de1df9cac8f0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PublishingStartDate" ma:index="11" nillable="true" ma:displayName="Scheduling Start Date" ma:internalName="PublishingStartDate">
      <xsd:simpleType>
        <xsd:restriction base="dms:Unknown"/>
      </xsd:simpleType>
    </xsd:element>
    <xsd:element name="PublishingExpirationDate" ma:index="12" nillable="true" ma:displayName="Scheduling End Dat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2CEE5175-2181-455A-87ED-BAF5DE0D6D45}">
  <ds:schemaRefs>
    <ds:schemaRef ds:uri="http://schemas.microsoft.com/office/2006/metadata/properties"/>
    <ds:schemaRef ds:uri="http://schemas.microsoft.com/sharepoint/v3"/>
  </ds:schemaRefs>
</ds:datastoreItem>
</file>

<file path=customXml/itemProps2.xml><?xml version="1.0" encoding="utf-8"?>
<ds:datastoreItem xmlns:ds="http://schemas.openxmlformats.org/officeDocument/2006/customXml" ds:itemID="{8908E5AF-894B-495B-853A-B3662D087AC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8AD66FA-6A2C-4062-A854-EED099ADF36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0</TotalTime>
  <Words>141</Words>
  <Application>Microsoft Office PowerPoint</Application>
  <PresentationFormat>On-screen Show (4:3)</PresentationFormat>
  <Paragraphs>20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technicoloMaster</vt:lpstr>
      <vt:lpstr>JCTVC-P0127 AHG14: On a profile supporting CGS in SHVC</vt:lpstr>
      <vt:lpstr>CGS: Toward a SHVC profile</vt:lpstr>
    </vt:vector>
  </TitlesOfParts>
  <Company>THOMSON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Technicolor_template</dc:title>
  <dc:creator>lochone</dc:creator>
  <cp:lastModifiedBy>Andrivon Pierre</cp:lastModifiedBy>
  <cp:revision>294</cp:revision>
  <dcterms:created xsi:type="dcterms:W3CDTF">2010-02-01T15:48:52Z</dcterms:created>
  <dcterms:modified xsi:type="dcterms:W3CDTF">2014-01-09T16:34:46Z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0x010100EA63B7A956D86C4F94FC78456ECBA529</vt:lpwstr>
  </property>
</Properties>
</file>