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0"/>
  </p:notesMasterIdLst>
  <p:handoutMasterIdLst>
    <p:handoutMasterId r:id="rId11"/>
  </p:handoutMasterIdLst>
  <p:sldIdLst>
    <p:sldId id="350" r:id="rId2"/>
    <p:sldId id="435" r:id="rId3"/>
    <p:sldId id="438" r:id="rId4"/>
    <p:sldId id="416" r:id="rId5"/>
    <p:sldId id="437" r:id="rId6"/>
    <p:sldId id="439" r:id="rId7"/>
    <p:sldId id="433" r:id="rId8"/>
    <p:sldId id="434" r:id="rId9"/>
  </p:sldIdLst>
  <p:sldSz cx="9144000" cy="6858000" type="screen4x3"/>
  <p:notesSz cx="7188200" cy="94488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Arial" charset="0"/>
      </a:defRPr>
    </a:lvl1pPr>
    <a:lvl2pPr marL="457200" algn="l" rtl="0" eaLnBrk="0" fontAlgn="base" hangingPunct="0">
      <a:spcBef>
        <a:spcPct val="0"/>
      </a:spcBef>
      <a:spcAft>
        <a:spcPct val="0"/>
      </a:spcAft>
      <a:defRPr kern="1200">
        <a:solidFill>
          <a:schemeClr val="tx1"/>
        </a:solidFill>
        <a:latin typeface="Arial" charset="0"/>
        <a:ea typeface="+mn-ea"/>
        <a:cs typeface="Arial" charset="0"/>
      </a:defRPr>
    </a:lvl2pPr>
    <a:lvl3pPr marL="914400" algn="l" rtl="0" eaLnBrk="0" fontAlgn="base" hangingPunct="0">
      <a:spcBef>
        <a:spcPct val="0"/>
      </a:spcBef>
      <a:spcAft>
        <a:spcPct val="0"/>
      </a:spcAft>
      <a:defRPr kern="1200">
        <a:solidFill>
          <a:schemeClr val="tx1"/>
        </a:solidFill>
        <a:latin typeface="Arial" charset="0"/>
        <a:ea typeface="+mn-ea"/>
        <a:cs typeface="Arial" charset="0"/>
      </a:defRPr>
    </a:lvl3pPr>
    <a:lvl4pPr marL="1371600" algn="l" rtl="0" eaLnBrk="0" fontAlgn="base" hangingPunct="0">
      <a:spcBef>
        <a:spcPct val="0"/>
      </a:spcBef>
      <a:spcAft>
        <a:spcPct val="0"/>
      </a:spcAft>
      <a:defRPr kern="1200">
        <a:solidFill>
          <a:schemeClr val="tx1"/>
        </a:solidFill>
        <a:latin typeface="Arial" charset="0"/>
        <a:ea typeface="+mn-ea"/>
        <a:cs typeface="Arial" charset="0"/>
      </a:defRPr>
    </a:lvl4pPr>
    <a:lvl5pPr marL="1828800" algn="l" rtl="0" eaLnBrk="0" fontAlgn="base" hangingPunct="0">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_sperki" initials="c" lastIdx="1" clrIdx="0"/>
  <p:cmAuthor id="1" name="smohan" initials="s"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7592C3"/>
    <a:srgbClr val="A2A2A2"/>
    <a:srgbClr val="BC443A"/>
    <a:srgbClr val="C13535"/>
    <a:srgbClr val="3E3233"/>
    <a:srgbClr val="333333"/>
    <a:srgbClr val="7C7570"/>
    <a:srgbClr val="678D32"/>
    <a:srgbClr val="89B259"/>
    <a:srgbClr val="97C06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073A0DAA-6AF3-43AB-8588-CEC1D06C72B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996" autoAdjust="0"/>
    <p:restoredTop sz="91130" autoAdjust="0"/>
  </p:normalViewPr>
  <p:slideViewPr>
    <p:cSldViewPr>
      <p:cViewPr>
        <p:scale>
          <a:sx n="90" d="100"/>
          <a:sy n="90" d="100"/>
        </p:scale>
        <p:origin x="-1710" y="-72"/>
      </p:cViewPr>
      <p:guideLst>
        <p:guide orient="horz" pos="4024"/>
        <p:guide pos="155"/>
      </p:guideLst>
    </p:cSldViewPr>
  </p:slideViewPr>
  <p:notesTextViewPr>
    <p:cViewPr>
      <p:scale>
        <a:sx n="100" d="100"/>
        <a:sy n="100" d="100"/>
      </p:scale>
      <p:origin x="0" y="0"/>
    </p:cViewPr>
  </p:notesTextViewPr>
  <p:sorterViewPr>
    <p:cViewPr>
      <p:scale>
        <a:sx n="75" d="100"/>
        <a:sy n="75" d="100"/>
      </p:scale>
      <p:origin x="0" y="0"/>
    </p:cViewPr>
  </p:sorterViewPr>
  <p:notesViewPr>
    <p:cSldViewPr>
      <p:cViewPr>
        <p:scale>
          <a:sx n="100" d="100"/>
          <a:sy n="100" d="100"/>
        </p:scale>
        <p:origin x="-2010" y="864"/>
      </p:cViewPr>
      <p:guideLst>
        <p:guide orient="horz" pos="2976"/>
        <p:guide pos="2264"/>
      </p:guideLst>
    </p:cSldViewPr>
  </p:notesViewPr>
  <p:gridSpacing cx="75895" cy="7589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1" y="0"/>
            <a:ext cx="3114669" cy="471794"/>
          </a:xfrm>
          <a:prstGeom prst="rect">
            <a:avLst/>
          </a:prstGeom>
          <a:noFill/>
          <a:ln w="9525">
            <a:noFill/>
            <a:miter lim="800000"/>
            <a:headEnd/>
            <a:tailEnd/>
          </a:ln>
        </p:spPr>
        <p:txBody>
          <a:bodyPr vert="horz" wrap="square" lIns="95059" tIns="47530" rIns="95059" bIns="47530" numCol="1" anchor="t" anchorCtr="0" compatLnSpc="1">
            <a:prstTxWarp prst="textNoShape">
              <a:avLst/>
            </a:prstTxWarp>
          </a:bodyPr>
          <a:lstStyle>
            <a:lvl1pPr defTabSz="950555">
              <a:defRPr sz="1200"/>
            </a:lvl1pPr>
          </a:lstStyle>
          <a:p>
            <a:endParaRPr lang="en-US" dirty="0"/>
          </a:p>
        </p:txBody>
      </p:sp>
      <p:sp>
        <p:nvSpPr>
          <p:cNvPr id="8195" name="Rectangle 3"/>
          <p:cNvSpPr>
            <a:spLocks noGrp="1" noChangeArrowheads="1"/>
          </p:cNvSpPr>
          <p:nvPr>
            <p:ph type="dt" sz="quarter" idx="1"/>
          </p:nvPr>
        </p:nvSpPr>
        <p:spPr bwMode="auto">
          <a:xfrm>
            <a:off x="4073531" y="0"/>
            <a:ext cx="3114669" cy="471794"/>
          </a:xfrm>
          <a:prstGeom prst="rect">
            <a:avLst/>
          </a:prstGeom>
          <a:noFill/>
          <a:ln w="9525">
            <a:noFill/>
            <a:miter lim="800000"/>
            <a:headEnd/>
            <a:tailEnd/>
          </a:ln>
        </p:spPr>
        <p:txBody>
          <a:bodyPr vert="horz" wrap="square" lIns="95059" tIns="47530" rIns="95059" bIns="47530" numCol="1" anchor="t" anchorCtr="0" compatLnSpc="1">
            <a:prstTxWarp prst="textNoShape">
              <a:avLst/>
            </a:prstTxWarp>
          </a:bodyPr>
          <a:lstStyle>
            <a:lvl1pPr algn="r" defTabSz="950555">
              <a:defRPr sz="1200"/>
            </a:lvl1pPr>
          </a:lstStyle>
          <a:p>
            <a:endParaRPr lang="en-US" dirty="0"/>
          </a:p>
        </p:txBody>
      </p:sp>
      <p:sp>
        <p:nvSpPr>
          <p:cNvPr id="8196" name="Rectangle 4"/>
          <p:cNvSpPr>
            <a:spLocks noGrp="1" noChangeArrowheads="1"/>
          </p:cNvSpPr>
          <p:nvPr>
            <p:ph type="ftr" sz="quarter" idx="2"/>
          </p:nvPr>
        </p:nvSpPr>
        <p:spPr bwMode="auto">
          <a:xfrm>
            <a:off x="1" y="8977006"/>
            <a:ext cx="3114669" cy="471794"/>
          </a:xfrm>
          <a:prstGeom prst="rect">
            <a:avLst/>
          </a:prstGeom>
          <a:noFill/>
          <a:ln w="9525">
            <a:noFill/>
            <a:miter lim="800000"/>
            <a:headEnd/>
            <a:tailEnd/>
          </a:ln>
        </p:spPr>
        <p:txBody>
          <a:bodyPr vert="horz" wrap="square" lIns="95059" tIns="47530" rIns="95059" bIns="47530" numCol="1" anchor="b" anchorCtr="0" compatLnSpc="1">
            <a:prstTxWarp prst="textNoShape">
              <a:avLst/>
            </a:prstTxWarp>
          </a:bodyPr>
          <a:lstStyle>
            <a:lvl1pPr defTabSz="950555">
              <a:defRPr sz="1200"/>
            </a:lvl1pPr>
          </a:lstStyle>
          <a:p>
            <a:endParaRPr lang="en-US" dirty="0"/>
          </a:p>
        </p:txBody>
      </p:sp>
      <p:sp>
        <p:nvSpPr>
          <p:cNvPr id="8197" name="Rectangle 5"/>
          <p:cNvSpPr>
            <a:spLocks noGrp="1" noChangeArrowheads="1"/>
          </p:cNvSpPr>
          <p:nvPr>
            <p:ph type="sldNum" sz="quarter" idx="3"/>
          </p:nvPr>
        </p:nvSpPr>
        <p:spPr bwMode="auto">
          <a:xfrm>
            <a:off x="4073531" y="8977006"/>
            <a:ext cx="3114669" cy="471794"/>
          </a:xfrm>
          <a:prstGeom prst="rect">
            <a:avLst/>
          </a:prstGeom>
          <a:noFill/>
          <a:ln w="9525">
            <a:noFill/>
            <a:miter lim="800000"/>
            <a:headEnd/>
            <a:tailEnd/>
          </a:ln>
        </p:spPr>
        <p:txBody>
          <a:bodyPr vert="horz" wrap="square" lIns="95059" tIns="47530" rIns="95059" bIns="47530" numCol="1" anchor="b" anchorCtr="0" compatLnSpc="1">
            <a:prstTxWarp prst="textNoShape">
              <a:avLst/>
            </a:prstTxWarp>
          </a:bodyPr>
          <a:lstStyle>
            <a:lvl1pPr algn="r" defTabSz="950555">
              <a:defRPr sz="1200"/>
            </a:lvl1pPr>
          </a:lstStyle>
          <a:p>
            <a:fld id="{89E858B9-9622-41D4-B86C-CC604D6D2293}" type="slidenum">
              <a:rPr lang="en-US"/>
              <a:pPr/>
              <a:t>‹#›</a:t>
            </a:fld>
            <a:endParaRPr lang="en-US" dirty="0"/>
          </a:p>
        </p:txBody>
      </p:sp>
    </p:spTree>
    <p:extLst>
      <p:ext uri="{BB962C8B-B14F-4D97-AF65-F5344CB8AC3E}">
        <p14:creationId xmlns:p14="http://schemas.microsoft.com/office/powerpoint/2010/main" val="26012889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1" y="0"/>
            <a:ext cx="3114669" cy="471794"/>
          </a:xfrm>
          <a:prstGeom prst="rect">
            <a:avLst/>
          </a:prstGeom>
          <a:noFill/>
          <a:ln w="9525">
            <a:noFill/>
            <a:miter lim="800000"/>
            <a:headEnd/>
            <a:tailEnd/>
          </a:ln>
        </p:spPr>
        <p:txBody>
          <a:bodyPr vert="horz" wrap="square" lIns="95059" tIns="47530" rIns="95059" bIns="47530" numCol="1" anchor="t" anchorCtr="0" compatLnSpc="1">
            <a:prstTxWarp prst="textNoShape">
              <a:avLst/>
            </a:prstTxWarp>
          </a:bodyPr>
          <a:lstStyle>
            <a:lvl1pPr defTabSz="950555">
              <a:defRPr sz="1200"/>
            </a:lvl1pPr>
          </a:lstStyle>
          <a:p>
            <a:endParaRPr lang="en-US" dirty="0"/>
          </a:p>
        </p:txBody>
      </p:sp>
      <p:sp>
        <p:nvSpPr>
          <p:cNvPr id="13315" name="Rectangle 3"/>
          <p:cNvSpPr>
            <a:spLocks noGrp="1" noChangeArrowheads="1"/>
          </p:cNvSpPr>
          <p:nvPr>
            <p:ph type="dt" idx="1"/>
          </p:nvPr>
        </p:nvSpPr>
        <p:spPr bwMode="auto">
          <a:xfrm>
            <a:off x="4073531" y="0"/>
            <a:ext cx="3114669" cy="471794"/>
          </a:xfrm>
          <a:prstGeom prst="rect">
            <a:avLst/>
          </a:prstGeom>
          <a:noFill/>
          <a:ln w="9525">
            <a:noFill/>
            <a:miter lim="800000"/>
            <a:headEnd/>
            <a:tailEnd/>
          </a:ln>
        </p:spPr>
        <p:txBody>
          <a:bodyPr vert="horz" wrap="square" lIns="95059" tIns="47530" rIns="95059" bIns="47530" numCol="1" anchor="t" anchorCtr="0" compatLnSpc="1">
            <a:prstTxWarp prst="textNoShape">
              <a:avLst/>
            </a:prstTxWarp>
          </a:bodyPr>
          <a:lstStyle>
            <a:lvl1pPr algn="r" defTabSz="950555">
              <a:defRPr sz="1200"/>
            </a:lvl1pPr>
          </a:lstStyle>
          <a:p>
            <a:endParaRPr lang="en-US" dirty="0"/>
          </a:p>
        </p:txBody>
      </p:sp>
      <p:sp>
        <p:nvSpPr>
          <p:cNvPr id="13316" name="Rectangle 4"/>
          <p:cNvSpPr>
            <a:spLocks noGrp="1" noRot="1" noChangeAspect="1" noChangeArrowheads="1" noTextEdit="1"/>
          </p:cNvSpPr>
          <p:nvPr>
            <p:ph type="sldImg" idx="2"/>
          </p:nvPr>
        </p:nvSpPr>
        <p:spPr bwMode="auto">
          <a:xfrm>
            <a:off x="1231900" y="709613"/>
            <a:ext cx="4724400" cy="3543300"/>
          </a:xfrm>
          <a:prstGeom prst="rect">
            <a:avLst/>
          </a:prstGeom>
          <a:noFill/>
          <a:ln w="9525">
            <a:solidFill>
              <a:srgbClr val="000000"/>
            </a:solidFill>
            <a:miter lim="800000"/>
            <a:headEnd/>
            <a:tailEnd/>
          </a:ln>
          <a:effectLst/>
        </p:spPr>
      </p:sp>
      <p:sp>
        <p:nvSpPr>
          <p:cNvPr id="13317" name="Rectangle 5"/>
          <p:cNvSpPr>
            <a:spLocks noGrp="1" noChangeArrowheads="1"/>
          </p:cNvSpPr>
          <p:nvPr>
            <p:ph type="body" sz="quarter" idx="3"/>
          </p:nvPr>
        </p:nvSpPr>
        <p:spPr bwMode="auto">
          <a:xfrm>
            <a:off x="958862" y="4488504"/>
            <a:ext cx="5270477" cy="4250991"/>
          </a:xfrm>
          <a:prstGeom prst="rect">
            <a:avLst/>
          </a:prstGeom>
          <a:noFill/>
          <a:ln w="9525">
            <a:noFill/>
            <a:miter lim="800000"/>
            <a:headEnd/>
            <a:tailEnd/>
          </a:ln>
        </p:spPr>
        <p:txBody>
          <a:bodyPr vert="horz" wrap="square" lIns="95059" tIns="47530" rIns="95059" bIns="4753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3318" name="Rectangle 6"/>
          <p:cNvSpPr>
            <a:spLocks noGrp="1" noChangeArrowheads="1"/>
          </p:cNvSpPr>
          <p:nvPr>
            <p:ph type="ftr" sz="quarter" idx="4"/>
          </p:nvPr>
        </p:nvSpPr>
        <p:spPr bwMode="auto">
          <a:xfrm>
            <a:off x="1" y="8977006"/>
            <a:ext cx="3114669" cy="471794"/>
          </a:xfrm>
          <a:prstGeom prst="rect">
            <a:avLst/>
          </a:prstGeom>
          <a:noFill/>
          <a:ln w="9525">
            <a:noFill/>
            <a:miter lim="800000"/>
            <a:headEnd/>
            <a:tailEnd/>
          </a:ln>
        </p:spPr>
        <p:txBody>
          <a:bodyPr vert="horz" wrap="square" lIns="95059" tIns="47530" rIns="95059" bIns="47530" numCol="1" anchor="b" anchorCtr="0" compatLnSpc="1">
            <a:prstTxWarp prst="textNoShape">
              <a:avLst/>
            </a:prstTxWarp>
          </a:bodyPr>
          <a:lstStyle>
            <a:lvl1pPr defTabSz="950555">
              <a:defRPr sz="1200"/>
            </a:lvl1pPr>
          </a:lstStyle>
          <a:p>
            <a:endParaRPr lang="en-US" dirty="0"/>
          </a:p>
        </p:txBody>
      </p:sp>
      <p:sp>
        <p:nvSpPr>
          <p:cNvPr id="13319" name="Rectangle 7"/>
          <p:cNvSpPr>
            <a:spLocks noGrp="1" noChangeArrowheads="1"/>
          </p:cNvSpPr>
          <p:nvPr>
            <p:ph type="sldNum" sz="quarter" idx="5"/>
          </p:nvPr>
        </p:nvSpPr>
        <p:spPr bwMode="auto">
          <a:xfrm>
            <a:off x="4073531" y="8977006"/>
            <a:ext cx="3114669" cy="471794"/>
          </a:xfrm>
          <a:prstGeom prst="rect">
            <a:avLst/>
          </a:prstGeom>
          <a:noFill/>
          <a:ln w="9525">
            <a:noFill/>
            <a:miter lim="800000"/>
            <a:headEnd/>
            <a:tailEnd/>
          </a:ln>
        </p:spPr>
        <p:txBody>
          <a:bodyPr vert="horz" wrap="square" lIns="95059" tIns="47530" rIns="95059" bIns="47530" numCol="1" anchor="b" anchorCtr="0" compatLnSpc="1">
            <a:prstTxWarp prst="textNoShape">
              <a:avLst/>
            </a:prstTxWarp>
          </a:bodyPr>
          <a:lstStyle>
            <a:lvl1pPr algn="r" defTabSz="950555">
              <a:defRPr sz="1200"/>
            </a:lvl1pPr>
          </a:lstStyle>
          <a:p>
            <a:fld id="{E391298E-09D2-4F98-B954-86421036320A}" type="slidenum">
              <a:rPr lang="en-US"/>
              <a:pPr/>
              <a:t>‹#›</a:t>
            </a:fld>
            <a:endParaRPr lang="en-US" dirty="0"/>
          </a:p>
        </p:txBody>
      </p:sp>
    </p:spTree>
    <p:extLst>
      <p:ext uri="{BB962C8B-B14F-4D97-AF65-F5344CB8AC3E}">
        <p14:creationId xmlns:p14="http://schemas.microsoft.com/office/powerpoint/2010/main" val="139737929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Arial" charset="0"/>
      </a:defRPr>
    </a:lvl1pPr>
    <a:lvl2pPr marL="457200" algn="l" rtl="0" fontAlgn="base">
      <a:spcBef>
        <a:spcPct val="30000"/>
      </a:spcBef>
      <a:spcAft>
        <a:spcPct val="0"/>
      </a:spcAft>
      <a:defRPr sz="1200" kern="1200">
        <a:solidFill>
          <a:schemeClr val="tx1"/>
        </a:solidFill>
        <a:latin typeface="Arial" charset="0"/>
        <a:ea typeface="+mn-ea"/>
        <a:cs typeface="Arial" charset="0"/>
      </a:defRPr>
    </a:lvl2pPr>
    <a:lvl3pPr marL="914400" algn="l" rtl="0" fontAlgn="base">
      <a:spcBef>
        <a:spcPct val="30000"/>
      </a:spcBef>
      <a:spcAft>
        <a:spcPct val="0"/>
      </a:spcAft>
      <a:defRPr sz="1200" kern="1200">
        <a:solidFill>
          <a:schemeClr val="tx1"/>
        </a:solidFill>
        <a:latin typeface="Arial" charset="0"/>
        <a:ea typeface="+mn-ea"/>
        <a:cs typeface="Arial" charset="0"/>
      </a:defRPr>
    </a:lvl3pPr>
    <a:lvl4pPr marL="1371600" algn="l" rtl="0" fontAlgn="base">
      <a:spcBef>
        <a:spcPct val="30000"/>
      </a:spcBef>
      <a:spcAft>
        <a:spcPct val="0"/>
      </a:spcAft>
      <a:defRPr sz="1200" kern="1200">
        <a:solidFill>
          <a:schemeClr val="tx1"/>
        </a:solidFill>
        <a:latin typeface="Arial" charset="0"/>
        <a:ea typeface="+mn-ea"/>
        <a:cs typeface="Arial" charset="0"/>
      </a:defRPr>
    </a:lvl4pPr>
    <a:lvl5pPr marL="1828800" algn="l" rtl="0" fontAlgn="base">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391298E-09D2-4F98-B954-86421036320A}" type="slidenum">
              <a:rPr lang="en-US" smtClean="0"/>
              <a:pPr/>
              <a:t>1</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pic>
        <p:nvPicPr>
          <p:cNvPr id="6" name="Picture 5" descr="QCT_PPT_collage_7b.jpg"/>
          <p:cNvPicPr>
            <a:picLocks noChangeAspect="1"/>
          </p:cNvPicPr>
          <p:nvPr userDrawn="1"/>
        </p:nvPicPr>
        <p:blipFill>
          <a:blip r:embed="rId2" cstate="print"/>
          <a:stretch>
            <a:fillRect/>
          </a:stretch>
        </p:blipFill>
        <p:spPr>
          <a:xfrm>
            <a:off x="-1" y="78291"/>
            <a:ext cx="9144001" cy="4452890"/>
          </a:xfrm>
          <a:prstGeom prst="rect">
            <a:avLst/>
          </a:prstGeom>
        </p:spPr>
      </p:pic>
      <p:pic>
        <p:nvPicPr>
          <p:cNvPr id="8" name="Picture 7" descr="redefiningtype.png"/>
          <p:cNvPicPr>
            <a:picLocks noChangeAspect="1"/>
          </p:cNvPicPr>
          <p:nvPr userDrawn="1"/>
        </p:nvPicPr>
        <p:blipFill>
          <a:blip r:embed="rId3" cstate="print"/>
          <a:stretch>
            <a:fillRect/>
          </a:stretch>
        </p:blipFill>
        <p:spPr>
          <a:xfrm>
            <a:off x="5018830" y="3131144"/>
            <a:ext cx="3377199" cy="450293"/>
          </a:xfrm>
          <a:prstGeom prst="rect">
            <a:avLst/>
          </a:prstGeom>
        </p:spPr>
      </p:pic>
      <p:pic>
        <p:nvPicPr>
          <p:cNvPr id="9" name="Picture 8" descr="Stacked_Chips_022309.png"/>
          <p:cNvPicPr>
            <a:picLocks noChangeAspect="1"/>
          </p:cNvPicPr>
          <p:nvPr userDrawn="1"/>
        </p:nvPicPr>
        <p:blipFill>
          <a:blip r:embed="rId4" cstate="print"/>
          <a:stretch>
            <a:fillRect/>
          </a:stretch>
        </p:blipFill>
        <p:spPr>
          <a:xfrm>
            <a:off x="8124057" y="2945578"/>
            <a:ext cx="798210" cy="762025"/>
          </a:xfrm>
          <a:prstGeom prst="rect">
            <a:avLst/>
          </a:prstGeom>
        </p:spPr>
      </p:pic>
      <p:pic>
        <p:nvPicPr>
          <p:cNvPr id="10" name="Picture 9" descr="qlogo.eps"/>
          <p:cNvPicPr>
            <a:picLocks noChangeAspect="1"/>
          </p:cNvPicPr>
          <p:nvPr userDrawn="1"/>
        </p:nvPicPr>
        <p:blipFill>
          <a:blip r:embed="rId5" cstate="print"/>
          <a:stretch>
            <a:fillRect/>
          </a:stretch>
        </p:blipFill>
        <p:spPr>
          <a:xfrm>
            <a:off x="280962" y="3244230"/>
            <a:ext cx="1545840" cy="349364"/>
          </a:xfrm>
          <a:prstGeom prst="rect">
            <a:avLst/>
          </a:prstGeom>
        </p:spPr>
      </p:pic>
      <p:sp>
        <p:nvSpPr>
          <p:cNvPr id="12" name="Rectangle 11"/>
          <p:cNvSpPr/>
          <p:nvPr userDrawn="1"/>
        </p:nvSpPr>
        <p:spPr bwMode="auto">
          <a:xfrm>
            <a:off x="0" y="6418812"/>
            <a:ext cx="9144000" cy="439188"/>
          </a:xfrm>
          <a:prstGeom prst="rect">
            <a:avLst/>
          </a:prstGeom>
          <a:solidFill>
            <a:srgbClr val="33333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cs typeface="Arial" charset="0"/>
            </a:endParaRPr>
          </a:p>
        </p:txBody>
      </p:sp>
      <p:sp>
        <p:nvSpPr>
          <p:cNvPr id="13" name="TextBox 12"/>
          <p:cNvSpPr txBox="1"/>
          <p:nvPr userDrawn="1"/>
        </p:nvSpPr>
        <p:spPr>
          <a:xfrm>
            <a:off x="6909753" y="238612"/>
            <a:ext cx="2067687" cy="184666"/>
          </a:xfrm>
          <a:prstGeom prst="rect">
            <a:avLst/>
          </a:prstGeom>
          <a:noFill/>
        </p:spPr>
        <p:txBody>
          <a:bodyPr wrap="square" anchor="b">
            <a:spAutoFit/>
          </a:bodyPr>
          <a:lstStyle/>
          <a:p>
            <a:pPr algn="r" fontAlgn="auto">
              <a:spcBef>
                <a:spcPts val="0"/>
              </a:spcBef>
              <a:spcAft>
                <a:spcPts val="0"/>
              </a:spcAft>
              <a:defRPr/>
            </a:pPr>
            <a:r>
              <a:rPr lang="en-US" sz="600" dirty="0" smtClean="0">
                <a:solidFill>
                  <a:srgbClr val="333333"/>
                </a:solidFill>
                <a:latin typeface="Arial"/>
                <a:cs typeface="Arial"/>
              </a:rPr>
              <a:t>QUALCOMM CONFIDENTIAL  AND  PROPRIETARY</a:t>
            </a:r>
            <a:endParaRPr lang="en-US" sz="600" dirty="0">
              <a:solidFill>
                <a:srgbClr val="333333"/>
              </a:solidFill>
              <a:latin typeface="Arial"/>
              <a:cs typeface="Arial"/>
            </a:endParaRPr>
          </a:p>
        </p:txBody>
      </p:sp>
      <p:sp>
        <p:nvSpPr>
          <p:cNvPr id="14" name="TextBox 13"/>
          <p:cNvSpPr txBox="1"/>
          <p:nvPr userDrawn="1"/>
        </p:nvSpPr>
        <p:spPr>
          <a:xfrm>
            <a:off x="188183" y="186557"/>
            <a:ext cx="2067687" cy="230832"/>
          </a:xfrm>
          <a:prstGeom prst="rect">
            <a:avLst/>
          </a:prstGeom>
          <a:noFill/>
        </p:spPr>
        <p:txBody>
          <a:bodyPr wrap="square" anchor="b">
            <a:spAutoFit/>
          </a:bodyPr>
          <a:lstStyle/>
          <a:p>
            <a:pPr fontAlgn="auto">
              <a:spcBef>
                <a:spcPts val="0"/>
              </a:spcBef>
              <a:spcAft>
                <a:spcPts val="0"/>
              </a:spcAft>
              <a:defRPr/>
            </a:pPr>
            <a:r>
              <a:rPr lang="en-US" sz="900" baseline="0" dirty="0" smtClean="0">
                <a:solidFill>
                  <a:srgbClr val="333333"/>
                </a:solidFill>
                <a:latin typeface="Arial"/>
                <a:cs typeface="Arial"/>
              </a:rPr>
              <a:t>qctconnect.com</a:t>
            </a:r>
            <a:endParaRPr lang="en-US" sz="900" baseline="0" dirty="0">
              <a:solidFill>
                <a:srgbClr val="333333"/>
              </a:solidFill>
              <a:latin typeface="Arial"/>
              <a:cs typeface="Arial"/>
            </a:endParaRPr>
          </a:p>
        </p:txBody>
      </p:sp>
      <p:sp>
        <p:nvSpPr>
          <p:cNvPr id="2" name="Title 1"/>
          <p:cNvSpPr>
            <a:spLocks noGrp="1"/>
          </p:cNvSpPr>
          <p:nvPr>
            <p:ph type="ctrTitle"/>
          </p:nvPr>
        </p:nvSpPr>
        <p:spPr>
          <a:xfrm>
            <a:off x="2093485" y="3601821"/>
            <a:ext cx="6927070" cy="1470025"/>
          </a:xfrm>
        </p:spPr>
        <p:txBody>
          <a:bodyPr anchor="b"/>
          <a:lstStyle>
            <a:lvl1pPr algn="l">
              <a:defRPr>
                <a:solidFill>
                  <a:srgbClr val="333333"/>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093485" y="5085081"/>
            <a:ext cx="5704646" cy="364390"/>
          </a:xfrm>
        </p:spPr>
        <p:txBody>
          <a:bodyPr/>
          <a:lstStyle>
            <a:lvl1pPr marL="0" indent="0" algn="l">
              <a:lnSpc>
                <a:spcPct val="100000"/>
              </a:lnSpc>
              <a:spcBef>
                <a:spcPts val="0"/>
              </a:spcBef>
              <a:buNone/>
              <a:defRPr sz="1600">
                <a:solidFill>
                  <a:srgbClr val="33333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ubtitle Slide">
    <p:spTree>
      <p:nvGrpSpPr>
        <p:cNvPr id="1" name=""/>
        <p:cNvGrpSpPr/>
        <p:nvPr/>
      </p:nvGrpSpPr>
      <p:grpSpPr>
        <a:xfrm>
          <a:off x="0" y="0"/>
          <a:ext cx="0" cy="0"/>
          <a:chOff x="0" y="0"/>
          <a:chExt cx="0" cy="0"/>
        </a:xfrm>
      </p:grpSpPr>
      <p:sp>
        <p:nvSpPr>
          <p:cNvPr id="3128" name="Rectangle 56"/>
          <p:cNvSpPr>
            <a:spLocks noChangeArrowheads="1"/>
          </p:cNvSpPr>
          <p:nvPr userDrawn="1"/>
        </p:nvSpPr>
        <p:spPr bwMode="auto">
          <a:xfrm>
            <a:off x="0" y="6284913"/>
            <a:ext cx="9144000" cy="573087"/>
          </a:xfrm>
          <a:prstGeom prst="rect">
            <a:avLst/>
          </a:prstGeom>
          <a:solidFill>
            <a:schemeClr val="bg1"/>
          </a:solidFill>
          <a:ln w="9525">
            <a:noFill/>
            <a:miter lim="800000"/>
            <a:headEnd/>
            <a:tailEnd/>
          </a:ln>
          <a:effectLst/>
        </p:spPr>
        <p:txBody>
          <a:bodyPr wrap="none" anchor="ctr"/>
          <a:lstStyle/>
          <a:p>
            <a:endParaRPr lang="en-US" dirty="0"/>
          </a:p>
        </p:txBody>
      </p:sp>
      <p:pic>
        <p:nvPicPr>
          <p:cNvPr id="8" name="Picture 7" descr="Final_Divider.png"/>
          <p:cNvPicPr>
            <a:picLocks noChangeAspect="1"/>
          </p:cNvPicPr>
          <p:nvPr userDrawn="1"/>
        </p:nvPicPr>
        <p:blipFill>
          <a:blip r:embed="rId2" cstate="print"/>
          <a:stretch>
            <a:fillRect/>
          </a:stretch>
        </p:blipFill>
        <p:spPr>
          <a:xfrm>
            <a:off x="377" y="1143189"/>
            <a:ext cx="9143245" cy="4571622"/>
          </a:xfrm>
          <a:prstGeom prst="rect">
            <a:avLst/>
          </a:prstGeom>
        </p:spPr>
      </p:pic>
      <p:pic>
        <p:nvPicPr>
          <p:cNvPr id="19" name="Picture 18" descr="bottombar.png"/>
          <p:cNvPicPr>
            <a:picLocks noChangeAspect="1"/>
          </p:cNvPicPr>
          <p:nvPr userDrawn="1"/>
        </p:nvPicPr>
        <p:blipFill>
          <a:blip r:embed="rId3" cstate="print"/>
          <a:stretch>
            <a:fillRect/>
          </a:stretch>
        </p:blipFill>
        <p:spPr>
          <a:xfrm>
            <a:off x="148171" y="6323788"/>
            <a:ext cx="2023529" cy="506692"/>
          </a:xfrm>
          <a:prstGeom prst="rect">
            <a:avLst/>
          </a:prstGeom>
        </p:spPr>
      </p:pic>
      <p:sp>
        <p:nvSpPr>
          <p:cNvPr id="20" name="Text Box 49"/>
          <p:cNvSpPr txBox="1">
            <a:spLocks noChangeArrowheads="1"/>
          </p:cNvSpPr>
          <p:nvPr userDrawn="1"/>
        </p:nvSpPr>
        <p:spPr bwMode="auto">
          <a:xfrm>
            <a:off x="180975" y="6626493"/>
            <a:ext cx="577850" cy="184666"/>
          </a:xfrm>
          <a:prstGeom prst="rect">
            <a:avLst/>
          </a:prstGeom>
          <a:noFill/>
          <a:ln w="9525">
            <a:noFill/>
            <a:miter lim="800000"/>
            <a:headEnd/>
            <a:tailEnd/>
          </a:ln>
        </p:spPr>
        <p:txBody>
          <a:bodyPr anchor="ctr">
            <a:spAutoFit/>
          </a:bodyPr>
          <a:lstStyle/>
          <a:p>
            <a:r>
              <a:rPr lang="en-US" sz="600" dirty="0">
                <a:solidFill>
                  <a:schemeClr val="tx2"/>
                </a:solidFill>
              </a:rPr>
              <a:t>PAGE</a:t>
            </a:r>
            <a:r>
              <a:rPr lang="en-US" sz="600" dirty="0" smtClean="0">
                <a:solidFill>
                  <a:schemeClr val="tx2"/>
                </a:solidFill>
              </a:rPr>
              <a:t>  </a:t>
            </a:r>
            <a:fld id="{DF573F04-0965-4020-B5B5-991C2993D9D9}" type="slidenum">
              <a:rPr lang="en-US" sz="600" smtClean="0">
                <a:solidFill>
                  <a:schemeClr val="tx2"/>
                </a:solidFill>
              </a:rPr>
              <a:pPr/>
              <a:t>‹#›</a:t>
            </a:fld>
            <a:endParaRPr lang="en-US" sz="600" dirty="0">
              <a:solidFill>
                <a:schemeClr val="tx2"/>
              </a:solidFill>
            </a:endParaRPr>
          </a:p>
        </p:txBody>
      </p:sp>
      <p:pic>
        <p:nvPicPr>
          <p:cNvPr id="22" name="Picture 21" descr="q_white.png"/>
          <p:cNvPicPr>
            <a:picLocks noChangeAspect="1"/>
          </p:cNvPicPr>
          <p:nvPr userDrawn="1"/>
        </p:nvPicPr>
        <p:blipFill>
          <a:blip r:embed="rId4" cstate="print">
            <a:lum bright="-100000"/>
          </a:blip>
          <a:srcRect/>
          <a:stretch>
            <a:fillRect/>
          </a:stretch>
        </p:blipFill>
        <p:spPr bwMode="auto">
          <a:xfrm>
            <a:off x="7790688" y="6451900"/>
            <a:ext cx="1216152" cy="338186"/>
          </a:xfrm>
          <a:prstGeom prst="rect">
            <a:avLst/>
          </a:prstGeom>
          <a:noFill/>
          <a:ln w="9525">
            <a:noFill/>
            <a:miter lim="800000"/>
            <a:headEnd/>
            <a:tailEnd/>
          </a:ln>
        </p:spPr>
      </p:pic>
      <p:cxnSp>
        <p:nvCxnSpPr>
          <p:cNvPr id="23" name="Straight Connector 22"/>
          <p:cNvCxnSpPr/>
          <p:nvPr userDrawn="1"/>
        </p:nvCxnSpPr>
        <p:spPr bwMode="auto">
          <a:xfrm rot="5400000">
            <a:off x="656034" y="6724382"/>
            <a:ext cx="115094" cy="1588"/>
          </a:xfrm>
          <a:prstGeom prst="line">
            <a:avLst/>
          </a:prstGeom>
          <a:solidFill>
            <a:schemeClr val="accent1"/>
          </a:solidFill>
          <a:ln w="6350" cap="flat" cmpd="sng" algn="ctr">
            <a:solidFill>
              <a:schemeClr val="tx2"/>
            </a:solidFill>
            <a:prstDash val="solid"/>
            <a:round/>
            <a:headEnd type="none" w="med" len="med"/>
            <a:tailEnd type="none" w="med" len="med"/>
          </a:ln>
          <a:effectLst/>
        </p:spPr>
      </p:cxnSp>
      <p:sp>
        <p:nvSpPr>
          <p:cNvPr id="10" name="Text Placeholder 13"/>
          <p:cNvSpPr>
            <a:spLocks noGrp="1"/>
          </p:cNvSpPr>
          <p:nvPr>
            <p:ph type="body" sz="quarter" idx="11"/>
          </p:nvPr>
        </p:nvSpPr>
        <p:spPr>
          <a:xfrm>
            <a:off x="3429000" y="2286000"/>
            <a:ext cx="4648200" cy="1447800"/>
          </a:xfrm>
        </p:spPr>
        <p:txBody>
          <a:bodyPr anchor="ctr"/>
          <a:lstStyle>
            <a:lvl1pPr>
              <a:buNone/>
              <a:defRPr sz="2400">
                <a:solidFill>
                  <a:schemeClr val="bg1"/>
                </a:solidFill>
              </a:defRPr>
            </a:lvl1pPr>
          </a:lstStyle>
          <a:p>
            <a:pPr lvl="0"/>
            <a:r>
              <a:rPr lang="en-US" dirty="0" smtClean="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71463" y="123825"/>
            <a:ext cx="8763025" cy="561975"/>
          </a:xfrm>
        </p:spPr>
        <p:txBody>
          <a:bodyPr/>
          <a:lstStyle>
            <a:lvl1pPr>
              <a:defRPr>
                <a:solidFill>
                  <a:schemeClr val="tx2"/>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190488" y="904108"/>
            <a:ext cx="8763023" cy="5314950"/>
          </a:xfrm>
        </p:spPr>
        <p:txBody>
          <a:bodyPr/>
          <a:lstStyle>
            <a:lvl1pPr>
              <a:buClr>
                <a:schemeClr val="accent2"/>
              </a:buClr>
              <a:defRPr>
                <a:solidFill>
                  <a:srgbClr val="333333"/>
                </a:solidFill>
              </a:defRPr>
            </a:lvl1pPr>
            <a:lvl2pPr>
              <a:buClr>
                <a:schemeClr val="accent1"/>
              </a:buClr>
              <a:defRPr>
                <a:solidFill>
                  <a:srgbClr val="333333"/>
                </a:solidFill>
              </a:defRPr>
            </a:lvl2pPr>
            <a:lvl3pPr>
              <a:buClr>
                <a:schemeClr val="tx2"/>
              </a:buClr>
              <a:defRPr>
                <a:solidFill>
                  <a:srgbClr val="333333"/>
                </a:solidFill>
              </a:defRPr>
            </a:lvl3pPr>
            <a:lvl4pPr>
              <a:buClr>
                <a:schemeClr val="accent1"/>
              </a:buClr>
              <a:buFont typeface="Lucida Grande"/>
              <a:buChar char="»"/>
              <a:defRPr>
                <a:solidFill>
                  <a:srgbClr val="333333"/>
                </a:solidFill>
              </a:defRPr>
            </a:lvl4pPr>
            <a:lvl5pPr>
              <a:buClr>
                <a:schemeClr val="tx2"/>
              </a:buClr>
              <a:defRPr>
                <a:solidFill>
                  <a:srgbClr val="333333"/>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90488" y="123825"/>
            <a:ext cx="8763024" cy="561975"/>
          </a:xfrm>
        </p:spPr>
        <p:txBody>
          <a:bodyPr/>
          <a:lstStyle>
            <a:lvl1pPr>
              <a:defRPr>
                <a:solidFill>
                  <a:srgbClr val="636568"/>
                </a:solidFill>
              </a:defRPr>
            </a:lvl1pPr>
          </a:lstStyle>
          <a:p>
            <a:r>
              <a:rPr lang="en-US" smtClean="0"/>
              <a:t>Click to edit Master title style</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90488" y="904108"/>
            <a:ext cx="4381511" cy="5314950"/>
          </a:xfrm>
        </p:spPr>
        <p:txBody>
          <a:bodyPr/>
          <a:lstStyle>
            <a:lvl1pPr>
              <a:defRPr sz="2000">
                <a:solidFill>
                  <a:srgbClr val="333333"/>
                </a:solidFill>
              </a:defRPr>
            </a:lvl1pPr>
            <a:lvl2pPr>
              <a:defRPr sz="1800">
                <a:solidFill>
                  <a:srgbClr val="333333"/>
                </a:solidFill>
              </a:defRPr>
            </a:lvl2pPr>
            <a:lvl3pPr>
              <a:defRPr sz="1600">
                <a:solidFill>
                  <a:srgbClr val="333333"/>
                </a:solidFill>
              </a:defRPr>
            </a:lvl3pPr>
            <a:lvl4pPr>
              <a:defRPr sz="1400">
                <a:solidFill>
                  <a:srgbClr val="333333"/>
                </a:solidFill>
              </a:defRPr>
            </a:lvl4pPr>
            <a:lvl5pPr>
              <a:defRPr sz="1400">
                <a:solidFill>
                  <a:srgbClr val="333333"/>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572000" y="904108"/>
            <a:ext cx="4381511" cy="5314950"/>
          </a:xfrm>
        </p:spPr>
        <p:txBody>
          <a:bodyPr/>
          <a:lstStyle>
            <a:lvl1pPr>
              <a:defRPr sz="2000">
                <a:solidFill>
                  <a:srgbClr val="333333"/>
                </a:solidFill>
              </a:defRPr>
            </a:lvl1pPr>
            <a:lvl2pPr>
              <a:defRPr sz="1800">
                <a:solidFill>
                  <a:srgbClr val="333333"/>
                </a:solidFill>
              </a:defRPr>
            </a:lvl2pPr>
            <a:lvl3pPr>
              <a:defRPr sz="1600">
                <a:solidFill>
                  <a:srgbClr val="333333"/>
                </a:solidFill>
              </a:defRPr>
            </a:lvl3pPr>
            <a:lvl4pPr>
              <a:defRPr sz="1400">
                <a:solidFill>
                  <a:srgbClr val="333333"/>
                </a:solidFill>
              </a:defRPr>
            </a:lvl4pPr>
            <a:lvl5pPr>
              <a:defRPr sz="1400">
                <a:solidFill>
                  <a:srgbClr val="333333"/>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itle 4"/>
          <p:cNvSpPr>
            <a:spLocks noGrp="1"/>
          </p:cNvSpPr>
          <p:nvPr>
            <p:ph type="title"/>
          </p:nvPr>
        </p:nvSpPr>
        <p:spPr/>
        <p:txBody>
          <a:bodyPr/>
          <a:lstStyle/>
          <a:p>
            <a:r>
              <a:rPr lang="en-US" smtClean="0"/>
              <a:t>Click to edit Master title style</a:t>
            </a:r>
            <a:endParaRPr lang="en-US"/>
          </a:p>
        </p:txBody>
      </p:sp>
      <p:sp>
        <p:nvSpPr>
          <p:cNvPr id="6" name="TextBox 5"/>
          <p:cNvSpPr txBox="1"/>
          <p:nvPr userDrawn="1"/>
        </p:nvSpPr>
        <p:spPr>
          <a:xfrm>
            <a:off x="3886200" y="6428601"/>
            <a:ext cx="1295400" cy="276999"/>
          </a:xfrm>
          <a:prstGeom prst="rect">
            <a:avLst/>
          </a:prstGeom>
          <a:noFill/>
        </p:spPr>
        <p:txBody>
          <a:bodyPr wrap="square" rtlCol="0">
            <a:spAutoFit/>
          </a:bodyPr>
          <a:lstStyle/>
          <a:p>
            <a:r>
              <a:rPr lang="en-US" sz="1200" dirty="0" smtClean="0"/>
              <a:t>JCTVC-E401</a:t>
            </a:r>
            <a:endParaRPr lang="en-US" sz="1200"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p:cNvSpPr>
            <a:spLocks noChangeArrowheads="1"/>
          </p:cNvSpPr>
          <p:nvPr/>
        </p:nvSpPr>
        <p:spPr bwMode="auto">
          <a:xfrm>
            <a:off x="0" y="6400800"/>
            <a:ext cx="9144000" cy="457200"/>
          </a:xfrm>
          <a:prstGeom prst="rect">
            <a:avLst/>
          </a:prstGeom>
          <a:solidFill>
            <a:srgbClr val="333333"/>
          </a:solidFill>
          <a:ln w="9525" algn="ctr">
            <a:noFill/>
            <a:miter lim="800000"/>
            <a:headEnd/>
            <a:tailEnd/>
          </a:ln>
          <a:effectLst>
            <a:outerShdw dist="23000" dir="5400000" rotWithShape="0">
              <a:srgbClr val="808080">
                <a:alpha val="34999"/>
              </a:srgbClr>
            </a:outerShdw>
          </a:effectLst>
        </p:spPr>
        <p:txBody>
          <a:bodyPr anchor="ctr"/>
          <a:lstStyle/>
          <a:p>
            <a:pPr algn="ctr" fontAlgn="auto">
              <a:spcBef>
                <a:spcPts val="0"/>
              </a:spcBef>
              <a:spcAft>
                <a:spcPts val="0"/>
              </a:spcAft>
              <a:defRPr/>
            </a:pPr>
            <a:endParaRPr lang="en-US" baseline="0" dirty="0">
              <a:solidFill>
                <a:schemeClr val="lt1"/>
              </a:solidFill>
              <a:latin typeface="+mn-lt"/>
            </a:endParaRPr>
          </a:p>
        </p:txBody>
      </p:sp>
      <p:sp>
        <p:nvSpPr>
          <p:cNvPr id="1071" name="Rectangle 47"/>
          <p:cNvSpPr>
            <a:spLocks noGrp="1" noChangeArrowheads="1"/>
          </p:cNvSpPr>
          <p:nvPr>
            <p:ph type="title"/>
          </p:nvPr>
        </p:nvSpPr>
        <p:spPr bwMode="auto">
          <a:xfrm>
            <a:off x="190488" y="76200"/>
            <a:ext cx="8763024"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
        <p:nvSpPr>
          <p:cNvPr id="1076" name="Rectangle 52"/>
          <p:cNvSpPr>
            <a:spLocks noGrp="1" noChangeArrowheads="1"/>
          </p:cNvSpPr>
          <p:nvPr>
            <p:ph type="body" idx="1"/>
          </p:nvPr>
        </p:nvSpPr>
        <p:spPr bwMode="auto">
          <a:xfrm>
            <a:off x="190487" y="904108"/>
            <a:ext cx="8763025" cy="53149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Box 49"/>
          <p:cNvSpPr txBox="1">
            <a:spLocks noChangeArrowheads="1"/>
          </p:cNvSpPr>
          <p:nvPr/>
        </p:nvSpPr>
        <p:spPr bwMode="auto">
          <a:xfrm>
            <a:off x="180975" y="6626493"/>
            <a:ext cx="577850" cy="184666"/>
          </a:xfrm>
          <a:prstGeom prst="rect">
            <a:avLst/>
          </a:prstGeom>
          <a:noFill/>
          <a:ln w="9525">
            <a:noFill/>
            <a:miter lim="800000"/>
            <a:headEnd/>
            <a:tailEnd/>
          </a:ln>
        </p:spPr>
        <p:txBody>
          <a:bodyPr anchor="ctr">
            <a:spAutoFit/>
          </a:bodyPr>
          <a:lstStyle/>
          <a:p>
            <a:r>
              <a:rPr lang="en-US" sz="600" dirty="0">
                <a:solidFill>
                  <a:schemeClr val="bg1"/>
                </a:solidFill>
              </a:rPr>
              <a:t>PAGE</a:t>
            </a:r>
            <a:r>
              <a:rPr lang="en-US" sz="600" dirty="0" smtClean="0">
                <a:solidFill>
                  <a:schemeClr val="bg1"/>
                </a:solidFill>
              </a:rPr>
              <a:t>  </a:t>
            </a:r>
            <a:fld id="{DF573F04-0965-4020-B5B5-991C2993D9D9}" type="slidenum">
              <a:rPr lang="en-US" sz="600" smtClean="0">
                <a:solidFill>
                  <a:schemeClr val="bg1"/>
                </a:solidFill>
              </a:rPr>
              <a:pPr/>
              <a:t>‹#›</a:t>
            </a:fld>
            <a:endParaRPr lang="en-US" sz="600" dirty="0">
              <a:solidFill>
                <a:schemeClr val="bg1"/>
              </a:solidFill>
            </a:endParaRPr>
          </a:p>
        </p:txBody>
      </p:sp>
      <p:pic>
        <p:nvPicPr>
          <p:cNvPr id="10" name="Picture 9" descr="q_white.png"/>
          <p:cNvPicPr>
            <a:picLocks noChangeAspect="1"/>
          </p:cNvPicPr>
          <p:nvPr/>
        </p:nvPicPr>
        <p:blipFill>
          <a:blip r:embed="rId8" cstate="print"/>
          <a:srcRect/>
          <a:stretch>
            <a:fillRect/>
          </a:stretch>
        </p:blipFill>
        <p:spPr bwMode="auto">
          <a:xfrm>
            <a:off x="7790688" y="6451900"/>
            <a:ext cx="1216152" cy="338186"/>
          </a:xfrm>
          <a:prstGeom prst="rect">
            <a:avLst/>
          </a:prstGeom>
          <a:noFill/>
          <a:ln w="9525">
            <a:noFill/>
            <a:miter lim="800000"/>
            <a:headEnd/>
            <a:tailEnd/>
          </a:ln>
        </p:spPr>
      </p:pic>
      <p:cxnSp>
        <p:nvCxnSpPr>
          <p:cNvPr id="11" name="Straight Connector 10"/>
          <p:cNvCxnSpPr/>
          <p:nvPr/>
        </p:nvCxnSpPr>
        <p:spPr bwMode="auto">
          <a:xfrm rot="5400000">
            <a:off x="656034" y="6724382"/>
            <a:ext cx="115094" cy="1588"/>
          </a:xfrm>
          <a:prstGeom prst="line">
            <a:avLst/>
          </a:prstGeom>
          <a:solidFill>
            <a:schemeClr val="accent1"/>
          </a:solidFill>
          <a:ln w="6350" cap="flat" cmpd="sng" algn="ctr">
            <a:solidFill>
              <a:schemeClr val="bg2">
                <a:lumMod val="60000"/>
                <a:lumOff val="40000"/>
              </a:schemeClr>
            </a:solidFill>
            <a:prstDash val="solid"/>
            <a:round/>
            <a:headEnd type="none" w="med" len="med"/>
            <a:tailEnd type="none" w="med" len="med"/>
          </a:ln>
          <a:effectLst/>
        </p:spPr>
      </p:cxnSp>
      <p:pic>
        <p:nvPicPr>
          <p:cNvPr id="16" name="Picture 15" descr="RedefiningMobility copy.png"/>
          <p:cNvPicPr>
            <a:picLocks noChangeAspect="1"/>
          </p:cNvPicPr>
          <p:nvPr/>
        </p:nvPicPr>
        <p:blipFill>
          <a:blip r:embed="rId9" cstate="print"/>
          <a:stretch>
            <a:fillRect/>
          </a:stretch>
        </p:blipFill>
        <p:spPr>
          <a:xfrm>
            <a:off x="189049" y="6396913"/>
            <a:ext cx="2058852" cy="295067"/>
          </a:xfrm>
          <a:prstGeom prst="rect">
            <a:avLst/>
          </a:prstGeom>
        </p:spPr>
      </p:pic>
    </p:spTree>
  </p:cSld>
  <p:clrMap bg1="lt1" tx1="dk1" bg2="lt2" tx2="dk2" accent1="accent1" accent2="accent2" accent3="accent3" accent4="accent4" accent5="accent5" accent6="accent6" hlink="hlink" folHlink="folHlink"/>
  <p:sldLayoutIdLst>
    <p:sldLayoutId id="2147483659" r:id="rId1"/>
    <p:sldLayoutId id="2147483649" r:id="rId2"/>
    <p:sldLayoutId id="2147483650" r:id="rId3"/>
    <p:sldLayoutId id="2147483655" r:id="rId4"/>
    <p:sldLayoutId id="2147483656" r:id="rId5"/>
    <p:sldLayoutId id="2147483653" r:id="rId6"/>
  </p:sldLayoutIdLst>
  <p:txStyles>
    <p:titleStyle>
      <a:lvl1pPr algn="l" rtl="0" eaLnBrk="1" fontAlgn="base" hangingPunct="1">
        <a:lnSpc>
          <a:spcPct val="80000"/>
        </a:lnSpc>
        <a:spcBef>
          <a:spcPct val="0"/>
        </a:spcBef>
        <a:spcAft>
          <a:spcPct val="0"/>
        </a:spcAft>
        <a:defRPr sz="2800">
          <a:solidFill>
            <a:schemeClr val="tx2"/>
          </a:solidFill>
          <a:latin typeface="+mj-lt"/>
          <a:ea typeface="+mj-ea"/>
          <a:cs typeface="+mj-cs"/>
        </a:defRPr>
      </a:lvl1pPr>
      <a:lvl2pPr algn="l" rtl="0" eaLnBrk="1" fontAlgn="base" hangingPunct="1">
        <a:lnSpc>
          <a:spcPct val="80000"/>
        </a:lnSpc>
        <a:spcBef>
          <a:spcPct val="0"/>
        </a:spcBef>
        <a:spcAft>
          <a:spcPct val="0"/>
        </a:spcAft>
        <a:defRPr sz="2400">
          <a:solidFill>
            <a:schemeClr val="accent1"/>
          </a:solidFill>
          <a:latin typeface="Arial" charset="0"/>
          <a:cs typeface="Arial" charset="0"/>
        </a:defRPr>
      </a:lvl2pPr>
      <a:lvl3pPr algn="l" rtl="0" eaLnBrk="1" fontAlgn="base" hangingPunct="1">
        <a:lnSpc>
          <a:spcPct val="80000"/>
        </a:lnSpc>
        <a:spcBef>
          <a:spcPct val="0"/>
        </a:spcBef>
        <a:spcAft>
          <a:spcPct val="0"/>
        </a:spcAft>
        <a:defRPr sz="2400">
          <a:solidFill>
            <a:schemeClr val="accent1"/>
          </a:solidFill>
          <a:latin typeface="Arial" charset="0"/>
          <a:cs typeface="Arial" charset="0"/>
        </a:defRPr>
      </a:lvl3pPr>
      <a:lvl4pPr algn="l" rtl="0" eaLnBrk="1" fontAlgn="base" hangingPunct="1">
        <a:lnSpc>
          <a:spcPct val="80000"/>
        </a:lnSpc>
        <a:spcBef>
          <a:spcPct val="0"/>
        </a:spcBef>
        <a:spcAft>
          <a:spcPct val="0"/>
        </a:spcAft>
        <a:defRPr sz="2400">
          <a:solidFill>
            <a:schemeClr val="accent1"/>
          </a:solidFill>
          <a:latin typeface="Arial" charset="0"/>
          <a:cs typeface="Arial" charset="0"/>
        </a:defRPr>
      </a:lvl4pPr>
      <a:lvl5pPr algn="l" rtl="0" eaLnBrk="1" fontAlgn="base" hangingPunct="1">
        <a:lnSpc>
          <a:spcPct val="80000"/>
        </a:lnSpc>
        <a:spcBef>
          <a:spcPct val="0"/>
        </a:spcBef>
        <a:spcAft>
          <a:spcPct val="0"/>
        </a:spcAft>
        <a:defRPr sz="2400">
          <a:solidFill>
            <a:schemeClr val="accent1"/>
          </a:solidFill>
          <a:latin typeface="Arial" charset="0"/>
          <a:cs typeface="Arial" charset="0"/>
        </a:defRPr>
      </a:lvl5pPr>
      <a:lvl6pPr marL="457200" algn="l" rtl="0" eaLnBrk="1" fontAlgn="base" hangingPunct="1">
        <a:lnSpc>
          <a:spcPct val="80000"/>
        </a:lnSpc>
        <a:spcBef>
          <a:spcPct val="0"/>
        </a:spcBef>
        <a:spcAft>
          <a:spcPct val="0"/>
        </a:spcAft>
        <a:defRPr sz="2400">
          <a:solidFill>
            <a:schemeClr val="accent1"/>
          </a:solidFill>
          <a:latin typeface="Arial" charset="0"/>
          <a:cs typeface="Arial" charset="0"/>
        </a:defRPr>
      </a:lvl6pPr>
      <a:lvl7pPr marL="914400" algn="l" rtl="0" eaLnBrk="1" fontAlgn="base" hangingPunct="1">
        <a:lnSpc>
          <a:spcPct val="80000"/>
        </a:lnSpc>
        <a:spcBef>
          <a:spcPct val="0"/>
        </a:spcBef>
        <a:spcAft>
          <a:spcPct val="0"/>
        </a:spcAft>
        <a:defRPr sz="2400">
          <a:solidFill>
            <a:schemeClr val="accent1"/>
          </a:solidFill>
          <a:latin typeface="Arial" charset="0"/>
          <a:cs typeface="Arial" charset="0"/>
        </a:defRPr>
      </a:lvl7pPr>
      <a:lvl8pPr marL="1371600" algn="l" rtl="0" eaLnBrk="1" fontAlgn="base" hangingPunct="1">
        <a:lnSpc>
          <a:spcPct val="80000"/>
        </a:lnSpc>
        <a:spcBef>
          <a:spcPct val="0"/>
        </a:spcBef>
        <a:spcAft>
          <a:spcPct val="0"/>
        </a:spcAft>
        <a:defRPr sz="2400">
          <a:solidFill>
            <a:schemeClr val="accent1"/>
          </a:solidFill>
          <a:latin typeface="Arial" charset="0"/>
          <a:cs typeface="Arial" charset="0"/>
        </a:defRPr>
      </a:lvl8pPr>
      <a:lvl9pPr marL="1828800" algn="l" rtl="0" eaLnBrk="1" fontAlgn="base" hangingPunct="1">
        <a:lnSpc>
          <a:spcPct val="80000"/>
        </a:lnSpc>
        <a:spcBef>
          <a:spcPct val="0"/>
        </a:spcBef>
        <a:spcAft>
          <a:spcPct val="0"/>
        </a:spcAft>
        <a:defRPr sz="2400">
          <a:solidFill>
            <a:schemeClr val="accent1"/>
          </a:solidFill>
          <a:latin typeface="Arial" charset="0"/>
          <a:cs typeface="Arial" charset="0"/>
        </a:defRPr>
      </a:lvl9pPr>
    </p:titleStyle>
    <p:bodyStyle>
      <a:lvl1pPr marL="169863" indent="-169863" algn="l" rtl="0" eaLnBrk="1" fontAlgn="base" hangingPunct="1">
        <a:lnSpc>
          <a:spcPct val="95000"/>
        </a:lnSpc>
        <a:spcBef>
          <a:spcPct val="35000"/>
        </a:spcBef>
        <a:spcAft>
          <a:spcPct val="0"/>
        </a:spcAft>
        <a:buClr>
          <a:schemeClr val="accent2"/>
        </a:buClr>
        <a:buFont typeface="Wingdings" pitchFamily="2" charset="2"/>
        <a:buChar char="§"/>
        <a:defRPr sz="2000">
          <a:solidFill>
            <a:srgbClr val="333333"/>
          </a:solidFill>
          <a:latin typeface="+mn-lt"/>
          <a:ea typeface="+mn-ea"/>
          <a:cs typeface="+mn-cs"/>
        </a:defRPr>
      </a:lvl1pPr>
      <a:lvl2pPr marL="627063" indent="-169863" algn="l" rtl="0" eaLnBrk="1" fontAlgn="base" hangingPunct="1">
        <a:lnSpc>
          <a:spcPct val="95000"/>
        </a:lnSpc>
        <a:spcBef>
          <a:spcPct val="35000"/>
        </a:spcBef>
        <a:spcAft>
          <a:spcPct val="0"/>
        </a:spcAft>
        <a:buClr>
          <a:schemeClr val="accent1"/>
        </a:buClr>
        <a:buFont typeface="Wingdings" pitchFamily="2" charset="2"/>
        <a:buChar char="§"/>
        <a:defRPr>
          <a:solidFill>
            <a:srgbClr val="333333"/>
          </a:solidFill>
          <a:latin typeface="+mn-lt"/>
          <a:cs typeface="+mn-cs"/>
        </a:defRPr>
      </a:lvl2pPr>
      <a:lvl3pPr marL="1084263" indent="-169863" algn="l" rtl="0" eaLnBrk="1" fontAlgn="base" hangingPunct="1">
        <a:lnSpc>
          <a:spcPct val="95000"/>
        </a:lnSpc>
        <a:spcBef>
          <a:spcPct val="35000"/>
        </a:spcBef>
        <a:spcAft>
          <a:spcPct val="0"/>
        </a:spcAft>
        <a:buClr>
          <a:schemeClr val="tx2"/>
        </a:buClr>
        <a:buSzPct val="125000"/>
        <a:buFont typeface="Arial" charset="0"/>
        <a:buChar char="–"/>
        <a:defRPr sz="1600">
          <a:solidFill>
            <a:srgbClr val="333333"/>
          </a:solidFill>
          <a:latin typeface="+mn-lt"/>
          <a:cs typeface="+mn-cs"/>
        </a:defRPr>
      </a:lvl3pPr>
      <a:lvl4pPr marL="1544638" indent="-174625" algn="l" rtl="0" eaLnBrk="1" fontAlgn="base" hangingPunct="1">
        <a:lnSpc>
          <a:spcPct val="95000"/>
        </a:lnSpc>
        <a:spcBef>
          <a:spcPct val="35000"/>
        </a:spcBef>
        <a:spcAft>
          <a:spcPct val="0"/>
        </a:spcAft>
        <a:buClr>
          <a:schemeClr val="accent1"/>
        </a:buClr>
        <a:buSzPct val="125000"/>
        <a:buFont typeface="Lucida Grande"/>
        <a:buChar char="»"/>
        <a:defRPr sz="1400">
          <a:solidFill>
            <a:srgbClr val="333333"/>
          </a:solidFill>
          <a:latin typeface="+mn-lt"/>
          <a:cs typeface="+mn-cs"/>
        </a:defRPr>
      </a:lvl4pPr>
      <a:lvl5pPr marL="1946275" indent="-117475" algn="l" rtl="0" eaLnBrk="1" fontAlgn="base" hangingPunct="1">
        <a:lnSpc>
          <a:spcPct val="95000"/>
        </a:lnSpc>
        <a:spcBef>
          <a:spcPct val="35000"/>
        </a:spcBef>
        <a:spcAft>
          <a:spcPct val="0"/>
        </a:spcAft>
        <a:buClr>
          <a:schemeClr val="tx2"/>
        </a:buClr>
        <a:buChar char="•"/>
        <a:defRPr sz="1200">
          <a:solidFill>
            <a:srgbClr val="333333"/>
          </a:solidFill>
          <a:latin typeface="+mn-lt"/>
          <a:cs typeface="+mn-cs"/>
        </a:defRPr>
      </a:lvl5pPr>
      <a:lvl6pPr marL="17732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6pPr>
      <a:lvl7pPr marL="22304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7pPr>
      <a:lvl8pPr marL="26876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8pPr>
      <a:lvl9pPr marL="31448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ctrTitle"/>
          </p:nvPr>
        </p:nvSpPr>
        <p:spPr/>
        <p:txBody>
          <a:bodyPr/>
          <a:lstStyle/>
          <a:p>
            <a:r>
              <a:rPr lang="en-US" sz="3200" dirty="0" smtClean="0"/>
              <a:t>JCTVC-H0496: On </a:t>
            </a:r>
            <a:r>
              <a:rPr lang="en-US" sz="3200" dirty="0" err="1" smtClean="0"/>
              <a:t>bitstreams</a:t>
            </a:r>
            <a:r>
              <a:rPr lang="en-US" sz="3200" dirty="0" smtClean="0"/>
              <a:t> </a:t>
            </a:r>
            <a:r>
              <a:rPr lang="en-US" sz="3200" dirty="0"/>
              <a:t>starting with CRA pictures</a:t>
            </a:r>
            <a:endParaRPr lang="en-US" sz="3200" dirty="0" smtClean="0"/>
          </a:p>
        </p:txBody>
      </p:sp>
      <p:sp>
        <p:nvSpPr>
          <p:cNvPr id="3" name="TextBox 2"/>
          <p:cNvSpPr txBox="1"/>
          <p:nvPr/>
        </p:nvSpPr>
        <p:spPr>
          <a:xfrm>
            <a:off x="2133600" y="5105400"/>
            <a:ext cx="6781800" cy="369332"/>
          </a:xfrm>
          <a:prstGeom prst="rect">
            <a:avLst/>
          </a:prstGeom>
          <a:noFill/>
        </p:spPr>
        <p:txBody>
          <a:bodyPr wrap="square" rtlCol="0">
            <a:spAutoFit/>
          </a:bodyPr>
          <a:lstStyle/>
          <a:p>
            <a:r>
              <a:rPr lang="en-US" dirty="0"/>
              <a:t>Ye-Kui Wang, Ying </a:t>
            </a:r>
            <a:r>
              <a:rPr lang="en-US" dirty="0" smtClean="0"/>
              <a:t>Chen, and Marta Karczewicz</a:t>
            </a:r>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p:txBody>
          <a:bodyPr/>
          <a:lstStyle/>
          <a:p>
            <a:r>
              <a:rPr lang="en-US" dirty="0" smtClean="0"/>
              <a:t>Follow-up of JCTVC-G319</a:t>
            </a:r>
          </a:p>
          <a:p>
            <a:r>
              <a:rPr lang="en-US" dirty="0" smtClean="0"/>
              <a:t>Notes from the previous meeting</a:t>
            </a:r>
          </a:p>
          <a:p>
            <a:pPr lvl="1" hangingPunct="0"/>
            <a:r>
              <a:rPr lang="en-US" dirty="0" smtClean="0"/>
              <a:t>“</a:t>
            </a:r>
            <a:r>
              <a:rPr lang="en-US" dirty="0"/>
              <a:t>It was remarked that it may be difficult to specify conformance of a </a:t>
            </a:r>
            <a:r>
              <a:rPr lang="en-US" dirty="0" err="1"/>
              <a:t>bitstream</a:t>
            </a:r>
            <a:r>
              <a:rPr lang="en-US" dirty="0"/>
              <a:t> in such a case, as there would be implied dangling references to non-existing information. A </a:t>
            </a:r>
            <a:r>
              <a:rPr lang="en-US" dirty="0" err="1"/>
              <a:t>bitstream</a:t>
            </a:r>
            <a:r>
              <a:rPr lang="en-US" dirty="0"/>
              <a:t> needs to be testable for conformance (without access to unavailable data).</a:t>
            </a:r>
          </a:p>
          <a:p>
            <a:pPr lvl="1" hangingPunct="0"/>
            <a:r>
              <a:rPr lang="en-US" dirty="0"/>
              <a:t>“The concept seems useful, if it is possible to specify the </a:t>
            </a:r>
            <a:r>
              <a:rPr lang="en-US" dirty="0" err="1"/>
              <a:t>bitstream</a:t>
            </a:r>
            <a:r>
              <a:rPr lang="en-US" dirty="0"/>
              <a:t> conformance clearly, and the decoder </a:t>
            </a:r>
            <a:r>
              <a:rPr lang="en-US" dirty="0" err="1"/>
              <a:t>behaviour</a:t>
            </a:r>
            <a:r>
              <a:rPr lang="en-US" dirty="0"/>
              <a:t> as well. Further study is encouraged.”</a:t>
            </a:r>
          </a:p>
          <a:p>
            <a:pPr marL="457200" lvl="1" indent="0">
              <a:buNone/>
            </a:pPr>
            <a:endParaRPr lang="en-US" dirty="0" smtClean="0"/>
          </a:p>
        </p:txBody>
      </p:sp>
    </p:spTree>
    <p:extLst>
      <p:ext uri="{BB962C8B-B14F-4D97-AF65-F5344CB8AC3E}">
        <p14:creationId xmlns:p14="http://schemas.microsoft.com/office/powerpoint/2010/main" val="3927601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5" name="Rectangle 5"/>
          <p:cNvSpPr>
            <a:spLocks noChangeArrowheads="1"/>
          </p:cNvSpPr>
          <p:nvPr/>
        </p:nvSpPr>
        <p:spPr bwMode="auto">
          <a:xfrm>
            <a:off x="2884488" y="2511969"/>
            <a:ext cx="431800" cy="431800"/>
          </a:xfrm>
          <a:prstGeom prst="rect">
            <a:avLst/>
          </a:prstGeom>
          <a:solidFill>
            <a:srgbClr val="FFFF00"/>
          </a:solidFill>
          <a:ln w="9525">
            <a:solidFill>
              <a:schemeClr val="tx1"/>
            </a:solidFill>
            <a:miter lim="800000"/>
            <a:headEnd/>
            <a:tailEnd/>
          </a:ln>
          <a:effectLst/>
        </p:spPr>
        <p:txBody>
          <a:bodyPr wrap="none" anchor="ctr"/>
          <a:lstStyle/>
          <a:p>
            <a:pPr algn="ctr"/>
            <a:r>
              <a:rPr lang="en-US" sz="1000" b="1" dirty="0" smtClean="0"/>
              <a:t>CRA</a:t>
            </a:r>
            <a:endParaRPr lang="en-US" sz="1000" b="1" dirty="0"/>
          </a:p>
          <a:p>
            <a:pPr algn="ctr"/>
            <a:r>
              <a:rPr lang="en-US" sz="1000" b="1" dirty="0" err="1"/>
              <a:t>Poc</a:t>
            </a:r>
            <a:r>
              <a:rPr lang="en-US" sz="1000" b="1" dirty="0"/>
              <a:t> 0</a:t>
            </a:r>
            <a:endParaRPr lang="en-SG" altLang="ja-JP" sz="1000" b="1" dirty="0">
              <a:ea typeface="MS PGothic" pitchFamily="34" charset="-128"/>
            </a:endParaRPr>
          </a:p>
        </p:txBody>
      </p:sp>
      <p:sp>
        <p:nvSpPr>
          <p:cNvPr id="10247" name="Rectangle 7"/>
          <p:cNvSpPr>
            <a:spLocks noChangeArrowheads="1"/>
          </p:cNvSpPr>
          <p:nvPr/>
        </p:nvSpPr>
        <p:spPr bwMode="auto">
          <a:xfrm>
            <a:off x="4019523" y="3936023"/>
            <a:ext cx="431800" cy="431800"/>
          </a:xfrm>
          <a:prstGeom prst="rect">
            <a:avLst/>
          </a:prstGeom>
          <a:solidFill>
            <a:srgbClr val="FFFF00"/>
          </a:solidFill>
          <a:ln w="9525">
            <a:solidFill>
              <a:schemeClr val="tx1"/>
            </a:solidFill>
            <a:miter lim="800000"/>
            <a:headEnd/>
            <a:tailEnd/>
          </a:ln>
          <a:effectLst/>
        </p:spPr>
        <p:txBody>
          <a:bodyPr wrap="none" anchor="ctr"/>
          <a:lstStyle/>
          <a:p>
            <a:pPr algn="ctr"/>
            <a:r>
              <a:rPr lang="en-US" sz="1000" b="1" dirty="0" smtClean="0"/>
              <a:t>CRA</a:t>
            </a:r>
            <a:endParaRPr lang="en-US" sz="1000" b="1" dirty="0"/>
          </a:p>
          <a:p>
            <a:pPr algn="ctr"/>
            <a:r>
              <a:rPr lang="en-US" sz="1000" b="1" dirty="0" err="1"/>
              <a:t>Poc</a:t>
            </a:r>
            <a:r>
              <a:rPr lang="en-US" sz="1000" b="1" dirty="0"/>
              <a:t> 0</a:t>
            </a:r>
            <a:endParaRPr lang="en-SG" altLang="ja-JP" sz="1000" b="1" dirty="0">
              <a:ea typeface="MS PGothic" pitchFamily="34" charset="-128"/>
            </a:endParaRPr>
          </a:p>
        </p:txBody>
      </p:sp>
      <p:sp>
        <p:nvSpPr>
          <p:cNvPr id="10248" name="Rectangle 8"/>
          <p:cNvSpPr>
            <a:spLocks noChangeArrowheads="1"/>
          </p:cNvSpPr>
          <p:nvPr/>
        </p:nvSpPr>
        <p:spPr bwMode="auto">
          <a:xfrm>
            <a:off x="6619848" y="3936023"/>
            <a:ext cx="431800" cy="431800"/>
          </a:xfrm>
          <a:prstGeom prst="rect">
            <a:avLst/>
          </a:prstGeom>
          <a:solidFill>
            <a:srgbClr val="00FFFF"/>
          </a:solidFill>
          <a:ln w="9525">
            <a:solidFill>
              <a:schemeClr val="tx1"/>
            </a:solidFill>
            <a:miter lim="800000"/>
            <a:headEnd/>
            <a:tailEnd/>
          </a:ln>
          <a:effectLst/>
        </p:spPr>
        <p:txBody>
          <a:bodyPr wrap="none" anchor="ctr"/>
          <a:lstStyle/>
          <a:p>
            <a:pPr algn="ctr"/>
            <a:r>
              <a:rPr lang="en-US" sz="1000" b="1" dirty="0"/>
              <a:t>P</a:t>
            </a:r>
          </a:p>
          <a:p>
            <a:pPr algn="ctr"/>
            <a:r>
              <a:rPr lang="en-US" sz="1000" b="1" dirty="0"/>
              <a:t>Poc 6</a:t>
            </a:r>
            <a:endParaRPr lang="en-SG" altLang="ja-JP" sz="1000" b="1" dirty="0"/>
          </a:p>
        </p:txBody>
      </p:sp>
      <p:sp>
        <p:nvSpPr>
          <p:cNvPr id="10249" name="Rectangle 9"/>
          <p:cNvSpPr>
            <a:spLocks noChangeArrowheads="1"/>
          </p:cNvSpPr>
          <p:nvPr/>
        </p:nvSpPr>
        <p:spPr bwMode="auto">
          <a:xfrm>
            <a:off x="1852585" y="3934436"/>
            <a:ext cx="431800" cy="431800"/>
          </a:xfrm>
          <a:prstGeom prst="rect">
            <a:avLst/>
          </a:prstGeom>
          <a:solidFill>
            <a:srgbClr val="00FF00"/>
          </a:solidFill>
          <a:ln w="9525">
            <a:solidFill>
              <a:schemeClr val="tx1"/>
            </a:solidFill>
            <a:miter lim="800000"/>
            <a:headEnd/>
            <a:tailEnd/>
          </a:ln>
          <a:effectLst/>
        </p:spPr>
        <p:txBody>
          <a:bodyPr wrap="none" anchor="ctr"/>
          <a:lstStyle/>
          <a:p>
            <a:pPr algn="ctr"/>
            <a:r>
              <a:rPr lang="en-US" sz="1000" b="1"/>
              <a:t>B</a:t>
            </a:r>
          </a:p>
          <a:p>
            <a:pPr algn="ctr"/>
            <a:r>
              <a:rPr lang="en-US" sz="1000" b="1"/>
              <a:t>Poc -5</a:t>
            </a:r>
            <a:endParaRPr lang="en-SG" altLang="ja-JP" sz="1000" b="1">
              <a:ea typeface="MS PGothic" pitchFamily="34" charset="-128"/>
            </a:endParaRPr>
          </a:p>
        </p:txBody>
      </p:sp>
      <p:sp>
        <p:nvSpPr>
          <p:cNvPr id="10250" name="Rectangle 10"/>
          <p:cNvSpPr>
            <a:spLocks noChangeArrowheads="1"/>
          </p:cNvSpPr>
          <p:nvPr/>
        </p:nvSpPr>
        <p:spPr bwMode="auto">
          <a:xfrm>
            <a:off x="3587723" y="3936023"/>
            <a:ext cx="431800" cy="431800"/>
          </a:xfrm>
          <a:prstGeom prst="rect">
            <a:avLst/>
          </a:prstGeom>
          <a:solidFill>
            <a:srgbClr val="00FF00"/>
          </a:solidFill>
          <a:ln w="9525">
            <a:solidFill>
              <a:schemeClr val="tx1"/>
            </a:solidFill>
            <a:miter lim="800000"/>
            <a:headEnd/>
            <a:tailEnd/>
          </a:ln>
          <a:effectLst/>
        </p:spPr>
        <p:txBody>
          <a:bodyPr wrap="none" anchor="ctr"/>
          <a:lstStyle/>
          <a:p>
            <a:pPr algn="ctr"/>
            <a:r>
              <a:rPr lang="en-US" sz="1000" b="1"/>
              <a:t>B</a:t>
            </a:r>
          </a:p>
          <a:p>
            <a:pPr algn="ctr"/>
            <a:r>
              <a:rPr lang="en-US" sz="1000" b="1"/>
              <a:t>Poc -1</a:t>
            </a:r>
            <a:endParaRPr lang="en-SG" altLang="ja-JP" sz="1000" b="1">
              <a:ea typeface="MS PGothic" pitchFamily="34" charset="-128"/>
            </a:endParaRPr>
          </a:p>
        </p:txBody>
      </p:sp>
      <p:sp>
        <p:nvSpPr>
          <p:cNvPr id="10251" name="Rectangle 11"/>
          <p:cNvSpPr>
            <a:spLocks noChangeArrowheads="1"/>
          </p:cNvSpPr>
          <p:nvPr/>
        </p:nvSpPr>
        <p:spPr bwMode="auto">
          <a:xfrm>
            <a:off x="4452910" y="3936023"/>
            <a:ext cx="431800" cy="431800"/>
          </a:xfrm>
          <a:prstGeom prst="rect">
            <a:avLst/>
          </a:prstGeom>
          <a:solidFill>
            <a:srgbClr val="00FFFF"/>
          </a:solidFill>
          <a:ln w="9525">
            <a:solidFill>
              <a:schemeClr val="tx1"/>
            </a:solidFill>
            <a:miter lim="800000"/>
            <a:headEnd/>
            <a:tailEnd/>
          </a:ln>
          <a:effectLst/>
        </p:spPr>
        <p:txBody>
          <a:bodyPr wrap="none" anchor="ctr"/>
          <a:lstStyle/>
          <a:p>
            <a:pPr algn="ctr"/>
            <a:r>
              <a:rPr lang="en-US" sz="1000" b="1" dirty="0"/>
              <a:t>B</a:t>
            </a:r>
          </a:p>
          <a:p>
            <a:pPr algn="ctr"/>
            <a:r>
              <a:rPr lang="en-US" sz="1000" b="1" dirty="0" err="1"/>
              <a:t>Poc</a:t>
            </a:r>
            <a:r>
              <a:rPr lang="en-US" sz="1000" b="1" dirty="0"/>
              <a:t> 1</a:t>
            </a:r>
            <a:endParaRPr lang="en-SG" altLang="ja-JP" sz="1000" b="1" dirty="0">
              <a:ea typeface="MS PGothic" pitchFamily="34" charset="-128"/>
            </a:endParaRPr>
          </a:p>
        </p:txBody>
      </p:sp>
      <p:sp>
        <p:nvSpPr>
          <p:cNvPr id="10252" name="Rectangle 12"/>
          <p:cNvSpPr>
            <a:spLocks noChangeArrowheads="1"/>
          </p:cNvSpPr>
          <p:nvPr/>
        </p:nvSpPr>
        <p:spPr bwMode="auto">
          <a:xfrm>
            <a:off x="6188048" y="3936023"/>
            <a:ext cx="431800" cy="431800"/>
          </a:xfrm>
          <a:prstGeom prst="rect">
            <a:avLst/>
          </a:prstGeom>
          <a:solidFill>
            <a:srgbClr val="00FFFF"/>
          </a:solidFill>
          <a:ln w="9525">
            <a:solidFill>
              <a:schemeClr val="tx1"/>
            </a:solidFill>
            <a:miter lim="800000"/>
            <a:headEnd/>
            <a:tailEnd/>
          </a:ln>
          <a:effectLst/>
        </p:spPr>
        <p:txBody>
          <a:bodyPr wrap="none" anchor="ctr"/>
          <a:lstStyle/>
          <a:p>
            <a:pPr algn="ctr"/>
            <a:r>
              <a:rPr lang="en-US" sz="1000" b="1"/>
              <a:t>B</a:t>
            </a:r>
          </a:p>
          <a:p>
            <a:pPr algn="ctr"/>
            <a:r>
              <a:rPr lang="en-US" sz="1000" b="1"/>
              <a:t>Poc 5</a:t>
            </a:r>
            <a:endParaRPr lang="en-SG" altLang="ja-JP" sz="1000" b="1">
              <a:ea typeface="MS PGothic" pitchFamily="34" charset="-128"/>
            </a:endParaRPr>
          </a:p>
        </p:txBody>
      </p:sp>
      <p:sp>
        <p:nvSpPr>
          <p:cNvPr id="10253" name="Rectangle 13"/>
          <p:cNvSpPr>
            <a:spLocks noChangeArrowheads="1"/>
          </p:cNvSpPr>
          <p:nvPr/>
        </p:nvSpPr>
        <p:spPr bwMode="auto">
          <a:xfrm>
            <a:off x="4884710" y="3936023"/>
            <a:ext cx="431800" cy="431800"/>
          </a:xfrm>
          <a:prstGeom prst="rect">
            <a:avLst/>
          </a:prstGeom>
          <a:solidFill>
            <a:srgbClr val="00FFFF"/>
          </a:solidFill>
          <a:ln w="9525">
            <a:solidFill>
              <a:schemeClr val="tx1"/>
            </a:solidFill>
            <a:miter lim="800000"/>
            <a:headEnd/>
            <a:tailEnd/>
          </a:ln>
          <a:effectLst/>
        </p:spPr>
        <p:txBody>
          <a:bodyPr wrap="none" anchor="ctr"/>
          <a:lstStyle/>
          <a:p>
            <a:pPr algn="ctr"/>
            <a:r>
              <a:rPr lang="en-US" sz="1000" b="1"/>
              <a:t>B</a:t>
            </a:r>
          </a:p>
          <a:p>
            <a:pPr algn="ctr"/>
            <a:r>
              <a:rPr lang="en-US" sz="1000" b="1"/>
              <a:t>Poc 2</a:t>
            </a:r>
            <a:endParaRPr lang="en-SG" altLang="ja-JP" sz="1000" b="1">
              <a:ea typeface="MS PGothic" pitchFamily="34" charset="-128"/>
            </a:endParaRPr>
          </a:p>
        </p:txBody>
      </p:sp>
      <p:sp>
        <p:nvSpPr>
          <p:cNvPr id="10254" name="Rectangle 14"/>
          <p:cNvSpPr>
            <a:spLocks noChangeArrowheads="1"/>
          </p:cNvSpPr>
          <p:nvPr/>
        </p:nvSpPr>
        <p:spPr bwMode="auto">
          <a:xfrm>
            <a:off x="5324448" y="3936023"/>
            <a:ext cx="431800" cy="431800"/>
          </a:xfrm>
          <a:prstGeom prst="rect">
            <a:avLst/>
          </a:prstGeom>
          <a:solidFill>
            <a:srgbClr val="00FFFF"/>
          </a:solidFill>
          <a:ln w="9525">
            <a:solidFill>
              <a:schemeClr val="tx1"/>
            </a:solidFill>
            <a:miter lim="800000"/>
            <a:headEnd/>
            <a:tailEnd/>
          </a:ln>
          <a:effectLst/>
        </p:spPr>
        <p:txBody>
          <a:bodyPr wrap="none" anchor="ctr"/>
          <a:lstStyle/>
          <a:p>
            <a:pPr algn="ctr"/>
            <a:r>
              <a:rPr lang="en-US" sz="1000" b="1"/>
              <a:t>B</a:t>
            </a:r>
          </a:p>
          <a:p>
            <a:pPr algn="ctr"/>
            <a:r>
              <a:rPr lang="en-US" sz="1000" b="1"/>
              <a:t>Poc 3</a:t>
            </a:r>
            <a:endParaRPr lang="en-SG" altLang="ja-JP" sz="1000" b="1">
              <a:ea typeface="MS PGothic" pitchFamily="34" charset="-128"/>
            </a:endParaRPr>
          </a:p>
        </p:txBody>
      </p:sp>
      <p:sp>
        <p:nvSpPr>
          <p:cNvPr id="10255" name="Rectangle 15"/>
          <p:cNvSpPr>
            <a:spLocks noChangeArrowheads="1"/>
          </p:cNvSpPr>
          <p:nvPr/>
        </p:nvSpPr>
        <p:spPr bwMode="auto">
          <a:xfrm>
            <a:off x="5756248" y="3936023"/>
            <a:ext cx="431800" cy="431800"/>
          </a:xfrm>
          <a:prstGeom prst="rect">
            <a:avLst/>
          </a:prstGeom>
          <a:solidFill>
            <a:srgbClr val="00FFFF"/>
          </a:solidFill>
          <a:ln w="9525">
            <a:solidFill>
              <a:schemeClr val="tx1"/>
            </a:solidFill>
            <a:miter lim="800000"/>
            <a:headEnd/>
            <a:tailEnd/>
          </a:ln>
          <a:effectLst/>
        </p:spPr>
        <p:txBody>
          <a:bodyPr wrap="none" anchor="ctr"/>
          <a:lstStyle/>
          <a:p>
            <a:pPr algn="ctr"/>
            <a:r>
              <a:rPr lang="en-US" sz="1000" b="1"/>
              <a:t>B</a:t>
            </a:r>
          </a:p>
          <a:p>
            <a:pPr algn="ctr"/>
            <a:r>
              <a:rPr lang="en-US" sz="1000" b="1"/>
              <a:t>Poc 4</a:t>
            </a:r>
            <a:endParaRPr lang="en-SG" altLang="ja-JP" sz="1000" b="1">
              <a:ea typeface="MS PGothic" pitchFamily="34" charset="-128"/>
            </a:endParaRPr>
          </a:p>
        </p:txBody>
      </p:sp>
      <p:sp>
        <p:nvSpPr>
          <p:cNvPr id="10256" name="Rectangle 16"/>
          <p:cNvSpPr>
            <a:spLocks noChangeArrowheads="1"/>
          </p:cNvSpPr>
          <p:nvPr/>
        </p:nvSpPr>
        <p:spPr bwMode="auto">
          <a:xfrm>
            <a:off x="2292323" y="3934436"/>
            <a:ext cx="431800" cy="431800"/>
          </a:xfrm>
          <a:prstGeom prst="rect">
            <a:avLst/>
          </a:prstGeom>
          <a:solidFill>
            <a:srgbClr val="00FF00"/>
          </a:solidFill>
          <a:ln w="9525">
            <a:solidFill>
              <a:schemeClr val="tx1"/>
            </a:solidFill>
            <a:miter lim="800000"/>
            <a:headEnd/>
            <a:tailEnd/>
          </a:ln>
          <a:effectLst/>
        </p:spPr>
        <p:txBody>
          <a:bodyPr wrap="none" anchor="ctr"/>
          <a:lstStyle/>
          <a:p>
            <a:pPr algn="ctr"/>
            <a:r>
              <a:rPr lang="en-US" sz="1000" b="1"/>
              <a:t>B</a:t>
            </a:r>
          </a:p>
          <a:p>
            <a:pPr algn="ctr"/>
            <a:r>
              <a:rPr lang="en-US" sz="1000" b="1"/>
              <a:t>Poc -4</a:t>
            </a:r>
            <a:endParaRPr lang="en-SG" altLang="ja-JP" sz="1000" b="1">
              <a:ea typeface="MS PGothic" pitchFamily="34" charset="-128"/>
            </a:endParaRPr>
          </a:p>
        </p:txBody>
      </p:sp>
      <p:sp>
        <p:nvSpPr>
          <p:cNvPr id="10257" name="Rectangle 17"/>
          <p:cNvSpPr>
            <a:spLocks noChangeArrowheads="1"/>
          </p:cNvSpPr>
          <p:nvPr/>
        </p:nvSpPr>
        <p:spPr bwMode="auto">
          <a:xfrm>
            <a:off x="2724123" y="3934436"/>
            <a:ext cx="431800" cy="431800"/>
          </a:xfrm>
          <a:prstGeom prst="rect">
            <a:avLst/>
          </a:prstGeom>
          <a:solidFill>
            <a:srgbClr val="00FF00"/>
          </a:solidFill>
          <a:ln w="9525">
            <a:solidFill>
              <a:schemeClr val="tx1"/>
            </a:solidFill>
            <a:miter lim="800000"/>
            <a:headEnd/>
            <a:tailEnd/>
          </a:ln>
          <a:effectLst/>
        </p:spPr>
        <p:txBody>
          <a:bodyPr wrap="none" anchor="ctr"/>
          <a:lstStyle/>
          <a:p>
            <a:pPr algn="ctr"/>
            <a:r>
              <a:rPr lang="en-US" sz="1000" b="1"/>
              <a:t>B</a:t>
            </a:r>
          </a:p>
          <a:p>
            <a:pPr algn="ctr"/>
            <a:r>
              <a:rPr lang="en-US" sz="1000" b="1"/>
              <a:t>Poc -3</a:t>
            </a:r>
            <a:endParaRPr lang="en-SG" altLang="ja-JP" sz="1000" b="1">
              <a:ea typeface="MS PGothic" pitchFamily="34" charset="-128"/>
            </a:endParaRPr>
          </a:p>
        </p:txBody>
      </p:sp>
      <p:sp>
        <p:nvSpPr>
          <p:cNvPr id="10258" name="Rectangle 18"/>
          <p:cNvSpPr>
            <a:spLocks noChangeArrowheads="1"/>
          </p:cNvSpPr>
          <p:nvPr/>
        </p:nvSpPr>
        <p:spPr bwMode="auto">
          <a:xfrm>
            <a:off x="3163860" y="3934436"/>
            <a:ext cx="431800" cy="431800"/>
          </a:xfrm>
          <a:prstGeom prst="rect">
            <a:avLst/>
          </a:prstGeom>
          <a:solidFill>
            <a:srgbClr val="00FF00"/>
          </a:solidFill>
          <a:ln w="9525">
            <a:solidFill>
              <a:schemeClr val="tx1"/>
            </a:solidFill>
            <a:miter lim="800000"/>
            <a:headEnd/>
            <a:tailEnd/>
          </a:ln>
          <a:effectLst/>
        </p:spPr>
        <p:txBody>
          <a:bodyPr wrap="none" anchor="ctr"/>
          <a:lstStyle/>
          <a:p>
            <a:pPr algn="ctr"/>
            <a:r>
              <a:rPr lang="en-US" sz="1000" b="1"/>
              <a:t>B</a:t>
            </a:r>
          </a:p>
          <a:p>
            <a:pPr algn="ctr"/>
            <a:r>
              <a:rPr lang="en-US" sz="1000" b="1"/>
              <a:t>Poc -2</a:t>
            </a:r>
            <a:endParaRPr lang="en-SG" altLang="ja-JP" sz="1000" b="1">
              <a:ea typeface="MS PGothic" pitchFamily="34" charset="-128"/>
            </a:endParaRPr>
          </a:p>
        </p:txBody>
      </p:sp>
      <p:sp>
        <p:nvSpPr>
          <p:cNvPr id="10259" name="Rectangle 19"/>
          <p:cNvSpPr>
            <a:spLocks noChangeArrowheads="1"/>
          </p:cNvSpPr>
          <p:nvPr/>
        </p:nvSpPr>
        <p:spPr bwMode="auto">
          <a:xfrm>
            <a:off x="1433485" y="3934436"/>
            <a:ext cx="431800" cy="431800"/>
          </a:xfrm>
          <a:prstGeom prst="rect">
            <a:avLst/>
          </a:prstGeom>
          <a:solidFill>
            <a:srgbClr val="009900"/>
          </a:solidFill>
          <a:ln w="9525">
            <a:solidFill>
              <a:schemeClr val="tx1"/>
            </a:solidFill>
            <a:miter lim="800000"/>
            <a:headEnd/>
            <a:tailEnd/>
          </a:ln>
          <a:effectLst/>
        </p:spPr>
        <p:txBody>
          <a:bodyPr wrap="none" anchor="ctr"/>
          <a:lstStyle/>
          <a:p>
            <a:pPr algn="ctr"/>
            <a:r>
              <a:rPr lang="en-US" sz="1000" b="1"/>
              <a:t>P</a:t>
            </a:r>
          </a:p>
          <a:p>
            <a:pPr algn="ctr"/>
            <a:r>
              <a:rPr lang="en-US" sz="1000" b="1"/>
              <a:t>Poc -6</a:t>
            </a:r>
            <a:endParaRPr lang="en-SG" altLang="ja-JP" sz="1000" b="1">
              <a:ea typeface="MS PGothic" pitchFamily="34" charset="-128"/>
            </a:endParaRPr>
          </a:p>
        </p:txBody>
      </p:sp>
      <p:sp>
        <p:nvSpPr>
          <p:cNvPr id="10260" name="Rectangle 20"/>
          <p:cNvSpPr>
            <a:spLocks noChangeArrowheads="1"/>
          </p:cNvSpPr>
          <p:nvPr/>
        </p:nvSpPr>
        <p:spPr bwMode="auto">
          <a:xfrm>
            <a:off x="5464175" y="2511969"/>
            <a:ext cx="431800" cy="431800"/>
          </a:xfrm>
          <a:prstGeom prst="rect">
            <a:avLst/>
          </a:prstGeom>
          <a:solidFill>
            <a:srgbClr val="00FFFF"/>
          </a:solidFill>
          <a:ln w="9525">
            <a:solidFill>
              <a:schemeClr val="tx1"/>
            </a:solidFill>
            <a:miter lim="800000"/>
            <a:headEnd/>
            <a:tailEnd/>
          </a:ln>
          <a:effectLst/>
        </p:spPr>
        <p:txBody>
          <a:bodyPr wrap="none" anchor="ctr"/>
          <a:lstStyle/>
          <a:p>
            <a:pPr algn="ctr"/>
            <a:r>
              <a:rPr lang="en-US" sz="1000" b="1" dirty="0"/>
              <a:t>P</a:t>
            </a:r>
          </a:p>
          <a:p>
            <a:pPr algn="ctr"/>
            <a:r>
              <a:rPr lang="en-US" sz="1000" b="1" dirty="0" err="1"/>
              <a:t>Poc</a:t>
            </a:r>
            <a:r>
              <a:rPr lang="en-US" sz="1000" b="1" dirty="0"/>
              <a:t> </a:t>
            </a:r>
            <a:r>
              <a:rPr lang="en-US" sz="1000" b="1" dirty="0" smtClean="0"/>
              <a:t>6</a:t>
            </a:r>
            <a:endParaRPr lang="en-SG" altLang="ja-JP" sz="1000" b="1" dirty="0"/>
          </a:p>
        </p:txBody>
      </p:sp>
      <p:sp>
        <p:nvSpPr>
          <p:cNvPr id="10261" name="Rectangle 21"/>
          <p:cNvSpPr>
            <a:spLocks noChangeArrowheads="1"/>
          </p:cNvSpPr>
          <p:nvPr/>
        </p:nvSpPr>
        <p:spPr bwMode="auto">
          <a:xfrm>
            <a:off x="6329363" y="2511969"/>
            <a:ext cx="431800" cy="431800"/>
          </a:xfrm>
          <a:prstGeom prst="rect">
            <a:avLst/>
          </a:prstGeom>
          <a:solidFill>
            <a:srgbClr val="00FFFF"/>
          </a:solidFill>
          <a:ln w="9525">
            <a:solidFill>
              <a:schemeClr val="tx1"/>
            </a:solidFill>
            <a:miter lim="800000"/>
            <a:headEnd/>
            <a:tailEnd/>
          </a:ln>
          <a:effectLst/>
        </p:spPr>
        <p:txBody>
          <a:bodyPr wrap="none" anchor="ctr"/>
          <a:lstStyle/>
          <a:p>
            <a:pPr algn="ctr"/>
            <a:r>
              <a:rPr lang="en-US" sz="1000" b="1"/>
              <a:t>B</a:t>
            </a:r>
          </a:p>
          <a:p>
            <a:pPr algn="ctr"/>
            <a:r>
              <a:rPr lang="en-US" sz="1000" b="1"/>
              <a:t>Poc 1</a:t>
            </a:r>
            <a:endParaRPr lang="en-SG" altLang="ja-JP" sz="1000" b="1">
              <a:ea typeface="MS PGothic" pitchFamily="34" charset="-128"/>
            </a:endParaRPr>
          </a:p>
        </p:txBody>
      </p:sp>
      <p:sp>
        <p:nvSpPr>
          <p:cNvPr id="10262" name="Rectangle 22"/>
          <p:cNvSpPr>
            <a:spLocks noChangeArrowheads="1"/>
          </p:cNvSpPr>
          <p:nvPr/>
        </p:nvSpPr>
        <p:spPr bwMode="auto">
          <a:xfrm>
            <a:off x="7632700" y="2511969"/>
            <a:ext cx="431800" cy="431800"/>
          </a:xfrm>
          <a:prstGeom prst="rect">
            <a:avLst/>
          </a:prstGeom>
          <a:solidFill>
            <a:srgbClr val="00FFFF"/>
          </a:solidFill>
          <a:ln w="9525">
            <a:solidFill>
              <a:schemeClr val="tx1"/>
            </a:solidFill>
            <a:miter lim="800000"/>
            <a:headEnd/>
            <a:tailEnd/>
          </a:ln>
          <a:effectLst/>
        </p:spPr>
        <p:txBody>
          <a:bodyPr wrap="none" anchor="ctr"/>
          <a:lstStyle/>
          <a:p>
            <a:pPr algn="ctr"/>
            <a:r>
              <a:rPr lang="en-US" sz="1000" b="1" dirty="0"/>
              <a:t>B</a:t>
            </a:r>
          </a:p>
          <a:p>
            <a:pPr algn="ctr"/>
            <a:r>
              <a:rPr lang="en-US" sz="1000" b="1" dirty="0" err="1"/>
              <a:t>Poc</a:t>
            </a:r>
            <a:r>
              <a:rPr lang="en-US" sz="1000" b="1" dirty="0"/>
              <a:t> 5</a:t>
            </a:r>
            <a:endParaRPr lang="en-SG" altLang="ja-JP" sz="1000" b="1" dirty="0">
              <a:ea typeface="MS PGothic" pitchFamily="34" charset="-128"/>
            </a:endParaRPr>
          </a:p>
        </p:txBody>
      </p:sp>
      <p:sp>
        <p:nvSpPr>
          <p:cNvPr id="10263" name="Rectangle 23"/>
          <p:cNvSpPr>
            <a:spLocks noChangeArrowheads="1"/>
          </p:cNvSpPr>
          <p:nvPr/>
        </p:nvSpPr>
        <p:spPr bwMode="auto">
          <a:xfrm>
            <a:off x="6761163" y="2511969"/>
            <a:ext cx="431800" cy="431800"/>
          </a:xfrm>
          <a:prstGeom prst="rect">
            <a:avLst/>
          </a:prstGeom>
          <a:solidFill>
            <a:srgbClr val="00FFFF"/>
          </a:solidFill>
          <a:ln w="9525">
            <a:solidFill>
              <a:schemeClr val="tx1"/>
            </a:solidFill>
            <a:miter lim="800000"/>
            <a:headEnd/>
            <a:tailEnd/>
          </a:ln>
          <a:effectLst/>
        </p:spPr>
        <p:txBody>
          <a:bodyPr wrap="none" anchor="ctr"/>
          <a:lstStyle/>
          <a:p>
            <a:pPr algn="ctr"/>
            <a:r>
              <a:rPr lang="en-US" sz="1000" b="1"/>
              <a:t>B</a:t>
            </a:r>
          </a:p>
          <a:p>
            <a:pPr algn="ctr"/>
            <a:r>
              <a:rPr lang="en-US" sz="1000" b="1"/>
              <a:t>Poc 2</a:t>
            </a:r>
            <a:endParaRPr lang="en-SG" altLang="ja-JP" sz="1000" b="1">
              <a:ea typeface="MS PGothic" pitchFamily="34" charset="-128"/>
            </a:endParaRPr>
          </a:p>
        </p:txBody>
      </p:sp>
      <p:sp>
        <p:nvSpPr>
          <p:cNvPr id="10264" name="Rectangle 24"/>
          <p:cNvSpPr>
            <a:spLocks noChangeArrowheads="1"/>
          </p:cNvSpPr>
          <p:nvPr/>
        </p:nvSpPr>
        <p:spPr bwMode="auto">
          <a:xfrm>
            <a:off x="5897563" y="2511969"/>
            <a:ext cx="431800" cy="431800"/>
          </a:xfrm>
          <a:prstGeom prst="rect">
            <a:avLst/>
          </a:prstGeom>
          <a:solidFill>
            <a:srgbClr val="00FFFF"/>
          </a:solidFill>
          <a:ln w="9525">
            <a:solidFill>
              <a:schemeClr val="tx1"/>
            </a:solidFill>
            <a:miter lim="800000"/>
            <a:headEnd/>
            <a:tailEnd/>
          </a:ln>
          <a:effectLst/>
        </p:spPr>
        <p:txBody>
          <a:bodyPr wrap="none" anchor="ctr"/>
          <a:lstStyle/>
          <a:p>
            <a:pPr algn="ctr"/>
            <a:r>
              <a:rPr lang="en-US" sz="1000" b="1" dirty="0"/>
              <a:t>B</a:t>
            </a:r>
          </a:p>
          <a:p>
            <a:pPr algn="ctr"/>
            <a:r>
              <a:rPr lang="en-US" sz="1000" b="1" dirty="0" err="1"/>
              <a:t>Poc</a:t>
            </a:r>
            <a:r>
              <a:rPr lang="en-US" sz="1000" b="1" dirty="0"/>
              <a:t> 3</a:t>
            </a:r>
            <a:endParaRPr lang="en-SG" altLang="ja-JP" sz="1000" b="1" dirty="0">
              <a:ea typeface="MS PGothic" pitchFamily="34" charset="-128"/>
            </a:endParaRPr>
          </a:p>
        </p:txBody>
      </p:sp>
      <p:sp>
        <p:nvSpPr>
          <p:cNvPr id="10265" name="Rectangle 25"/>
          <p:cNvSpPr>
            <a:spLocks noChangeArrowheads="1"/>
          </p:cNvSpPr>
          <p:nvPr/>
        </p:nvSpPr>
        <p:spPr bwMode="auto">
          <a:xfrm>
            <a:off x="7200900" y="2511969"/>
            <a:ext cx="431800" cy="431800"/>
          </a:xfrm>
          <a:prstGeom prst="rect">
            <a:avLst/>
          </a:prstGeom>
          <a:solidFill>
            <a:srgbClr val="00FFFF"/>
          </a:solidFill>
          <a:ln w="9525">
            <a:solidFill>
              <a:schemeClr val="tx1"/>
            </a:solidFill>
            <a:miter lim="800000"/>
            <a:headEnd/>
            <a:tailEnd/>
          </a:ln>
          <a:effectLst/>
        </p:spPr>
        <p:txBody>
          <a:bodyPr wrap="none" anchor="ctr"/>
          <a:lstStyle/>
          <a:p>
            <a:pPr algn="ctr"/>
            <a:r>
              <a:rPr lang="en-US" sz="1000" b="1"/>
              <a:t>B</a:t>
            </a:r>
          </a:p>
          <a:p>
            <a:pPr algn="ctr"/>
            <a:r>
              <a:rPr lang="en-US" sz="1000" b="1"/>
              <a:t>Poc 4</a:t>
            </a:r>
            <a:endParaRPr lang="en-SG" altLang="ja-JP" sz="1000" b="1">
              <a:ea typeface="MS PGothic" pitchFamily="34" charset="-128"/>
            </a:endParaRPr>
          </a:p>
        </p:txBody>
      </p:sp>
      <p:sp>
        <p:nvSpPr>
          <p:cNvPr id="10266" name="Rectangle 26"/>
          <p:cNvSpPr>
            <a:spLocks noChangeArrowheads="1"/>
          </p:cNvSpPr>
          <p:nvPr/>
        </p:nvSpPr>
        <p:spPr bwMode="auto">
          <a:xfrm>
            <a:off x="3743325" y="2511969"/>
            <a:ext cx="431800" cy="431800"/>
          </a:xfrm>
          <a:prstGeom prst="rect">
            <a:avLst/>
          </a:prstGeom>
          <a:solidFill>
            <a:srgbClr val="00FF00"/>
          </a:solidFill>
          <a:ln w="9525">
            <a:solidFill>
              <a:schemeClr val="tx1"/>
            </a:solidFill>
            <a:miter lim="800000"/>
            <a:headEnd/>
            <a:tailEnd/>
          </a:ln>
          <a:effectLst/>
        </p:spPr>
        <p:txBody>
          <a:bodyPr wrap="none" anchor="ctr"/>
          <a:lstStyle/>
          <a:p>
            <a:pPr algn="ctr"/>
            <a:r>
              <a:rPr lang="en-US" sz="1000" b="1"/>
              <a:t>B</a:t>
            </a:r>
          </a:p>
          <a:p>
            <a:pPr algn="ctr"/>
            <a:r>
              <a:rPr lang="en-US" sz="1000" b="1"/>
              <a:t>Poc -5</a:t>
            </a:r>
            <a:endParaRPr lang="en-SG" altLang="ja-JP" sz="1000" b="1">
              <a:ea typeface="MS PGothic" pitchFamily="34" charset="-128"/>
            </a:endParaRPr>
          </a:p>
        </p:txBody>
      </p:sp>
      <p:sp>
        <p:nvSpPr>
          <p:cNvPr id="10267" name="Rectangle 27"/>
          <p:cNvSpPr>
            <a:spLocks noChangeArrowheads="1"/>
          </p:cNvSpPr>
          <p:nvPr/>
        </p:nvSpPr>
        <p:spPr bwMode="auto">
          <a:xfrm>
            <a:off x="5032375" y="2513556"/>
            <a:ext cx="431800" cy="431800"/>
          </a:xfrm>
          <a:prstGeom prst="rect">
            <a:avLst/>
          </a:prstGeom>
          <a:solidFill>
            <a:srgbClr val="00FF00"/>
          </a:solidFill>
          <a:ln w="9525">
            <a:solidFill>
              <a:schemeClr val="tx1"/>
            </a:solidFill>
            <a:miter lim="800000"/>
            <a:headEnd/>
            <a:tailEnd/>
          </a:ln>
          <a:effectLst/>
        </p:spPr>
        <p:txBody>
          <a:bodyPr wrap="none" anchor="ctr"/>
          <a:lstStyle/>
          <a:p>
            <a:pPr algn="ctr"/>
            <a:r>
              <a:rPr lang="en-US" sz="1000" b="1"/>
              <a:t>B</a:t>
            </a:r>
          </a:p>
          <a:p>
            <a:pPr algn="ctr"/>
            <a:r>
              <a:rPr lang="en-US" sz="1000" b="1"/>
              <a:t>Poc -1</a:t>
            </a:r>
            <a:endParaRPr lang="en-SG" altLang="ja-JP" sz="1000" b="1">
              <a:ea typeface="MS PGothic" pitchFamily="34" charset="-128"/>
            </a:endParaRPr>
          </a:p>
        </p:txBody>
      </p:sp>
      <p:sp>
        <p:nvSpPr>
          <p:cNvPr id="10268" name="Rectangle 28"/>
          <p:cNvSpPr>
            <a:spLocks noChangeArrowheads="1"/>
          </p:cNvSpPr>
          <p:nvPr/>
        </p:nvSpPr>
        <p:spPr bwMode="auto">
          <a:xfrm>
            <a:off x="4183063" y="2511969"/>
            <a:ext cx="431800" cy="431800"/>
          </a:xfrm>
          <a:prstGeom prst="rect">
            <a:avLst/>
          </a:prstGeom>
          <a:solidFill>
            <a:srgbClr val="00FF00"/>
          </a:solidFill>
          <a:ln w="9525">
            <a:solidFill>
              <a:schemeClr val="tx1"/>
            </a:solidFill>
            <a:miter lim="800000"/>
            <a:headEnd/>
            <a:tailEnd/>
          </a:ln>
          <a:effectLst/>
        </p:spPr>
        <p:txBody>
          <a:bodyPr wrap="none" anchor="ctr"/>
          <a:lstStyle/>
          <a:p>
            <a:pPr algn="ctr"/>
            <a:r>
              <a:rPr lang="en-US" sz="1000" b="1"/>
              <a:t>B</a:t>
            </a:r>
          </a:p>
          <a:p>
            <a:pPr algn="ctr"/>
            <a:r>
              <a:rPr lang="en-US" sz="1000" b="1"/>
              <a:t>Poc -4</a:t>
            </a:r>
            <a:endParaRPr lang="en-SG" altLang="ja-JP" sz="1000" b="1">
              <a:ea typeface="MS PGothic" pitchFamily="34" charset="-128"/>
            </a:endParaRPr>
          </a:p>
        </p:txBody>
      </p:sp>
      <p:sp>
        <p:nvSpPr>
          <p:cNvPr id="10269" name="Rectangle 29"/>
          <p:cNvSpPr>
            <a:spLocks noChangeArrowheads="1"/>
          </p:cNvSpPr>
          <p:nvPr/>
        </p:nvSpPr>
        <p:spPr bwMode="auto">
          <a:xfrm>
            <a:off x="3311525" y="2511969"/>
            <a:ext cx="431800" cy="431800"/>
          </a:xfrm>
          <a:prstGeom prst="rect">
            <a:avLst/>
          </a:prstGeom>
          <a:solidFill>
            <a:srgbClr val="00FF00"/>
          </a:solidFill>
          <a:ln w="9525">
            <a:solidFill>
              <a:schemeClr val="tx1"/>
            </a:solidFill>
            <a:miter lim="800000"/>
            <a:headEnd/>
            <a:tailEnd/>
          </a:ln>
          <a:effectLst/>
        </p:spPr>
        <p:txBody>
          <a:bodyPr wrap="none" anchor="ctr"/>
          <a:lstStyle/>
          <a:p>
            <a:pPr algn="ctr"/>
            <a:r>
              <a:rPr lang="en-US" sz="1000" b="1"/>
              <a:t>B</a:t>
            </a:r>
          </a:p>
          <a:p>
            <a:pPr algn="ctr"/>
            <a:r>
              <a:rPr lang="en-US" sz="1000" b="1"/>
              <a:t>Poc -3</a:t>
            </a:r>
            <a:endParaRPr lang="en-SG" altLang="ja-JP" sz="1000" b="1">
              <a:ea typeface="MS PGothic" pitchFamily="34" charset="-128"/>
            </a:endParaRPr>
          </a:p>
        </p:txBody>
      </p:sp>
      <p:sp>
        <p:nvSpPr>
          <p:cNvPr id="10270" name="Rectangle 30"/>
          <p:cNvSpPr>
            <a:spLocks noChangeArrowheads="1"/>
          </p:cNvSpPr>
          <p:nvPr/>
        </p:nvSpPr>
        <p:spPr bwMode="auto">
          <a:xfrm>
            <a:off x="4608513" y="2511969"/>
            <a:ext cx="431800" cy="431800"/>
          </a:xfrm>
          <a:prstGeom prst="rect">
            <a:avLst/>
          </a:prstGeom>
          <a:solidFill>
            <a:srgbClr val="00FF00"/>
          </a:solidFill>
          <a:ln w="9525">
            <a:solidFill>
              <a:schemeClr val="tx1"/>
            </a:solidFill>
            <a:miter lim="800000"/>
            <a:headEnd/>
            <a:tailEnd/>
          </a:ln>
          <a:effectLst/>
        </p:spPr>
        <p:txBody>
          <a:bodyPr wrap="none" anchor="ctr"/>
          <a:lstStyle/>
          <a:p>
            <a:pPr algn="ctr"/>
            <a:r>
              <a:rPr lang="en-US" sz="1000" b="1"/>
              <a:t>B</a:t>
            </a:r>
          </a:p>
          <a:p>
            <a:pPr algn="ctr"/>
            <a:r>
              <a:rPr lang="en-US" sz="1000" b="1"/>
              <a:t>Poc -2</a:t>
            </a:r>
            <a:endParaRPr lang="en-SG" altLang="ja-JP" sz="1000" b="1">
              <a:ea typeface="MS PGothic" pitchFamily="34" charset="-128"/>
            </a:endParaRPr>
          </a:p>
        </p:txBody>
      </p:sp>
      <p:sp>
        <p:nvSpPr>
          <p:cNvPr id="10271" name="Rectangle 31"/>
          <p:cNvSpPr>
            <a:spLocks noChangeArrowheads="1"/>
          </p:cNvSpPr>
          <p:nvPr/>
        </p:nvSpPr>
        <p:spPr bwMode="auto">
          <a:xfrm>
            <a:off x="524418" y="2511969"/>
            <a:ext cx="431800" cy="431800"/>
          </a:xfrm>
          <a:prstGeom prst="rect">
            <a:avLst/>
          </a:prstGeom>
          <a:solidFill>
            <a:srgbClr val="009900"/>
          </a:solidFill>
          <a:ln w="9525">
            <a:solidFill>
              <a:schemeClr val="tx1"/>
            </a:solidFill>
            <a:miter lim="800000"/>
            <a:headEnd/>
            <a:tailEnd/>
          </a:ln>
          <a:effectLst/>
        </p:spPr>
        <p:txBody>
          <a:bodyPr wrap="none" anchor="ctr"/>
          <a:lstStyle/>
          <a:p>
            <a:pPr algn="ctr"/>
            <a:r>
              <a:rPr lang="en-US" sz="1000" b="1" dirty="0"/>
              <a:t>P</a:t>
            </a:r>
          </a:p>
          <a:p>
            <a:pPr algn="ctr"/>
            <a:r>
              <a:rPr lang="en-US" sz="1000" b="1" dirty="0" err="1"/>
              <a:t>Poc</a:t>
            </a:r>
            <a:r>
              <a:rPr lang="en-US" sz="1000" b="1" dirty="0"/>
              <a:t> -6</a:t>
            </a:r>
            <a:endParaRPr lang="en-SG" altLang="ja-JP" sz="1000" b="1" dirty="0">
              <a:ea typeface="MS PGothic" pitchFamily="34" charset="-128"/>
            </a:endParaRPr>
          </a:p>
        </p:txBody>
      </p:sp>
      <p:sp>
        <p:nvSpPr>
          <p:cNvPr id="10272" name="Text Box 32"/>
          <p:cNvSpPr txBox="1">
            <a:spLocks noChangeArrowheads="1"/>
          </p:cNvSpPr>
          <p:nvPr/>
        </p:nvSpPr>
        <p:spPr bwMode="auto">
          <a:xfrm>
            <a:off x="2276475" y="2577056"/>
            <a:ext cx="539750" cy="366713"/>
          </a:xfrm>
          <a:prstGeom prst="rect">
            <a:avLst/>
          </a:prstGeom>
          <a:noFill/>
          <a:ln w="9525">
            <a:noFill/>
            <a:miter lim="800000"/>
            <a:headEnd/>
            <a:tailEnd/>
          </a:ln>
          <a:effectLst/>
        </p:spPr>
        <p:txBody>
          <a:bodyPr wrap="none">
            <a:spAutoFit/>
          </a:bodyPr>
          <a:lstStyle/>
          <a:p>
            <a:r>
              <a:rPr lang="en-US"/>
              <a:t>…..</a:t>
            </a:r>
            <a:endParaRPr lang="en-SG" altLang="ja-JP">
              <a:ea typeface="MS PGothic" pitchFamily="34" charset="-128"/>
            </a:endParaRPr>
          </a:p>
        </p:txBody>
      </p:sp>
      <p:sp>
        <p:nvSpPr>
          <p:cNvPr id="10273" name="Text Box 33"/>
          <p:cNvSpPr txBox="1">
            <a:spLocks noChangeArrowheads="1"/>
          </p:cNvSpPr>
          <p:nvPr/>
        </p:nvSpPr>
        <p:spPr bwMode="auto">
          <a:xfrm>
            <a:off x="714348" y="3856648"/>
            <a:ext cx="539750" cy="366713"/>
          </a:xfrm>
          <a:prstGeom prst="rect">
            <a:avLst/>
          </a:prstGeom>
          <a:noFill/>
          <a:ln w="9525">
            <a:noFill/>
            <a:miter lim="800000"/>
            <a:headEnd/>
            <a:tailEnd/>
          </a:ln>
          <a:effectLst/>
        </p:spPr>
        <p:txBody>
          <a:bodyPr wrap="none">
            <a:spAutoFit/>
          </a:bodyPr>
          <a:lstStyle/>
          <a:p>
            <a:r>
              <a:rPr lang="en-US"/>
              <a:t>…..</a:t>
            </a:r>
            <a:endParaRPr lang="en-SG" altLang="ja-JP">
              <a:ea typeface="MS PGothic" pitchFamily="34" charset="-128"/>
            </a:endParaRPr>
          </a:p>
        </p:txBody>
      </p:sp>
      <p:sp>
        <p:nvSpPr>
          <p:cNvPr id="10282" name="Rectangle 42"/>
          <p:cNvSpPr>
            <a:spLocks noChangeArrowheads="1"/>
          </p:cNvSpPr>
          <p:nvPr/>
        </p:nvSpPr>
        <p:spPr bwMode="auto">
          <a:xfrm>
            <a:off x="3286116" y="1424531"/>
            <a:ext cx="2071702" cy="830997"/>
          </a:xfrm>
          <a:prstGeom prst="rect">
            <a:avLst/>
          </a:prstGeom>
          <a:noFill/>
          <a:ln w="9525">
            <a:noFill/>
            <a:miter lim="800000"/>
            <a:headEnd/>
            <a:tailEnd/>
          </a:ln>
          <a:effectLst/>
        </p:spPr>
        <p:txBody>
          <a:bodyPr wrap="square">
            <a:spAutoFit/>
          </a:bodyPr>
          <a:lstStyle/>
          <a:p>
            <a:r>
              <a:rPr lang="en-SG" altLang="ja-JP" sz="1200" b="1" i="1" dirty="0" smtClean="0">
                <a:solidFill>
                  <a:srgbClr val="00B050"/>
                </a:solidFill>
                <a:ea typeface="MS PGothic" pitchFamily="34" charset="-128"/>
              </a:rPr>
              <a:t>leading pictures: </a:t>
            </a:r>
          </a:p>
          <a:p>
            <a:r>
              <a:rPr lang="en-SG" altLang="ja-JP" sz="1200" dirty="0" smtClean="0">
                <a:solidFill>
                  <a:srgbClr val="00B050"/>
                </a:solidFill>
                <a:ea typeface="MS PGothic" pitchFamily="34" charset="-128"/>
              </a:rPr>
              <a:t>Follow the CRA picture in decoding order but precede it in output order</a:t>
            </a:r>
            <a:endParaRPr lang="en-SG" altLang="zh-CN" sz="1200" dirty="0">
              <a:solidFill>
                <a:srgbClr val="00B050"/>
              </a:solidFill>
              <a:ea typeface="宋体" charset="-122"/>
            </a:endParaRPr>
          </a:p>
        </p:txBody>
      </p:sp>
      <p:sp>
        <p:nvSpPr>
          <p:cNvPr id="10286" name="Rectangle 46"/>
          <p:cNvSpPr>
            <a:spLocks noChangeArrowheads="1"/>
          </p:cNvSpPr>
          <p:nvPr/>
        </p:nvSpPr>
        <p:spPr bwMode="auto">
          <a:xfrm>
            <a:off x="5624536" y="1424531"/>
            <a:ext cx="2733677" cy="646331"/>
          </a:xfrm>
          <a:prstGeom prst="rect">
            <a:avLst/>
          </a:prstGeom>
          <a:noFill/>
          <a:ln w="9525">
            <a:noFill/>
            <a:miter lim="800000"/>
            <a:headEnd/>
            <a:tailEnd/>
          </a:ln>
          <a:effectLst/>
        </p:spPr>
        <p:txBody>
          <a:bodyPr wrap="square">
            <a:spAutoFit/>
          </a:bodyPr>
          <a:lstStyle/>
          <a:p>
            <a:r>
              <a:rPr lang="en-SG" altLang="ja-JP" sz="1200" b="1" i="1" dirty="0" smtClean="0">
                <a:solidFill>
                  <a:schemeClr val="accent2"/>
                </a:solidFill>
                <a:ea typeface="MS PGothic" pitchFamily="34" charset="-128"/>
              </a:rPr>
              <a:t>normal pictures:</a:t>
            </a:r>
          </a:p>
          <a:p>
            <a:r>
              <a:rPr lang="en-SG" altLang="ja-JP" sz="1200" dirty="0" smtClean="0">
                <a:solidFill>
                  <a:schemeClr val="accent2"/>
                </a:solidFill>
                <a:ea typeface="MS PGothic" pitchFamily="34" charset="-128"/>
              </a:rPr>
              <a:t>Follow </a:t>
            </a:r>
            <a:r>
              <a:rPr lang="en-SG" altLang="ja-JP" sz="1200" dirty="0">
                <a:solidFill>
                  <a:schemeClr val="accent2"/>
                </a:solidFill>
                <a:ea typeface="MS PGothic" pitchFamily="34" charset="-128"/>
              </a:rPr>
              <a:t>the </a:t>
            </a:r>
            <a:r>
              <a:rPr lang="en-SG" altLang="ja-JP" sz="1200" dirty="0" smtClean="0">
                <a:solidFill>
                  <a:schemeClr val="accent2"/>
                </a:solidFill>
                <a:ea typeface="MS PGothic" pitchFamily="34" charset="-128"/>
              </a:rPr>
              <a:t>CRA picture </a:t>
            </a:r>
            <a:r>
              <a:rPr lang="en-SG" altLang="ja-JP" sz="1200" dirty="0">
                <a:solidFill>
                  <a:schemeClr val="accent2"/>
                </a:solidFill>
                <a:ea typeface="MS PGothic" pitchFamily="34" charset="-128"/>
              </a:rPr>
              <a:t>in </a:t>
            </a:r>
            <a:r>
              <a:rPr lang="en-SG" altLang="ja-JP" sz="1200" dirty="0" smtClean="0">
                <a:solidFill>
                  <a:schemeClr val="accent2"/>
                </a:solidFill>
                <a:ea typeface="MS PGothic" pitchFamily="34" charset="-128"/>
              </a:rPr>
              <a:t>both decoding order and output order</a:t>
            </a:r>
            <a:endParaRPr lang="en-SG" altLang="zh-CN" sz="1200" dirty="0">
              <a:solidFill>
                <a:schemeClr val="accent2"/>
              </a:solidFill>
              <a:ea typeface="宋体" charset="-122"/>
            </a:endParaRPr>
          </a:p>
        </p:txBody>
      </p:sp>
      <p:sp>
        <p:nvSpPr>
          <p:cNvPr id="53" name="Text Box 4"/>
          <p:cNvSpPr txBox="1">
            <a:spLocks noChangeArrowheads="1"/>
          </p:cNvSpPr>
          <p:nvPr/>
        </p:nvSpPr>
        <p:spPr bwMode="auto">
          <a:xfrm>
            <a:off x="150042" y="924465"/>
            <a:ext cx="5455340" cy="369332"/>
          </a:xfrm>
          <a:prstGeom prst="rect">
            <a:avLst/>
          </a:prstGeom>
          <a:noFill/>
          <a:ln w="9525">
            <a:noFill/>
            <a:miter lim="800000"/>
            <a:headEnd/>
            <a:tailEnd/>
          </a:ln>
          <a:effectLst/>
        </p:spPr>
        <p:txBody>
          <a:bodyPr wrap="none">
            <a:spAutoFit/>
          </a:bodyPr>
          <a:lstStyle/>
          <a:p>
            <a:r>
              <a:rPr lang="en-US" dirty="0" smtClean="0"/>
              <a:t>Decoding order: from left to right, </a:t>
            </a:r>
            <a:r>
              <a:rPr lang="en-US" dirty="0" err="1" smtClean="0"/>
              <a:t>Poc</a:t>
            </a:r>
            <a:r>
              <a:rPr lang="en-US" dirty="0" smtClean="0"/>
              <a:t>: relative POC</a:t>
            </a:r>
            <a:endParaRPr lang="en-SG" altLang="ja-JP" dirty="0">
              <a:ea typeface="MS PGothic" pitchFamily="34" charset="-128"/>
            </a:endParaRPr>
          </a:p>
        </p:txBody>
      </p:sp>
      <p:sp>
        <p:nvSpPr>
          <p:cNvPr id="54" name="Text Box 4"/>
          <p:cNvSpPr txBox="1">
            <a:spLocks noChangeArrowheads="1"/>
          </p:cNvSpPr>
          <p:nvPr/>
        </p:nvSpPr>
        <p:spPr bwMode="auto">
          <a:xfrm>
            <a:off x="217857" y="3335950"/>
            <a:ext cx="5173211" cy="369332"/>
          </a:xfrm>
          <a:prstGeom prst="rect">
            <a:avLst/>
          </a:prstGeom>
          <a:noFill/>
          <a:ln w="9525">
            <a:noFill/>
            <a:miter lim="800000"/>
            <a:headEnd/>
            <a:tailEnd/>
          </a:ln>
          <a:effectLst/>
        </p:spPr>
        <p:txBody>
          <a:bodyPr wrap="none">
            <a:spAutoFit/>
          </a:bodyPr>
          <a:lstStyle/>
          <a:p>
            <a:r>
              <a:rPr lang="en-US" dirty="0" smtClean="0"/>
              <a:t>Output order: from left to right, </a:t>
            </a:r>
            <a:r>
              <a:rPr lang="en-US" dirty="0" err="1" smtClean="0"/>
              <a:t>Poc</a:t>
            </a:r>
            <a:r>
              <a:rPr lang="en-US" dirty="0" smtClean="0"/>
              <a:t>: relative POC</a:t>
            </a:r>
            <a:endParaRPr lang="en-SG" altLang="ja-JP" dirty="0">
              <a:ea typeface="MS PGothic" pitchFamily="34" charset="-128"/>
            </a:endParaRPr>
          </a:p>
        </p:txBody>
      </p:sp>
      <p:sp>
        <p:nvSpPr>
          <p:cNvPr id="45" name="Rectangle 31"/>
          <p:cNvSpPr>
            <a:spLocks noChangeArrowheads="1"/>
          </p:cNvSpPr>
          <p:nvPr/>
        </p:nvSpPr>
        <p:spPr bwMode="auto">
          <a:xfrm>
            <a:off x="948160" y="2508293"/>
            <a:ext cx="431800" cy="431800"/>
          </a:xfrm>
          <a:prstGeom prst="rect">
            <a:avLst/>
          </a:prstGeom>
          <a:solidFill>
            <a:srgbClr val="FF0000"/>
          </a:solidFill>
          <a:ln w="9525">
            <a:solidFill>
              <a:schemeClr val="tx1"/>
            </a:solidFill>
            <a:miter lim="800000"/>
            <a:headEnd/>
            <a:tailEnd/>
          </a:ln>
          <a:effectLst/>
        </p:spPr>
        <p:txBody>
          <a:bodyPr wrap="none" anchor="ctr"/>
          <a:lstStyle/>
          <a:p>
            <a:pPr algn="ctr"/>
            <a:r>
              <a:rPr lang="en-US" sz="1000" b="1" dirty="0" smtClean="0"/>
              <a:t>B</a:t>
            </a:r>
          </a:p>
          <a:p>
            <a:pPr algn="ctr"/>
            <a:r>
              <a:rPr lang="en-US" sz="1000" b="1" dirty="0" err="1" smtClean="0"/>
              <a:t>Poc</a:t>
            </a:r>
            <a:r>
              <a:rPr lang="en-US" sz="1000" b="1" dirty="0" smtClean="0"/>
              <a:t> 7</a:t>
            </a:r>
            <a:endParaRPr lang="en-SG" altLang="ja-JP" sz="1000" b="1" dirty="0">
              <a:ea typeface="MS PGothic" pitchFamily="34" charset="-128"/>
            </a:endParaRPr>
          </a:p>
        </p:txBody>
      </p:sp>
      <p:sp>
        <p:nvSpPr>
          <p:cNvPr id="46" name="Rectangle 31"/>
          <p:cNvSpPr>
            <a:spLocks noChangeArrowheads="1"/>
          </p:cNvSpPr>
          <p:nvPr/>
        </p:nvSpPr>
        <p:spPr bwMode="auto">
          <a:xfrm>
            <a:off x="1381674" y="2508293"/>
            <a:ext cx="431800" cy="431800"/>
          </a:xfrm>
          <a:prstGeom prst="rect">
            <a:avLst/>
          </a:prstGeom>
          <a:solidFill>
            <a:srgbClr val="FF0000"/>
          </a:solidFill>
          <a:ln w="9525">
            <a:solidFill>
              <a:schemeClr val="tx1"/>
            </a:solidFill>
            <a:miter lim="800000"/>
            <a:headEnd/>
            <a:tailEnd/>
          </a:ln>
          <a:effectLst/>
        </p:spPr>
        <p:txBody>
          <a:bodyPr wrap="none" anchor="ctr"/>
          <a:lstStyle/>
          <a:p>
            <a:pPr algn="ctr"/>
            <a:r>
              <a:rPr lang="en-US" sz="1000" b="1" dirty="0" smtClean="0"/>
              <a:t>B</a:t>
            </a:r>
          </a:p>
          <a:p>
            <a:pPr algn="ctr"/>
            <a:r>
              <a:rPr lang="en-US" sz="1000" b="1" dirty="0" err="1" smtClean="0"/>
              <a:t>Poc</a:t>
            </a:r>
            <a:r>
              <a:rPr lang="en-US" sz="1000" b="1" dirty="0" smtClean="0"/>
              <a:t> 8</a:t>
            </a:r>
            <a:endParaRPr lang="en-SG" altLang="ja-JP" sz="1000" b="1" dirty="0">
              <a:ea typeface="MS PGothic" pitchFamily="34" charset="-128"/>
            </a:endParaRPr>
          </a:p>
        </p:txBody>
      </p:sp>
      <p:sp>
        <p:nvSpPr>
          <p:cNvPr id="47" name="Rectangle 31"/>
          <p:cNvSpPr>
            <a:spLocks noChangeArrowheads="1"/>
          </p:cNvSpPr>
          <p:nvPr/>
        </p:nvSpPr>
        <p:spPr bwMode="auto">
          <a:xfrm>
            <a:off x="1817608" y="2508293"/>
            <a:ext cx="431800" cy="431800"/>
          </a:xfrm>
          <a:prstGeom prst="rect">
            <a:avLst/>
          </a:prstGeom>
          <a:solidFill>
            <a:srgbClr val="FF0000"/>
          </a:solidFill>
          <a:ln w="9525">
            <a:solidFill>
              <a:schemeClr val="tx1"/>
            </a:solidFill>
            <a:miter lim="800000"/>
            <a:headEnd/>
            <a:tailEnd/>
          </a:ln>
          <a:effectLst/>
        </p:spPr>
        <p:txBody>
          <a:bodyPr wrap="none" anchor="ctr"/>
          <a:lstStyle/>
          <a:p>
            <a:pPr algn="ctr"/>
            <a:r>
              <a:rPr lang="en-US" sz="1000" b="1" dirty="0" smtClean="0"/>
              <a:t>B</a:t>
            </a:r>
          </a:p>
          <a:p>
            <a:pPr algn="ctr"/>
            <a:r>
              <a:rPr lang="en-US" sz="1000" b="1" dirty="0" err="1" smtClean="0"/>
              <a:t>Poc</a:t>
            </a:r>
            <a:r>
              <a:rPr lang="en-US" sz="1000" b="1" dirty="0" smtClean="0"/>
              <a:t> 9</a:t>
            </a:r>
            <a:endParaRPr lang="en-SG" altLang="ja-JP" sz="1000" b="1" dirty="0">
              <a:ea typeface="MS PGothic" pitchFamily="34" charset="-128"/>
            </a:endParaRPr>
          </a:p>
        </p:txBody>
      </p:sp>
      <p:sp>
        <p:nvSpPr>
          <p:cNvPr id="48" name="Rectangle 31"/>
          <p:cNvSpPr>
            <a:spLocks noChangeArrowheads="1"/>
          </p:cNvSpPr>
          <p:nvPr/>
        </p:nvSpPr>
        <p:spPr bwMode="auto">
          <a:xfrm>
            <a:off x="7046488" y="3931838"/>
            <a:ext cx="431800" cy="431800"/>
          </a:xfrm>
          <a:prstGeom prst="rect">
            <a:avLst/>
          </a:prstGeom>
          <a:solidFill>
            <a:srgbClr val="FF0000"/>
          </a:solidFill>
          <a:ln w="9525">
            <a:solidFill>
              <a:schemeClr val="tx1"/>
            </a:solidFill>
            <a:miter lim="800000"/>
            <a:headEnd/>
            <a:tailEnd/>
          </a:ln>
          <a:effectLst/>
        </p:spPr>
        <p:txBody>
          <a:bodyPr wrap="none" anchor="ctr"/>
          <a:lstStyle/>
          <a:p>
            <a:pPr algn="ctr"/>
            <a:r>
              <a:rPr lang="en-US" sz="1000" b="1" dirty="0" smtClean="0"/>
              <a:t>B</a:t>
            </a:r>
          </a:p>
          <a:p>
            <a:pPr algn="ctr"/>
            <a:r>
              <a:rPr lang="en-US" sz="1000" b="1" dirty="0" err="1" smtClean="0"/>
              <a:t>Poc</a:t>
            </a:r>
            <a:r>
              <a:rPr lang="en-US" sz="1000" b="1" dirty="0" smtClean="0"/>
              <a:t> 7</a:t>
            </a:r>
            <a:endParaRPr lang="en-SG" altLang="ja-JP" sz="1000" b="1" dirty="0">
              <a:ea typeface="MS PGothic" pitchFamily="34" charset="-128"/>
            </a:endParaRPr>
          </a:p>
        </p:txBody>
      </p:sp>
      <p:sp>
        <p:nvSpPr>
          <p:cNvPr id="49" name="Rectangle 31"/>
          <p:cNvSpPr>
            <a:spLocks noChangeArrowheads="1"/>
          </p:cNvSpPr>
          <p:nvPr/>
        </p:nvSpPr>
        <p:spPr bwMode="auto">
          <a:xfrm>
            <a:off x="7480002" y="3931838"/>
            <a:ext cx="431800" cy="431800"/>
          </a:xfrm>
          <a:prstGeom prst="rect">
            <a:avLst/>
          </a:prstGeom>
          <a:solidFill>
            <a:srgbClr val="FF0000"/>
          </a:solidFill>
          <a:ln w="9525">
            <a:solidFill>
              <a:schemeClr val="tx1"/>
            </a:solidFill>
            <a:miter lim="800000"/>
            <a:headEnd/>
            <a:tailEnd/>
          </a:ln>
          <a:effectLst/>
        </p:spPr>
        <p:txBody>
          <a:bodyPr wrap="none" anchor="ctr"/>
          <a:lstStyle/>
          <a:p>
            <a:pPr algn="ctr"/>
            <a:r>
              <a:rPr lang="en-US" sz="1000" b="1" dirty="0" smtClean="0"/>
              <a:t>B</a:t>
            </a:r>
          </a:p>
          <a:p>
            <a:pPr algn="ctr"/>
            <a:r>
              <a:rPr lang="en-US" sz="1000" b="1" dirty="0" err="1" smtClean="0"/>
              <a:t>Poc</a:t>
            </a:r>
            <a:r>
              <a:rPr lang="en-US" sz="1000" b="1" dirty="0" smtClean="0"/>
              <a:t> 8</a:t>
            </a:r>
            <a:endParaRPr lang="en-SG" altLang="ja-JP" sz="1000" b="1" dirty="0">
              <a:ea typeface="MS PGothic" pitchFamily="34" charset="-128"/>
            </a:endParaRPr>
          </a:p>
        </p:txBody>
      </p:sp>
      <p:sp>
        <p:nvSpPr>
          <p:cNvPr id="50" name="Rectangle 31"/>
          <p:cNvSpPr>
            <a:spLocks noChangeArrowheads="1"/>
          </p:cNvSpPr>
          <p:nvPr/>
        </p:nvSpPr>
        <p:spPr bwMode="auto">
          <a:xfrm>
            <a:off x="7915936" y="3931838"/>
            <a:ext cx="431800" cy="431800"/>
          </a:xfrm>
          <a:prstGeom prst="rect">
            <a:avLst/>
          </a:prstGeom>
          <a:solidFill>
            <a:srgbClr val="FF0000"/>
          </a:solidFill>
          <a:ln w="9525">
            <a:solidFill>
              <a:schemeClr val="tx1"/>
            </a:solidFill>
            <a:miter lim="800000"/>
            <a:headEnd/>
            <a:tailEnd/>
          </a:ln>
          <a:effectLst/>
        </p:spPr>
        <p:txBody>
          <a:bodyPr wrap="none" anchor="ctr"/>
          <a:lstStyle/>
          <a:p>
            <a:pPr algn="ctr"/>
            <a:r>
              <a:rPr lang="en-US" sz="1000" b="1" dirty="0" smtClean="0"/>
              <a:t>B</a:t>
            </a:r>
          </a:p>
          <a:p>
            <a:pPr algn="ctr"/>
            <a:r>
              <a:rPr lang="en-US" sz="1000" b="1" dirty="0" err="1" smtClean="0"/>
              <a:t>Poc</a:t>
            </a:r>
            <a:r>
              <a:rPr lang="en-US" sz="1000" b="1" dirty="0" smtClean="0"/>
              <a:t> 9</a:t>
            </a:r>
            <a:endParaRPr lang="en-SG" altLang="ja-JP" sz="1000" b="1" dirty="0">
              <a:ea typeface="MS PGothic" pitchFamily="34" charset="-128"/>
            </a:endParaRPr>
          </a:p>
        </p:txBody>
      </p:sp>
      <p:sp>
        <p:nvSpPr>
          <p:cNvPr id="51" name="Rectangle 22"/>
          <p:cNvSpPr>
            <a:spLocks noChangeArrowheads="1"/>
          </p:cNvSpPr>
          <p:nvPr/>
        </p:nvSpPr>
        <p:spPr bwMode="auto">
          <a:xfrm>
            <a:off x="8072462" y="2508293"/>
            <a:ext cx="431800" cy="431800"/>
          </a:xfrm>
          <a:prstGeom prst="rect">
            <a:avLst/>
          </a:prstGeom>
          <a:solidFill>
            <a:srgbClr val="00FFFF"/>
          </a:solidFill>
          <a:ln w="9525">
            <a:solidFill>
              <a:schemeClr val="tx1"/>
            </a:solidFill>
            <a:miter lim="800000"/>
            <a:headEnd/>
            <a:tailEnd/>
          </a:ln>
          <a:effectLst/>
        </p:spPr>
        <p:txBody>
          <a:bodyPr wrap="none" anchor="ctr"/>
          <a:lstStyle/>
          <a:p>
            <a:pPr algn="ctr"/>
            <a:r>
              <a:rPr lang="en-US" sz="1000" b="1" dirty="0" smtClean="0"/>
              <a:t>P</a:t>
            </a:r>
            <a:endParaRPr lang="en-US" sz="1000" b="1" dirty="0"/>
          </a:p>
          <a:p>
            <a:pPr algn="ctr"/>
            <a:r>
              <a:rPr lang="en-US" sz="1000" b="1" dirty="0" err="1"/>
              <a:t>Poc</a:t>
            </a:r>
            <a:r>
              <a:rPr lang="en-US" sz="1000" b="1" dirty="0"/>
              <a:t> </a:t>
            </a:r>
            <a:r>
              <a:rPr lang="en-US" sz="1000" b="1" dirty="0" smtClean="0"/>
              <a:t>10</a:t>
            </a:r>
            <a:endParaRPr lang="en-SG" altLang="ja-JP" sz="1000" b="1" dirty="0">
              <a:ea typeface="MS PGothic" pitchFamily="34" charset="-128"/>
            </a:endParaRPr>
          </a:p>
        </p:txBody>
      </p:sp>
      <p:sp>
        <p:nvSpPr>
          <p:cNvPr id="55" name="Rectangle 22"/>
          <p:cNvSpPr>
            <a:spLocks noChangeArrowheads="1"/>
          </p:cNvSpPr>
          <p:nvPr/>
        </p:nvSpPr>
        <p:spPr bwMode="auto">
          <a:xfrm>
            <a:off x="8358214" y="3942316"/>
            <a:ext cx="431800" cy="431800"/>
          </a:xfrm>
          <a:prstGeom prst="rect">
            <a:avLst/>
          </a:prstGeom>
          <a:solidFill>
            <a:srgbClr val="00FFFF"/>
          </a:solidFill>
          <a:ln w="9525">
            <a:solidFill>
              <a:schemeClr val="tx1"/>
            </a:solidFill>
            <a:miter lim="800000"/>
            <a:headEnd/>
            <a:tailEnd/>
          </a:ln>
          <a:effectLst/>
        </p:spPr>
        <p:txBody>
          <a:bodyPr wrap="none" anchor="ctr"/>
          <a:lstStyle/>
          <a:p>
            <a:pPr algn="ctr"/>
            <a:r>
              <a:rPr lang="en-US" sz="1000" b="1" dirty="0" smtClean="0"/>
              <a:t>P</a:t>
            </a:r>
            <a:endParaRPr lang="en-US" sz="1000" b="1" dirty="0"/>
          </a:p>
          <a:p>
            <a:pPr algn="ctr"/>
            <a:r>
              <a:rPr lang="en-US" sz="1000" b="1" dirty="0" err="1"/>
              <a:t>Poc</a:t>
            </a:r>
            <a:r>
              <a:rPr lang="en-US" sz="1000" b="1" dirty="0"/>
              <a:t> </a:t>
            </a:r>
            <a:r>
              <a:rPr lang="en-US" sz="1000" b="1" dirty="0" smtClean="0"/>
              <a:t>10</a:t>
            </a:r>
            <a:endParaRPr lang="en-SG" altLang="ja-JP" sz="1000" b="1" dirty="0">
              <a:ea typeface="MS PGothic" pitchFamily="34" charset="-128"/>
            </a:endParaRPr>
          </a:p>
        </p:txBody>
      </p:sp>
      <p:sp>
        <p:nvSpPr>
          <p:cNvPr id="56" name="Rectangle 42"/>
          <p:cNvSpPr>
            <a:spLocks noChangeArrowheads="1"/>
          </p:cNvSpPr>
          <p:nvPr/>
        </p:nvSpPr>
        <p:spPr bwMode="auto">
          <a:xfrm>
            <a:off x="928662" y="1424531"/>
            <a:ext cx="1428760" cy="1015663"/>
          </a:xfrm>
          <a:prstGeom prst="rect">
            <a:avLst/>
          </a:prstGeom>
          <a:noFill/>
          <a:ln w="9525">
            <a:noFill/>
            <a:miter lim="800000"/>
            <a:headEnd/>
            <a:tailEnd/>
          </a:ln>
          <a:effectLst/>
        </p:spPr>
        <p:txBody>
          <a:bodyPr wrap="square">
            <a:spAutoFit/>
          </a:bodyPr>
          <a:lstStyle/>
          <a:p>
            <a:r>
              <a:rPr lang="en-SG" altLang="ja-JP" sz="1200" b="1" i="1" dirty="0" smtClean="0">
                <a:solidFill>
                  <a:srgbClr val="FF0000"/>
                </a:solidFill>
                <a:ea typeface="MS PGothic" pitchFamily="34" charset="-128"/>
              </a:rPr>
              <a:t>lagging pictures:</a:t>
            </a:r>
            <a:r>
              <a:rPr lang="en-SG" altLang="ja-JP" sz="1200" dirty="0" smtClean="0">
                <a:solidFill>
                  <a:srgbClr val="FF0000"/>
                </a:solidFill>
                <a:ea typeface="MS PGothic" pitchFamily="34" charset="-128"/>
              </a:rPr>
              <a:t> prior to the CRA in decoding order but follow it in output order</a:t>
            </a:r>
            <a:endParaRPr lang="en-SG" altLang="zh-CN" sz="1200" dirty="0">
              <a:solidFill>
                <a:srgbClr val="FF0000"/>
              </a:solidFill>
              <a:ea typeface="宋体" charset="-122"/>
            </a:endParaRPr>
          </a:p>
        </p:txBody>
      </p:sp>
      <p:sp>
        <p:nvSpPr>
          <p:cNvPr id="57" name="Text Box 4"/>
          <p:cNvSpPr txBox="1">
            <a:spLocks noChangeArrowheads="1"/>
          </p:cNvSpPr>
          <p:nvPr/>
        </p:nvSpPr>
        <p:spPr bwMode="auto">
          <a:xfrm>
            <a:off x="357158" y="4558684"/>
            <a:ext cx="8358246" cy="1754326"/>
          </a:xfrm>
          <a:prstGeom prst="rect">
            <a:avLst/>
          </a:prstGeom>
          <a:noFill/>
          <a:ln w="9525">
            <a:noFill/>
            <a:miter lim="800000"/>
            <a:headEnd/>
            <a:tailEnd/>
          </a:ln>
          <a:effectLst/>
        </p:spPr>
        <p:txBody>
          <a:bodyPr wrap="square">
            <a:spAutoFit/>
          </a:bodyPr>
          <a:lstStyle/>
          <a:p>
            <a:r>
              <a:rPr lang="en-US" dirty="0" smtClean="0"/>
              <a:t>CRA picture: </a:t>
            </a:r>
          </a:p>
          <a:p>
            <a:pPr marL="342900" indent="-342900">
              <a:buAutoNum type="arabicParenR"/>
            </a:pPr>
            <a:r>
              <a:rPr lang="en-US" altLang="ja-JP" dirty="0" smtClean="0">
                <a:ea typeface="MS PGothic" pitchFamily="34" charset="-128"/>
              </a:rPr>
              <a:t>I slices only</a:t>
            </a:r>
          </a:p>
          <a:p>
            <a:pPr marL="342900" indent="-342900">
              <a:buAutoNum type="arabicParenR"/>
            </a:pPr>
            <a:r>
              <a:rPr lang="en-US" altLang="ja-JP" dirty="0" smtClean="0">
                <a:ea typeface="MS PGothic" pitchFamily="34" charset="-128"/>
              </a:rPr>
              <a:t>For each </a:t>
            </a:r>
            <a:r>
              <a:rPr lang="en-US" altLang="ja-JP" i="1" dirty="0" smtClean="0">
                <a:ea typeface="MS PGothic" pitchFamily="34" charset="-128"/>
              </a:rPr>
              <a:t>normal picture</a:t>
            </a:r>
            <a:r>
              <a:rPr lang="en-US" altLang="ja-JP" dirty="0" smtClean="0">
                <a:ea typeface="MS PGothic" pitchFamily="34" charset="-128"/>
              </a:rPr>
              <a:t>: inter prediction only from the CRA picture and/or other normal pictures (i.e., never from any picture other than the CRA picture or a normal picture)</a:t>
            </a:r>
          </a:p>
          <a:p>
            <a:pPr marL="342900" indent="-342900">
              <a:buAutoNum type="arabicParenR"/>
            </a:pPr>
            <a:r>
              <a:rPr lang="en-US" altLang="ja-JP" dirty="0" smtClean="0">
                <a:ea typeface="MS PGothic" pitchFamily="34" charset="-128"/>
              </a:rPr>
              <a:t>Lagging pictures shall not exist</a:t>
            </a:r>
            <a:endParaRPr lang="en-SG" altLang="ja-JP" dirty="0">
              <a:ea typeface="MS PGothic" pitchFamily="34" charset="-128"/>
            </a:endParaRPr>
          </a:p>
        </p:txBody>
      </p:sp>
      <p:sp>
        <p:nvSpPr>
          <p:cNvPr id="58" name="Text Box 4"/>
          <p:cNvSpPr txBox="1">
            <a:spLocks noChangeArrowheads="1"/>
          </p:cNvSpPr>
          <p:nvPr/>
        </p:nvSpPr>
        <p:spPr bwMode="auto">
          <a:xfrm>
            <a:off x="2076826" y="214290"/>
            <a:ext cx="5063374" cy="584775"/>
          </a:xfrm>
          <a:prstGeom prst="rect">
            <a:avLst/>
          </a:prstGeom>
          <a:noFill/>
          <a:ln w="9525">
            <a:noFill/>
            <a:miter lim="800000"/>
            <a:headEnd/>
            <a:tailEnd/>
          </a:ln>
          <a:effectLst/>
        </p:spPr>
        <p:txBody>
          <a:bodyPr wrap="none">
            <a:spAutoFit/>
          </a:bodyPr>
          <a:lstStyle/>
          <a:p>
            <a:r>
              <a:rPr lang="en-US" sz="3200" b="1" dirty="0" smtClean="0"/>
              <a:t>The CRA picture concept</a:t>
            </a:r>
            <a:endParaRPr lang="en-SG" altLang="ja-JP" sz="3200" b="1" dirty="0">
              <a:ea typeface="MS PGothic" pitchFamily="34" charset="-128"/>
            </a:endParaRPr>
          </a:p>
        </p:txBody>
      </p:sp>
    </p:spTree>
    <p:extLst>
      <p:ext uri="{BB962C8B-B14F-4D97-AF65-F5344CB8AC3E}">
        <p14:creationId xmlns:p14="http://schemas.microsoft.com/office/powerpoint/2010/main" val="1006150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p:txBody>
          <a:bodyPr/>
          <a:lstStyle/>
          <a:p>
            <a:r>
              <a:rPr lang="en-US" sz="1800" dirty="0" smtClean="0"/>
              <a:t>In broadcasting, streaming, and multi-party video conferencing, random access points are frequently inserted</a:t>
            </a:r>
          </a:p>
          <a:p>
            <a:pPr lvl="1"/>
            <a:r>
              <a:rPr lang="en-US" sz="1600" dirty="0" smtClean="0"/>
              <a:t>Herein CRA outperforms IDR in coding efficiency</a:t>
            </a:r>
          </a:p>
          <a:p>
            <a:pPr lvl="1"/>
            <a:r>
              <a:rPr lang="en-US" sz="1600" dirty="0" smtClean="0"/>
              <a:t>Performing random access at CRA pictures is common, e.g., the recently finalized MPEG Dynamic Adaptive Streaming over HTTP (DASH) explicitly allows signaling of open-GOP random access points, which are effectively CRA pictures</a:t>
            </a:r>
          </a:p>
          <a:p>
            <a:pPr lvl="1"/>
            <a:r>
              <a:rPr lang="en-US" sz="1600" i="1" dirty="0" smtClean="0">
                <a:solidFill>
                  <a:srgbClr val="FF0000"/>
                </a:solidFill>
              </a:rPr>
              <a:t>However, a </a:t>
            </a:r>
            <a:r>
              <a:rPr lang="en-US" sz="1600" i="1" dirty="0" err="1" smtClean="0">
                <a:solidFill>
                  <a:srgbClr val="FF0000"/>
                </a:solidFill>
              </a:rPr>
              <a:t>bitstream</a:t>
            </a:r>
            <a:r>
              <a:rPr lang="en-US" sz="1600" i="1" dirty="0" smtClean="0">
                <a:solidFill>
                  <a:srgbClr val="FF0000"/>
                </a:solidFill>
              </a:rPr>
              <a:t> starting from CRA picture is not a confirming </a:t>
            </a:r>
            <a:r>
              <a:rPr lang="en-US" sz="1600" i="1" dirty="0" err="1" smtClean="0">
                <a:solidFill>
                  <a:srgbClr val="FF0000"/>
                </a:solidFill>
              </a:rPr>
              <a:t>bitstream</a:t>
            </a:r>
            <a:endParaRPr lang="en-US" sz="1600" i="1" dirty="0" smtClean="0">
              <a:solidFill>
                <a:srgbClr val="FF0000"/>
              </a:solidFill>
            </a:endParaRPr>
          </a:p>
          <a:p>
            <a:pPr lvl="2"/>
            <a:r>
              <a:rPr lang="en-US" sz="1400" i="1" dirty="0" smtClean="0"/>
              <a:t> It is not guaranteed that a conforming decoder may be able to handle random accessing from CRA pictures</a:t>
            </a:r>
          </a:p>
          <a:p>
            <a:pPr lvl="2"/>
            <a:r>
              <a:rPr lang="en-US" sz="1400" i="1" dirty="0" smtClean="0"/>
              <a:t> A practical problem: </a:t>
            </a:r>
            <a:r>
              <a:rPr lang="en-US" sz="1400" dirty="0" smtClean="0"/>
              <a:t>when the leading pictures are not present, is that the CPB may overflow, because the coded bits of pictures after the leading pictures in decoding order flow into the CPB earlier than when the leading pictures are not present, while the decoding times of these pictures are unchanged</a:t>
            </a:r>
            <a:endParaRPr lang="en-US" sz="1400" i="1"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a:t>
            </a:r>
            <a:endParaRPr lang="en-US" dirty="0"/>
          </a:p>
        </p:txBody>
      </p:sp>
      <p:sp>
        <p:nvSpPr>
          <p:cNvPr id="3" name="Content Placeholder 2"/>
          <p:cNvSpPr>
            <a:spLocks noGrp="1"/>
          </p:cNvSpPr>
          <p:nvPr>
            <p:ph idx="1"/>
          </p:nvPr>
        </p:nvSpPr>
        <p:spPr/>
        <p:txBody>
          <a:bodyPr/>
          <a:lstStyle/>
          <a:p>
            <a:r>
              <a:rPr lang="en-US" dirty="0" smtClean="0"/>
              <a:t>To </a:t>
            </a:r>
            <a:r>
              <a:rPr lang="en-US" dirty="0" smtClean="0"/>
              <a:t>specify that a </a:t>
            </a:r>
            <a:r>
              <a:rPr lang="en-US" dirty="0" err="1"/>
              <a:t>bitstream</a:t>
            </a:r>
            <a:r>
              <a:rPr lang="en-US" dirty="0"/>
              <a:t> </a:t>
            </a:r>
            <a:r>
              <a:rPr lang="en-US" dirty="0" smtClean="0"/>
              <a:t>starting </a:t>
            </a:r>
            <a:r>
              <a:rPr lang="en-US" dirty="0"/>
              <a:t>from a CRA picture </a:t>
            </a:r>
            <a:r>
              <a:rPr lang="en-US" dirty="0" smtClean="0"/>
              <a:t>is a conforming </a:t>
            </a:r>
            <a:r>
              <a:rPr lang="en-US" dirty="0" err="1" smtClean="0"/>
              <a:t>bitstream</a:t>
            </a:r>
            <a:endParaRPr lang="en-US" dirty="0"/>
          </a:p>
          <a:p>
            <a:r>
              <a:rPr lang="en-US" dirty="0" smtClean="0"/>
              <a:t>Benefits</a:t>
            </a:r>
          </a:p>
          <a:p>
            <a:pPr lvl="1"/>
            <a:r>
              <a:rPr lang="en-US" dirty="0" smtClean="0"/>
              <a:t>Convenient </a:t>
            </a:r>
            <a:r>
              <a:rPr lang="en-US" dirty="0"/>
              <a:t>for decoder </a:t>
            </a:r>
            <a:r>
              <a:rPr lang="en-US" dirty="0" smtClean="0"/>
              <a:t>implementations that are capable of performing random access from CRA pictures, thanks to </a:t>
            </a:r>
            <a:endParaRPr lang="en-US" dirty="0"/>
          </a:p>
          <a:p>
            <a:pPr lvl="2"/>
            <a:r>
              <a:rPr lang="en-US" dirty="0"/>
              <a:t>Normative behaviors are clearly specified for random access from CRA pictures</a:t>
            </a:r>
          </a:p>
          <a:p>
            <a:pPr lvl="1"/>
            <a:r>
              <a:rPr lang="en-US" dirty="0"/>
              <a:t>No unexpected decoding behaviors </a:t>
            </a:r>
            <a:r>
              <a:rPr lang="en-US" dirty="0"/>
              <a:t>when performing random access from CRA pictures</a:t>
            </a:r>
            <a:endParaRPr lang="en-US" dirty="0"/>
          </a:p>
        </p:txBody>
      </p:sp>
    </p:spTree>
    <p:extLst>
      <p:ext uri="{BB962C8B-B14F-4D97-AF65-F5344CB8AC3E}">
        <p14:creationId xmlns:p14="http://schemas.microsoft.com/office/powerpoint/2010/main" val="339356789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Addressing comments from the previous meeting</a:t>
            </a:r>
            <a:endParaRPr lang="en-US" dirty="0"/>
          </a:p>
        </p:txBody>
      </p:sp>
      <p:sp>
        <p:nvSpPr>
          <p:cNvPr id="3" name="Content Placeholder 2"/>
          <p:cNvSpPr>
            <a:spLocks noGrp="1"/>
          </p:cNvSpPr>
          <p:nvPr>
            <p:ph idx="1"/>
          </p:nvPr>
        </p:nvSpPr>
        <p:spPr/>
        <p:txBody>
          <a:bodyPr/>
          <a:lstStyle/>
          <a:p>
            <a:pPr hangingPunct="0"/>
            <a:r>
              <a:rPr lang="en-US" dirty="0" smtClean="0"/>
              <a:t>The </a:t>
            </a:r>
            <a:r>
              <a:rPr lang="en-US" dirty="0"/>
              <a:t>main concern </a:t>
            </a:r>
            <a:r>
              <a:rPr lang="en-US" dirty="0" smtClean="0"/>
              <a:t>noted at the previous meeting was </a:t>
            </a:r>
            <a:r>
              <a:rPr lang="en-US" dirty="0"/>
              <a:t>how to clearly specify </a:t>
            </a:r>
            <a:r>
              <a:rPr lang="en-US" dirty="0" err="1"/>
              <a:t>bitstream</a:t>
            </a:r>
            <a:r>
              <a:rPr lang="en-US" dirty="0"/>
              <a:t> conformance, particular due to the implied dangling references to non-existing </a:t>
            </a:r>
            <a:r>
              <a:rPr lang="en-US" dirty="0" smtClean="0"/>
              <a:t>information</a:t>
            </a:r>
            <a:endParaRPr lang="en-US" dirty="0"/>
          </a:p>
          <a:p>
            <a:pPr hangingPunct="0"/>
            <a:r>
              <a:rPr lang="en-US" dirty="0"/>
              <a:t>We think that </a:t>
            </a:r>
            <a:r>
              <a:rPr lang="en-US" dirty="0" err="1"/>
              <a:t>bitstream</a:t>
            </a:r>
            <a:r>
              <a:rPr lang="en-US" dirty="0"/>
              <a:t> conformance can be clearly specified, as documented in the </a:t>
            </a:r>
            <a:r>
              <a:rPr lang="en-US" dirty="0" smtClean="0"/>
              <a:t>proposal. </a:t>
            </a:r>
            <a:r>
              <a:rPr lang="en-US" dirty="0"/>
              <a:t>In particular, the issue of dangling references to non-existing information can be </a:t>
            </a:r>
            <a:r>
              <a:rPr lang="en-US" dirty="0" smtClean="0"/>
              <a:t>avoided </a:t>
            </a:r>
            <a:r>
              <a:rPr lang="en-US" dirty="0"/>
              <a:t>by ignoring the leading </a:t>
            </a:r>
            <a:r>
              <a:rPr lang="en-US" dirty="0" smtClean="0"/>
              <a:t>pictures</a:t>
            </a:r>
            <a:endParaRPr lang="en-US" dirty="0"/>
          </a:p>
        </p:txBody>
      </p:sp>
    </p:spTree>
    <p:extLst>
      <p:ext uri="{BB962C8B-B14F-4D97-AF65-F5344CB8AC3E}">
        <p14:creationId xmlns:p14="http://schemas.microsoft.com/office/powerpoint/2010/main" val="130889130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details of the proposal (1/2)</a:t>
            </a:r>
            <a:endParaRPr lang="en-US" dirty="0"/>
          </a:p>
        </p:txBody>
      </p:sp>
      <p:sp>
        <p:nvSpPr>
          <p:cNvPr id="3" name="Content Placeholder 2"/>
          <p:cNvSpPr>
            <a:spLocks noGrp="1"/>
          </p:cNvSpPr>
          <p:nvPr>
            <p:ph idx="1"/>
          </p:nvPr>
        </p:nvSpPr>
        <p:spPr/>
        <p:txBody>
          <a:bodyPr/>
          <a:lstStyle/>
          <a:p>
            <a:r>
              <a:rPr lang="en-US" dirty="0" smtClean="0"/>
              <a:t>Definition of leading pictures</a:t>
            </a:r>
          </a:p>
          <a:p>
            <a:pPr lvl="1"/>
            <a:r>
              <a:rPr lang="en-US" b="1" i="1" dirty="0"/>
              <a:t>leading picture</a:t>
            </a:r>
            <a:r>
              <a:rPr lang="en-US" dirty="0"/>
              <a:t>: a </a:t>
            </a:r>
            <a:r>
              <a:rPr lang="en-US" i="1" dirty="0"/>
              <a:t>coded</a:t>
            </a:r>
            <a:r>
              <a:rPr lang="en-US" dirty="0"/>
              <a:t> </a:t>
            </a:r>
            <a:r>
              <a:rPr lang="en-US" i="1" dirty="0"/>
              <a:t>picture</a:t>
            </a:r>
            <a:r>
              <a:rPr lang="en-US" dirty="0"/>
              <a:t> associated with a CRA picture, that follows </a:t>
            </a:r>
            <a:r>
              <a:rPr lang="en-US" dirty="0" smtClean="0"/>
              <a:t>the CRA </a:t>
            </a:r>
            <a:r>
              <a:rPr lang="en-US" dirty="0"/>
              <a:t>picture in decoding order but precedes the CRA picture in </a:t>
            </a:r>
            <a:r>
              <a:rPr lang="en-US" dirty="0" smtClean="0"/>
              <a:t>output order</a:t>
            </a:r>
          </a:p>
          <a:p>
            <a:r>
              <a:rPr lang="en-US" dirty="0" smtClean="0"/>
              <a:t>Leading pictures may or may not be present in the </a:t>
            </a:r>
            <a:r>
              <a:rPr lang="en-US" dirty="0" err="1" smtClean="0"/>
              <a:t>bitstream</a:t>
            </a:r>
            <a:r>
              <a:rPr lang="en-US" dirty="0" smtClean="0"/>
              <a:t> starting with a CRA picture. When present, a leading picture is ignored in the decoding process</a:t>
            </a:r>
          </a:p>
          <a:p>
            <a:r>
              <a:rPr lang="en-US" dirty="0" smtClean="0"/>
              <a:t>The CPB overflow problem and the solution</a:t>
            </a:r>
          </a:p>
          <a:p>
            <a:pPr lvl="1"/>
            <a:r>
              <a:rPr lang="en-US" dirty="0" smtClean="0"/>
              <a:t>When the leading pictures are not present, the CPB may overflow</a:t>
            </a:r>
          </a:p>
          <a:p>
            <a:pPr lvl="2"/>
            <a:r>
              <a:rPr lang="en-US" dirty="0" smtClean="0"/>
              <a:t>Bits of the pictures following the starting CRA picture in decoding order flow into the CPB earlier (than when the leading pictures are present)</a:t>
            </a:r>
          </a:p>
          <a:p>
            <a:pPr lvl="2"/>
            <a:r>
              <a:rPr lang="en-US" dirty="0" smtClean="0"/>
              <a:t>If the CPB removal times of these pictures are kept unchanged, the CPB may overflow</a:t>
            </a:r>
          </a:p>
          <a:p>
            <a:pPr lvl="1"/>
            <a:r>
              <a:rPr lang="en-US" dirty="0" smtClean="0"/>
              <a:t>Solution to this problem</a:t>
            </a:r>
          </a:p>
          <a:p>
            <a:pPr lvl="2"/>
            <a:r>
              <a:rPr lang="en-US" dirty="0" smtClean="0"/>
              <a:t>To shift earlier the decoding time of pictures following the starting CRA picture </a:t>
            </a:r>
          </a:p>
          <a:p>
            <a:pPr lvl="2"/>
            <a:r>
              <a:rPr lang="en-US" dirty="0" smtClean="0"/>
              <a:t>The time shift is signaled in the buffering period SEI message</a:t>
            </a:r>
          </a:p>
        </p:txBody>
      </p:sp>
    </p:spTree>
    <p:extLst>
      <p:ext uri="{BB962C8B-B14F-4D97-AF65-F5344CB8AC3E}">
        <p14:creationId xmlns:p14="http://schemas.microsoft.com/office/powerpoint/2010/main" val="1921350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details of the proposal (2/2)</a:t>
            </a:r>
            <a:endParaRPr lang="en-GB" dirty="0"/>
          </a:p>
        </p:txBody>
      </p:sp>
      <p:sp>
        <p:nvSpPr>
          <p:cNvPr id="3" name="Content Placeholder 2"/>
          <p:cNvSpPr>
            <a:spLocks noGrp="1"/>
          </p:cNvSpPr>
          <p:nvPr>
            <p:ph idx="1"/>
          </p:nvPr>
        </p:nvSpPr>
        <p:spPr/>
        <p:txBody>
          <a:bodyPr/>
          <a:lstStyle/>
          <a:p>
            <a:r>
              <a:rPr lang="en-US" dirty="0" err="1" smtClean="0"/>
              <a:t>Bitstream</a:t>
            </a:r>
            <a:r>
              <a:rPr lang="en-US" dirty="0" smtClean="0"/>
              <a:t> conformance requirement</a:t>
            </a:r>
          </a:p>
          <a:p>
            <a:pPr lvl="1"/>
            <a:r>
              <a:rPr lang="en-US" dirty="0" smtClean="0"/>
              <a:t>The first coded picture, in decoding order, of a conforming </a:t>
            </a:r>
            <a:r>
              <a:rPr lang="en-US" dirty="0" err="1" smtClean="0"/>
              <a:t>bitstream</a:t>
            </a:r>
            <a:r>
              <a:rPr lang="en-US" dirty="0" smtClean="0"/>
              <a:t> may be an IDR picture or a CRA picture</a:t>
            </a:r>
          </a:p>
          <a:p>
            <a:pPr lvl="1"/>
            <a:r>
              <a:rPr lang="en-US" dirty="0" smtClean="0"/>
              <a:t>For a conforming </a:t>
            </a:r>
            <a:r>
              <a:rPr lang="en-US" dirty="0" err="1" smtClean="0"/>
              <a:t>bitstream</a:t>
            </a:r>
            <a:r>
              <a:rPr lang="en-US" dirty="0" smtClean="0"/>
              <a:t> starting with a CRA picture, the </a:t>
            </a:r>
            <a:r>
              <a:rPr lang="en-US" dirty="0" err="1" smtClean="0"/>
              <a:t>bitstream</a:t>
            </a:r>
            <a:r>
              <a:rPr lang="en-US" dirty="0" smtClean="0"/>
              <a:t> subset generated by discarding the access units that contain any leading picture associated with the starting CRA picture, when present, shall still be a conforming </a:t>
            </a:r>
            <a:r>
              <a:rPr lang="en-US" dirty="0" err="1" smtClean="0"/>
              <a:t>bitstream</a:t>
            </a:r>
            <a:r>
              <a:rPr lang="en-US" dirty="0" smtClean="0"/>
              <a:t> (i.e. fulfill all the </a:t>
            </a:r>
            <a:r>
              <a:rPr lang="en-US" dirty="0" err="1" smtClean="0"/>
              <a:t>bitstream</a:t>
            </a:r>
            <a:r>
              <a:rPr lang="en-US" dirty="0" smtClean="0"/>
              <a:t> requirements)</a:t>
            </a:r>
            <a:endParaRPr lang="en-GB"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CT_2009_TEMPLATE_Confidential_FINAL">
  <a:themeElements>
    <a:clrScheme name="QCT 2009 Template">
      <a:dk1>
        <a:srgbClr val="000000"/>
      </a:dk1>
      <a:lt1>
        <a:srgbClr val="FFFFFF"/>
      </a:lt1>
      <a:dk2>
        <a:srgbClr val="636568"/>
      </a:dk2>
      <a:lt2>
        <a:srgbClr val="A8A9AC"/>
      </a:lt2>
      <a:accent1>
        <a:srgbClr val="5D6D93"/>
      </a:accent1>
      <a:accent2>
        <a:srgbClr val="911C1F"/>
      </a:accent2>
      <a:accent3>
        <a:srgbClr val="BFAC31"/>
      </a:accent3>
      <a:accent4>
        <a:srgbClr val="C45C04"/>
      </a:accent4>
      <a:accent5>
        <a:srgbClr val="5D8165"/>
      </a:accent5>
      <a:accent6>
        <a:srgbClr val="A8A9AC"/>
      </a:accent6>
      <a:hlink>
        <a:srgbClr val="636568"/>
      </a:hlink>
      <a:folHlink>
        <a:srgbClr val="4C5978"/>
      </a:folHlink>
    </a:clrScheme>
    <a:fontScheme name="QCT_PPT_Master2006_ConfProprietaryRev5.06">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QCT_PPT_Master2006_ConfProprietaryRev5.06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QCT_PPT_Master2006_ConfProprietaryRev5.06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QCT_PPT_Master2006_ConfProprietaryRev5.06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QCT_PPT_Master2006_ConfProprietaryRev5.06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QCT_PPT_Master2006_ConfProprietaryRev5.06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QCT_PPT_Master2006_ConfProprietaryRev5.06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QCT_PPT_Master2006_ConfProprietaryRev5.06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QCT_PPT_Master2006_ConfProprietaryRev5.06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QCT_PPT_Master2006_ConfProprietaryRev5.06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QCT_PPT_Master2006_ConfProprietaryRev5.06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QCT_PPT_Master2006_ConfProprietaryRev5.06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QCT_PPT_Master2006_ConfProprietaryRev5.06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QCT_PPT_Master2006_ConfProprietaryRev5.06 13">
        <a:dk1>
          <a:srgbClr val="000000"/>
        </a:dk1>
        <a:lt1>
          <a:srgbClr val="FFFFFF"/>
        </a:lt1>
        <a:dk2>
          <a:srgbClr val="333333"/>
        </a:dk2>
        <a:lt2>
          <a:srgbClr val="4E677E"/>
        </a:lt2>
        <a:accent1>
          <a:srgbClr val="6685A2"/>
        </a:accent1>
        <a:accent2>
          <a:srgbClr val="7EA446"/>
        </a:accent2>
        <a:accent3>
          <a:srgbClr val="FFFFFF"/>
        </a:accent3>
        <a:accent4>
          <a:srgbClr val="000000"/>
        </a:accent4>
        <a:accent5>
          <a:srgbClr val="B8C2CE"/>
        </a:accent5>
        <a:accent6>
          <a:srgbClr val="72943F"/>
        </a:accent6>
        <a:hlink>
          <a:srgbClr val="B97C3F"/>
        </a:hlink>
        <a:folHlink>
          <a:srgbClr val="51692D"/>
        </a:folHlink>
      </a:clrScheme>
      <a:clrMap bg1="lt1" tx1="dk1" bg2="lt2" tx2="dk2" accent1="accent1" accent2="accent2" accent3="accent3" accent4="accent4" accent5="accent5" accent6="accent6" hlink="hlink" folHlink="folHlink"/>
    </a:extraClrScheme>
    <a:extraClrScheme>
      <a:clrScheme name="QCT_PPT_Master2006_ConfProprietaryRev5.06 14">
        <a:dk1>
          <a:srgbClr val="000000"/>
        </a:dk1>
        <a:lt1>
          <a:srgbClr val="FFFFFF"/>
        </a:lt1>
        <a:dk2>
          <a:srgbClr val="333333"/>
        </a:dk2>
        <a:lt2>
          <a:srgbClr val="B2B2B2"/>
        </a:lt2>
        <a:accent1>
          <a:srgbClr val="6685A2"/>
        </a:accent1>
        <a:accent2>
          <a:srgbClr val="7EA446"/>
        </a:accent2>
        <a:accent3>
          <a:srgbClr val="FFFFFF"/>
        </a:accent3>
        <a:accent4>
          <a:srgbClr val="000000"/>
        </a:accent4>
        <a:accent5>
          <a:srgbClr val="B8C2CE"/>
        </a:accent5>
        <a:accent6>
          <a:srgbClr val="72943F"/>
        </a:accent6>
        <a:hlink>
          <a:srgbClr val="B97C3F"/>
        </a:hlink>
        <a:folHlink>
          <a:srgbClr val="51692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5957</TotalTime>
  <Words>847</Words>
  <Application>Microsoft Office PowerPoint</Application>
  <PresentationFormat>On-screen Show (4:3)</PresentationFormat>
  <Paragraphs>121</Paragraphs>
  <Slides>8</Slides>
  <Notes>1</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QCT_2009_TEMPLATE_Confidential_FINAL</vt:lpstr>
      <vt:lpstr>JCTVC-H0496: On bitstreams starting with CRA pictures</vt:lpstr>
      <vt:lpstr>Background</vt:lpstr>
      <vt:lpstr>PowerPoint Presentation</vt:lpstr>
      <vt:lpstr>Introduction</vt:lpstr>
      <vt:lpstr>Proposal</vt:lpstr>
      <vt:lpstr>Addressing comments from the previous meeting</vt:lpstr>
      <vt:lpstr>More details of the proposal (1/2)</vt:lpstr>
      <vt:lpstr>More details of the proposal (2/2)</vt:lpstr>
    </vt:vector>
  </TitlesOfParts>
  <Company>Qualcomm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Qualcomm</dc:creator>
  <cp:lastModifiedBy>Ye-Kui Wang</cp:lastModifiedBy>
  <cp:revision>503</cp:revision>
  <cp:lastPrinted>2005-08-27T17:58:21Z</cp:lastPrinted>
  <dcterms:created xsi:type="dcterms:W3CDTF">2009-11-28T03:23:23Z</dcterms:created>
  <dcterms:modified xsi:type="dcterms:W3CDTF">2012-02-01T20:56:08Z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-246673551</vt:i4>
  </property>
  <property fmtid="{D5CDD505-2E9C-101B-9397-08002B2CF9AE}" pid="3" name="_NewReviewCycle">
    <vt:lpwstr/>
  </property>
  <property fmtid="{D5CDD505-2E9C-101B-9397-08002B2CF9AE}" pid="4" name="_EmailSubject">
    <vt:lpwstr>Presentation slides</vt:lpwstr>
  </property>
  <property fmtid="{D5CDD505-2E9C-101B-9397-08002B2CF9AE}" pid="5" name="_AuthorEmail">
    <vt:lpwstr>cheny@qualcomm.com</vt:lpwstr>
  </property>
  <property fmtid="{D5CDD505-2E9C-101B-9397-08002B2CF9AE}" pid="6" name="_AuthorEmailDisplayName">
    <vt:lpwstr>Chen, Ying</vt:lpwstr>
  </property>
  <property fmtid="{D5CDD505-2E9C-101B-9397-08002B2CF9AE}" pid="7" name="_PreviousAdHocReviewCycleID">
    <vt:i4>1522683342</vt:i4>
  </property>
</Properties>
</file>