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556792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/>
              <a:t>CE11 Report on Prediction Unit Dependent Coefficient Scanning For Inter Frame</a:t>
            </a:r>
            <a:endParaRPr lang="zh-CN" altLang="en-US" sz="3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smtClean="0"/>
              <a:t>A prediction unit dependent coefficient scanning order selection scheme (PDCS) for inter coding is proposed in the last meeting. </a:t>
            </a:r>
            <a:endParaRPr lang="zh-CN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 Scheme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08051"/>
            <a:ext cx="8496300" cy="1224806"/>
          </a:xfrm>
        </p:spPr>
        <p:txBody>
          <a:bodyPr/>
          <a:lstStyle/>
          <a:p>
            <a:r>
              <a:rPr lang="en-US" altLang="zh-CN" smtClean="0"/>
              <a:t>Because NSQT has been adopt into HM4.0 software, PDCS has to combine with NSQT. The relationship among PU partition, TU partition and scanning pattern is shown </a:t>
            </a:r>
            <a:r>
              <a:rPr lang="en-US" altLang="zh-CN" smtClean="0"/>
              <a:t>in </a:t>
            </a:r>
            <a:r>
              <a:rPr lang="en-US" altLang="zh-CN" smtClean="0"/>
              <a:t>Table.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71601" y="2348883"/>
          <a:ext cx="7488831" cy="3312369"/>
        </p:xfrm>
        <a:graphic>
          <a:graphicData uri="http://schemas.openxmlformats.org/drawingml/2006/table">
            <a:tbl>
              <a:tblPr/>
              <a:tblGrid>
                <a:gridCol w="2496277"/>
                <a:gridCol w="2496277"/>
                <a:gridCol w="2496277"/>
              </a:tblGrid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PU partition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TU partition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Scanning pattern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SIZE_2NxN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NSQT(horizontal stripe)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Vertical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SIZE_2NxnU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NSQT(horizontal stripe)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Vertical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SIZE_2NxnD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NSQT(horizontal stripe)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Vertical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SIZE_Nx2N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NSQT(vertical stripe)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Horizontal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SIZE_nLx2N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NSQT(vertical stripe)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Horizontal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SIZE_nRx2N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NSQT(vertical stripe)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Horizontal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SIZE_2Nx2N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SQT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Zig-zag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SIZE_NxN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SQT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Zig-zag scan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 Scheme</a:t>
            </a:r>
            <a:endParaRPr lang="zh-CN" altLang="en-US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1115616" y="1124744"/>
          <a:ext cx="1685925" cy="3343275"/>
        </p:xfrm>
        <a:graphic>
          <a:graphicData uri="http://schemas.openxmlformats.org/presentationml/2006/ole">
            <p:oleObj spid="_x0000_s29697" name="Visio" r:id="rId3" imgW="1690497" imgH="3346704" progId="Visio.Drawing.11">
              <p:embed/>
            </p:oleObj>
          </a:graphicData>
        </a:graphic>
      </p:graphicFrame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3779912" y="1628800"/>
          <a:ext cx="4381500" cy="1981200"/>
        </p:xfrm>
        <a:graphic>
          <a:graphicData uri="http://schemas.openxmlformats.org/presentationml/2006/ole">
            <p:oleObj spid="_x0000_s29699" name="Visio" r:id="rId4" imgW="4380738" imgH="1978533" progId="Visio.Drawing.11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115616" y="4797152"/>
            <a:ext cx="18726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altLang="zh-CN" sz="1200" smtClean="0"/>
              <a:t>Figure 1 Horizontal Scan</a:t>
            </a:r>
            <a:endParaRPr lang="zh-CN" altLang="en-US" sz="1200"/>
          </a:p>
        </p:txBody>
      </p:sp>
      <p:sp>
        <p:nvSpPr>
          <p:cNvPr id="9" name="矩形 8"/>
          <p:cNvSpPr/>
          <p:nvPr/>
        </p:nvSpPr>
        <p:spPr>
          <a:xfrm>
            <a:off x="5292080" y="4077072"/>
            <a:ext cx="16862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altLang="zh-CN" sz="1200" smtClean="0"/>
              <a:t>Figure </a:t>
            </a:r>
            <a:r>
              <a:rPr lang="en-US" altLang="zh-CN" sz="1200" smtClean="0"/>
              <a:t>2</a:t>
            </a:r>
            <a:r>
              <a:rPr lang="x-none" altLang="zh-CN" sz="1200" smtClean="0"/>
              <a:t> </a:t>
            </a:r>
            <a:r>
              <a:rPr lang="en-US" altLang="zh-CN" sz="1200" smtClean="0"/>
              <a:t>Vertic</a:t>
            </a:r>
            <a:r>
              <a:rPr lang="x-none" altLang="zh-CN" sz="1200" smtClean="0"/>
              <a:t>al Scan</a:t>
            </a:r>
            <a:endParaRPr lang="zh-CN" altLang="en-US" sz="1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Simulations &amp; Results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1196752"/>
          <a:ext cx="7272809" cy="2797286"/>
        </p:xfrm>
        <a:graphic>
          <a:graphicData uri="http://schemas.openxmlformats.org/drawingml/2006/table">
            <a:tbl>
              <a:tblPr/>
              <a:tblGrid>
                <a:gridCol w="1246875"/>
                <a:gridCol w="1011902"/>
                <a:gridCol w="990110"/>
                <a:gridCol w="1010955"/>
                <a:gridCol w="1011902"/>
                <a:gridCol w="990110"/>
                <a:gridCol w="1010955"/>
              </a:tblGrid>
              <a:tr h="276275">
                <a:tc>
                  <a:txBody>
                    <a:bodyPr/>
                    <a:lstStyle/>
                    <a:p>
                      <a:endParaRPr lang="zh-CN" sz="1400"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</a:rPr>
                        <a:t>Random Access LC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20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Low delay B LC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3543">
                <a:tc>
                  <a:txBody>
                    <a:bodyPr/>
                    <a:lstStyle/>
                    <a:p>
                      <a:endParaRPr lang="zh-CN" sz="1400"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Y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U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V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Y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U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V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A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alt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　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alt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alt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B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C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D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E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Overall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-0.2%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-0.4%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-0.4%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Enc Time[%]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354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Dec Time[%]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99%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27584" y="4509120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/>
              <a:t>Thanks Samsung for the crosschecking efforts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20</TotalTime>
  <Words>259</Words>
  <Application>Microsoft Office PowerPoint</Application>
  <PresentationFormat>全屏显示(4:3)</PresentationFormat>
  <Paragraphs>92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主题1</vt:lpstr>
      <vt:lpstr>1_主题1</vt:lpstr>
      <vt:lpstr>Microsoft Office Visio 绘图</vt:lpstr>
      <vt:lpstr>幻灯片 1</vt:lpstr>
      <vt:lpstr>Background</vt:lpstr>
      <vt:lpstr>Proposal Scheme</vt:lpstr>
      <vt:lpstr>Proposal Scheme</vt:lpstr>
      <vt:lpstr>Simulations &amp; Results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songjin 00135625</cp:lastModifiedBy>
  <cp:revision>5</cp:revision>
  <dcterms:modified xsi:type="dcterms:W3CDTF">2011-11-02T09:11:52Z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(2)e/8p5c61QmDUp5+DxSprS+GS0XNGy0E11Qc9gCvGL3P0xWW/iShcy+lXD8EzeYOwBFPgp5Pc
9u6b/ASwQpWUKBwAAYV0XuSbjcFY2G1CzPKW0APpQ/bAeBmCDAammmFKrvRxXTmCza0KSq+0
6GQlnIeFzZglsBYPL5sFxYyPs1TBMNS/tIHP9HYJB9w1YOuSKgD2AmLoNfYpkBngvvmmKwrw
XEwxNvo6iRUTq3U1TXc5z</vt:lpwstr>
  </property>
  <property fmtid="{D5CDD505-2E9C-101B-9397-08002B2CF9AE}" pid="3" name="_ms_pID_7253431">
    <vt:lpwstr>MD60slRI1TbZ7tgc6wnok8g0snv3bPxx+pZ4OeCIp5VxXOqNrQI
6RVpd7oI/OpC5ENxUEvFkYKQVcph+wxD</vt:lpwstr>
  </property>
  <property fmtid="{D5CDD505-2E9C-101B-9397-08002B2CF9AE}" pid="4" name="sflag">
    <vt:lpwstr>1320223642</vt:lpwstr>
  </property>
</Properties>
</file>