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84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3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0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41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678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71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4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8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80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72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0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3FB30-77AD-564B-9113-37A51796C377}" type="datetimeFigureOut">
              <a:rPr lang="en-US" smtClean="0"/>
              <a:t>04/06/2013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251B9-2B17-A146-9544-57C174676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1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Some thoughts on accuracy measurements for relay services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Jack </a:t>
            </a:r>
            <a:r>
              <a:rPr lang="en-US" dirty="0" err="1" smtClean="0">
                <a:solidFill>
                  <a:schemeClr val="tx1"/>
                </a:solidFill>
              </a:rPr>
              <a:t>Sandover</a:t>
            </a:r>
            <a:r>
              <a:rPr lang="en-US" dirty="0" smtClean="0">
                <a:solidFill>
                  <a:schemeClr val="tx1"/>
                </a:solidFill>
              </a:rPr>
              <a:t> UK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03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Script versus actual phone conversations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71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265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 we cater for all needs or go for minimum?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079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and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798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188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Comparision</a:t>
            </a:r>
            <a:r>
              <a:rPr lang="en-US" dirty="0" smtClean="0"/>
              <a:t> with TV subtitles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Resulting questions/variables for relay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131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Relatonships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527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happens in a voice phone conversation?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065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sort of conversation is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622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401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Available methods of accuracy measurements as used for communication systems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05125"/>
            <a:ext cx="8229600" cy="322103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27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74</Words>
  <Application>Microsoft Macintosh PowerPoint</Application>
  <PresentationFormat>On-screen Show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Some thoughts on accuracy measurements for relay services</vt:lpstr>
      <vt:lpstr>Introduction</vt:lpstr>
      <vt:lpstr>Comparision with TV subtitles</vt:lpstr>
      <vt:lpstr>Resulting questions/variables for relay services</vt:lpstr>
      <vt:lpstr>Relatonships</vt:lpstr>
      <vt:lpstr>What happens in a voice phone conversation?</vt:lpstr>
      <vt:lpstr>What sort of conversation is it?</vt:lpstr>
      <vt:lpstr>Independent testing</vt:lpstr>
      <vt:lpstr>Available methods of accuracy measurements as used for communication systems testing</vt:lpstr>
      <vt:lpstr>Script versus actual phone conversations</vt:lpstr>
      <vt:lpstr>User needs</vt:lpstr>
      <vt:lpstr>Do we cater for all needs or go for minimum?</vt:lpstr>
      <vt:lpstr>Summary and conclusions</vt:lpstr>
    </vt:vector>
  </TitlesOfParts>
  <Company>Acceque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thoughts on accuracy measurements for relay services</dc:title>
  <dc:creator>Christopher Jones</dc:creator>
  <cp:lastModifiedBy>Christopher Jones</cp:lastModifiedBy>
  <cp:revision>1</cp:revision>
  <dcterms:created xsi:type="dcterms:W3CDTF">2013-06-04T12:21:28Z</dcterms:created>
  <dcterms:modified xsi:type="dcterms:W3CDTF">2013-06-04T12:28:41Z</dcterms:modified>
</cp:coreProperties>
</file>