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58" r:id="rId4"/>
    <p:sldId id="260" r:id="rId5"/>
    <p:sldId id="261" r:id="rId6"/>
    <p:sldId id="268" r:id="rId7"/>
    <p:sldId id="266" r:id="rId8"/>
    <p:sldId id="267" r:id="rId9"/>
    <p:sldId id="264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62D372-62F4-0748-9C02-EB10C61B300E}" v="10" dt="2026-01-22T07:19:51.9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18"/>
    <p:restoredTop sz="94609"/>
  </p:normalViewPr>
  <p:slideViewPr>
    <p:cSldViewPr snapToGrid="0">
      <p:cViewPr varScale="1">
        <p:scale>
          <a:sx n="144" d="100"/>
          <a:sy n="144" d="100"/>
        </p:scale>
        <p:origin x="880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 Fersch" userId="193051443_tp_box_2" providerId="OAuth2" clId="{51F1CE9A-6032-5991-8FA9-E8D23AE4C6F4}"/>
    <pc:docChg chg="undo custSel addSld delSld modSld sldOrd">
      <pc:chgData name="Christof Fersch" userId="193051443_tp_box_2" providerId="OAuth2" clId="{51F1CE9A-6032-5991-8FA9-E8D23AE4C6F4}" dt="2026-01-22T08:04:13.606" v="2001" actId="20577"/>
      <pc:docMkLst>
        <pc:docMk/>
      </pc:docMkLst>
      <pc:sldChg chg="modSp mod">
        <pc:chgData name="Christof Fersch" userId="193051443_tp_box_2" providerId="OAuth2" clId="{51F1CE9A-6032-5991-8FA9-E8D23AE4C6F4}" dt="2026-01-22T07:20:57.505" v="1553" actId="20577"/>
        <pc:sldMkLst>
          <pc:docMk/>
          <pc:sldMk cId="3253978140" sldId="256"/>
        </pc:sldMkLst>
        <pc:spChg chg="mod">
          <ac:chgData name="Christof Fersch" userId="193051443_tp_box_2" providerId="OAuth2" clId="{51F1CE9A-6032-5991-8FA9-E8D23AE4C6F4}" dt="2026-01-22T07:20:57.505" v="1553" actId="20577"/>
          <ac:spMkLst>
            <pc:docMk/>
            <pc:sldMk cId="3253978140" sldId="256"/>
            <ac:spMk id="2" creationId="{38E54AC0-686E-4D9D-B822-BA9619DCFB3D}"/>
          </ac:spMkLst>
        </pc:spChg>
        <pc:spChg chg="mod">
          <ac:chgData name="Christof Fersch" userId="193051443_tp_box_2" providerId="OAuth2" clId="{51F1CE9A-6032-5991-8FA9-E8D23AE4C6F4}" dt="2026-01-22T07:05:55.673" v="947" actId="20577"/>
          <ac:spMkLst>
            <pc:docMk/>
            <pc:sldMk cId="3253978140" sldId="256"/>
            <ac:spMk id="3" creationId="{527A6C1C-76BE-5024-F33E-B4B517C8D20B}"/>
          </ac:spMkLst>
        </pc:spChg>
      </pc:sldChg>
      <pc:sldChg chg="modSp mod">
        <pc:chgData name="Christof Fersch" userId="193051443_tp_box_2" providerId="OAuth2" clId="{51F1CE9A-6032-5991-8FA9-E8D23AE4C6F4}" dt="2026-01-22T07:21:08.088" v="1563" actId="20577"/>
        <pc:sldMkLst>
          <pc:docMk/>
          <pc:sldMk cId="2000161811" sldId="258"/>
        </pc:sldMkLst>
        <pc:spChg chg="mod">
          <ac:chgData name="Christof Fersch" userId="193051443_tp_box_2" providerId="OAuth2" clId="{51F1CE9A-6032-5991-8FA9-E8D23AE4C6F4}" dt="2026-01-22T07:21:08.088" v="1563" actId="20577"/>
          <ac:spMkLst>
            <pc:docMk/>
            <pc:sldMk cId="2000161811" sldId="258"/>
            <ac:spMk id="2" creationId="{B37B1311-5F48-8DCD-0B1F-5E195E77471F}"/>
          </ac:spMkLst>
        </pc:spChg>
        <pc:spChg chg="mod">
          <ac:chgData name="Christof Fersch" userId="193051443_tp_box_2" providerId="OAuth2" clId="{51F1CE9A-6032-5991-8FA9-E8D23AE4C6F4}" dt="2026-01-22T07:08:04.311" v="1075" actId="20577"/>
          <ac:spMkLst>
            <pc:docMk/>
            <pc:sldMk cId="2000161811" sldId="258"/>
            <ac:spMk id="3" creationId="{9B745535-390F-6AD4-F838-D289A4D11CCE}"/>
          </ac:spMkLst>
        </pc:spChg>
      </pc:sldChg>
      <pc:sldChg chg="del">
        <pc:chgData name="Christof Fersch" userId="193051443_tp_box_2" providerId="OAuth2" clId="{51F1CE9A-6032-5991-8FA9-E8D23AE4C6F4}" dt="2026-01-22T07:08:17.362" v="1076" actId="2696"/>
        <pc:sldMkLst>
          <pc:docMk/>
          <pc:sldMk cId="1094086127" sldId="259"/>
        </pc:sldMkLst>
      </pc:sldChg>
      <pc:sldChg chg="addSp delSp modSp mod setBg delDesignElem chgLayout">
        <pc:chgData name="Christof Fersch" userId="193051443_tp_box_2" providerId="OAuth2" clId="{51F1CE9A-6032-5991-8FA9-E8D23AE4C6F4}" dt="2026-01-22T08:04:13.606" v="2001" actId="20577"/>
        <pc:sldMkLst>
          <pc:docMk/>
          <pc:sldMk cId="2858693280" sldId="260"/>
        </pc:sldMkLst>
        <pc:spChg chg="mod ord">
          <ac:chgData name="Christof Fersch" userId="193051443_tp_box_2" providerId="OAuth2" clId="{51F1CE9A-6032-5991-8FA9-E8D23AE4C6F4}" dt="2026-01-22T07:22:05.099" v="1584" actId="20577"/>
          <ac:spMkLst>
            <pc:docMk/>
            <pc:sldMk cId="2858693280" sldId="260"/>
            <ac:spMk id="2" creationId="{29940B1F-764F-DE70-71C2-A43F5D938B3B}"/>
          </ac:spMkLst>
        </pc:spChg>
        <pc:spChg chg="mod ord">
          <ac:chgData name="Christof Fersch" userId="193051443_tp_box_2" providerId="OAuth2" clId="{51F1CE9A-6032-5991-8FA9-E8D23AE4C6F4}" dt="2026-01-22T08:04:13.606" v="2001" actId="20577"/>
          <ac:spMkLst>
            <pc:docMk/>
            <pc:sldMk cId="2858693280" sldId="260"/>
            <ac:spMk id="3" creationId="{8E342BB0-972F-ECCE-BB02-669ABC1BE22E}"/>
          </ac:spMkLst>
        </pc:spChg>
        <pc:spChg chg="add del mod">
          <ac:chgData name="Christof Fersch" userId="193051443_tp_box_2" providerId="OAuth2" clId="{51F1CE9A-6032-5991-8FA9-E8D23AE4C6F4}" dt="2026-01-22T07:12:55.997" v="1207" actId="6264"/>
          <ac:spMkLst>
            <pc:docMk/>
            <pc:sldMk cId="2858693280" sldId="260"/>
            <ac:spMk id="5" creationId="{6855F252-DDBE-F211-3F1B-F9047A30047B}"/>
          </ac:spMkLst>
        </pc:spChg>
        <pc:spChg chg="add del mod">
          <ac:chgData name="Christof Fersch" userId="193051443_tp_box_2" providerId="OAuth2" clId="{51F1CE9A-6032-5991-8FA9-E8D23AE4C6F4}" dt="2026-01-22T07:12:55.997" v="1207" actId="6264"/>
          <ac:spMkLst>
            <pc:docMk/>
            <pc:sldMk cId="2858693280" sldId="260"/>
            <ac:spMk id="6" creationId="{F60085ED-57A6-FB89-1E14-88A81A238E53}"/>
          </ac:spMkLst>
        </pc:spChg>
        <pc:spChg chg="add del">
          <ac:chgData name="Christof Fersch" userId="193051443_tp_box_2" providerId="OAuth2" clId="{51F1CE9A-6032-5991-8FA9-E8D23AE4C6F4}" dt="2026-01-22T07:16:51.942" v="1375" actId="26606"/>
          <ac:spMkLst>
            <pc:docMk/>
            <pc:sldMk cId="2858693280" sldId="260"/>
            <ac:spMk id="7" creationId="{B6FACB3C-9069-4791-BC5C-0DB7CD19B853}"/>
          </ac:spMkLst>
        </pc:spChg>
        <pc:spChg chg="add del">
          <ac:chgData name="Christof Fersch" userId="193051443_tp_box_2" providerId="OAuth2" clId="{51F1CE9A-6032-5991-8FA9-E8D23AE4C6F4}" dt="2026-01-22T07:16:51.942" v="1375" actId="26606"/>
          <ac:spMkLst>
            <pc:docMk/>
            <pc:sldMk cId="2858693280" sldId="260"/>
            <ac:spMk id="8" creationId="{71F2038E-D777-4B76-81DD-DD13EE91B9DD}"/>
          </ac:spMkLst>
        </pc:spChg>
        <pc:spChg chg="add del">
          <ac:chgData name="Christof Fersch" userId="193051443_tp_box_2" providerId="OAuth2" clId="{51F1CE9A-6032-5991-8FA9-E8D23AE4C6F4}" dt="2026-01-22T07:11:32.918" v="1147" actId="26606"/>
          <ac:spMkLst>
            <pc:docMk/>
            <pc:sldMk cId="2858693280" sldId="260"/>
            <ac:spMk id="9" creationId="{A8908DB7-C3A6-4FCB-9820-CEE02B398C4A}"/>
          </ac:spMkLst>
        </pc:spChg>
        <pc:spChg chg="add del mod">
          <ac:chgData name="Christof Fersch" userId="193051443_tp_box_2" providerId="OAuth2" clId="{51F1CE9A-6032-5991-8FA9-E8D23AE4C6F4}" dt="2026-01-22T07:15:32.005" v="1363" actId="6264"/>
          <ac:spMkLst>
            <pc:docMk/>
            <pc:sldMk cId="2858693280" sldId="260"/>
            <ac:spMk id="10" creationId="{6612D1C3-A25A-89A3-D41C-42F92A2C6406}"/>
          </ac:spMkLst>
        </pc:spChg>
        <pc:spChg chg="add del">
          <ac:chgData name="Christof Fersch" userId="193051443_tp_box_2" providerId="OAuth2" clId="{51F1CE9A-6032-5991-8FA9-E8D23AE4C6F4}" dt="2026-01-22T07:11:32.918" v="1147" actId="26606"/>
          <ac:spMkLst>
            <pc:docMk/>
            <pc:sldMk cId="2858693280" sldId="260"/>
            <ac:spMk id="11" creationId="{535742DD-1B16-4E9D-B715-0D74B4574A68}"/>
          </ac:spMkLst>
        </pc:spChg>
        <pc:spChg chg="add del mod">
          <ac:chgData name="Christof Fersch" userId="193051443_tp_box_2" providerId="OAuth2" clId="{51F1CE9A-6032-5991-8FA9-E8D23AE4C6F4}" dt="2026-01-22T07:15:32.005" v="1363" actId="6264"/>
          <ac:spMkLst>
            <pc:docMk/>
            <pc:sldMk cId="2858693280" sldId="260"/>
            <ac:spMk id="12" creationId="{B0E7EA59-ABFC-D8E3-805E-DC31B04BDEF3}"/>
          </ac:spMkLst>
        </pc:spChg>
        <pc:spChg chg="add del mod">
          <ac:chgData name="Christof Fersch" userId="193051443_tp_box_2" providerId="OAuth2" clId="{51F1CE9A-6032-5991-8FA9-E8D23AE4C6F4}" dt="2026-01-22T07:16:31.311" v="1374"/>
          <ac:spMkLst>
            <pc:docMk/>
            <pc:sldMk cId="2858693280" sldId="260"/>
            <ac:spMk id="18" creationId="{7C237857-54DF-D4E9-084B-452105DF2FED}"/>
          </ac:spMkLst>
        </pc:spChg>
        <pc:grpChg chg="add del">
          <ac:chgData name="Christof Fersch" userId="193051443_tp_box_2" providerId="OAuth2" clId="{51F1CE9A-6032-5991-8FA9-E8D23AE4C6F4}" dt="2026-01-22T07:16:51.942" v="1375" actId="26606"/>
          <ac:grpSpMkLst>
            <pc:docMk/>
            <pc:sldMk cId="2858693280" sldId="260"/>
            <ac:grpSpMk id="13" creationId="{DD354807-230F-4402-B1B9-F733A8F1F190}"/>
          </ac:grpSpMkLst>
        </pc:grpChg>
        <pc:graphicFrameChg chg="add mod modGraphic">
          <ac:chgData name="Christof Fersch" userId="193051443_tp_box_2" providerId="OAuth2" clId="{51F1CE9A-6032-5991-8FA9-E8D23AE4C6F4}" dt="2026-01-22T07:16:51.942" v="1375" actId="26606"/>
          <ac:graphicFrameMkLst>
            <pc:docMk/>
            <pc:sldMk cId="2858693280" sldId="260"/>
            <ac:graphicFrameMk id="4" creationId="{F2743FA1-4B39-5276-1540-6BAE23B2AC63}"/>
          </ac:graphicFrameMkLst>
        </pc:graphicFrameChg>
        <pc:cxnChg chg="add">
          <ac:chgData name="Christof Fersch" userId="193051443_tp_box_2" providerId="OAuth2" clId="{51F1CE9A-6032-5991-8FA9-E8D23AE4C6F4}" dt="2026-01-22T07:16:51.942" v="1375" actId="26606"/>
          <ac:cxnSpMkLst>
            <pc:docMk/>
            <pc:sldMk cId="2858693280" sldId="260"/>
            <ac:cxnSpMk id="22" creationId="{FC23E3B9-5ABF-58B3-E2B0-E9A5DAA90037}"/>
          </ac:cxnSpMkLst>
        </pc:cxnChg>
      </pc:sldChg>
      <pc:sldChg chg="modSp mod">
        <pc:chgData name="Christof Fersch" userId="193051443_tp_box_2" providerId="OAuth2" clId="{51F1CE9A-6032-5991-8FA9-E8D23AE4C6F4}" dt="2026-01-22T07:23:24.756" v="1726" actId="20577"/>
        <pc:sldMkLst>
          <pc:docMk/>
          <pc:sldMk cId="2644408454" sldId="261"/>
        </pc:sldMkLst>
        <pc:spChg chg="mod">
          <ac:chgData name="Christof Fersch" userId="193051443_tp_box_2" providerId="OAuth2" clId="{51F1CE9A-6032-5991-8FA9-E8D23AE4C6F4}" dt="2026-01-22T07:23:24.756" v="1726" actId="20577"/>
          <ac:spMkLst>
            <pc:docMk/>
            <pc:sldMk cId="2644408454" sldId="261"/>
            <ac:spMk id="2" creationId="{1F5EBB28-5D19-DF0C-8466-16C98CD85C61}"/>
          </ac:spMkLst>
        </pc:spChg>
        <pc:spChg chg="mod">
          <ac:chgData name="Christof Fersch" userId="193051443_tp_box_2" providerId="OAuth2" clId="{51F1CE9A-6032-5991-8FA9-E8D23AE4C6F4}" dt="2026-01-22T07:21:23.957" v="1573" actId="20577"/>
          <ac:spMkLst>
            <pc:docMk/>
            <pc:sldMk cId="2644408454" sldId="261"/>
            <ac:spMk id="3" creationId="{B1DFE22A-8ED8-39C7-DC5C-F36B5DBC53DD}"/>
          </ac:spMkLst>
        </pc:spChg>
      </pc:sldChg>
      <pc:sldChg chg="addSp delSp modSp mod setBg">
        <pc:chgData name="Christof Fersch" userId="193051443_tp_box_2" providerId="OAuth2" clId="{51F1CE9A-6032-5991-8FA9-E8D23AE4C6F4}" dt="2026-01-22T07:22:59.484" v="1698" actId="20577"/>
        <pc:sldMkLst>
          <pc:docMk/>
          <pc:sldMk cId="4279372586" sldId="262"/>
        </pc:sldMkLst>
        <pc:spChg chg="mod">
          <ac:chgData name="Christof Fersch" userId="193051443_tp_box_2" providerId="OAuth2" clId="{51F1CE9A-6032-5991-8FA9-E8D23AE4C6F4}" dt="2026-01-22T07:21:02.856" v="1558" actId="20577"/>
          <ac:spMkLst>
            <pc:docMk/>
            <pc:sldMk cId="4279372586" sldId="262"/>
            <ac:spMk id="2" creationId="{9FB6F7C0-F3C1-85BF-51EF-4AACECA26FF3}"/>
          </ac:spMkLst>
        </pc:spChg>
        <pc:spChg chg="mod">
          <ac:chgData name="Christof Fersch" userId="193051443_tp_box_2" providerId="OAuth2" clId="{51F1CE9A-6032-5991-8FA9-E8D23AE4C6F4}" dt="2026-01-22T07:22:59.484" v="1698" actId="20577"/>
          <ac:spMkLst>
            <pc:docMk/>
            <pc:sldMk cId="4279372586" sldId="262"/>
            <ac:spMk id="3" creationId="{C877F183-7255-005B-30CE-9E016246CCAA}"/>
          </ac:spMkLst>
        </pc:spChg>
        <pc:spChg chg="add del">
          <ac:chgData name="Christof Fersch" userId="193051443_tp_box_2" providerId="OAuth2" clId="{51F1CE9A-6032-5991-8FA9-E8D23AE4C6F4}" dt="2026-01-22T07:16:19.415" v="1371" actId="26606"/>
          <ac:spMkLst>
            <pc:docMk/>
            <pc:sldMk cId="4279372586" sldId="262"/>
            <ac:spMk id="8" creationId="{43C823D3-D619-407C-89E0-C6F6B1E7A42A}"/>
          </ac:spMkLst>
        </pc:spChg>
        <pc:spChg chg="add del">
          <ac:chgData name="Christof Fersch" userId="193051443_tp_box_2" providerId="OAuth2" clId="{51F1CE9A-6032-5991-8FA9-E8D23AE4C6F4}" dt="2026-01-22T07:16:08.475" v="1369" actId="26606"/>
          <ac:spMkLst>
            <pc:docMk/>
            <pc:sldMk cId="4279372586" sldId="262"/>
            <ac:spMk id="10" creationId="{B6FACB3C-9069-4791-BC5C-0DB7CD19B853}"/>
          </ac:spMkLst>
        </pc:spChg>
        <pc:spChg chg="add del">
          <ac:chgData name="Christof Fersch" userId="193051443_tp_box_2" providerId="OAuth2" clId="{51F1CE9A-6032-5991-8FA9-E8D23AE4C6F4}" dt="2026-01-22T07:16:08.475" v="1369" actId="26606"/>
          <ac:spMkLst>
            <pc:docMk/>
            <pc:sldMk cId="4279372586" sldId="262"/>
            <ac:spMk id="12" creationId="{71F2038E-D777-4B76-81DD-DD13EE91B9DD}"/>
          </ac:spMkLst>
        </pc:spChg>
        <pc:spChg chg="add del">
          <ac:chgData name="Christof Fersch" userId="193051443_tp_box_2" providerId="OAuth2" clId="{51F1CE9A-6032-5991-8FA9-E8D23AE4C6F4}" dt="2026-01-22T07:16:19.415" v="1371" actId="26606"/>
          <ac:spMkLst>
            <pc:docMk/>
            <pc:sldMk cId="4279372586" sldId="262"/>
            <ac:spMk id="23" creationId="{047F8E3E-2FFA-4A0F-B3C7-E57ADDCFB415}"/>
          </ac:spMkLst>
        </pc:spChg>
        <pc:grpChg chg="add del">
          <ac:chgData name="Christof Fersch" userId="193051443_tp_box_2" providerId="OAuth2" clId="{51F1CE9A-6032-5991-8FA9-E8D23AE4C6F4}" dt="2026-01-22T07:16:08.475" v="1369" actId="26606"/>
          <ac:grpSpMkLst>
            <pc:docMk/>
            <pc:sldMk cId="4279372586" sldId="262"/>
            <ac:grpSpMk id="14" creationId="{DD354807-230F-4402-B1B9-F733A8F1F190}"/>
          </ac:grpSpMkLst>
        </pc:grpChg>
        <pc:grpChg chg="add del">
          <ac:chgData name="Christof Fersch" userId="193051443_tp_box_2" providerId="OAuth2" clId="{51F1CE9A-6032-5991-8FA9-E8D23AE4C6F4}" dt="2026-01-22T07:16:19.415" v="1371" actId="26606"/>
          <ac:grpSpMkLst>
            <pc:docMk/>
            <pc:sldMk cId="4279372586" sldId="262"/>
            <ac:grpSpMk id="24" creationId="{33D939F1-7ABE-4D0E-946A-43F37F556AFD}"/>
          </ac:grpSpMkLst>
        </pc:grpChg>
        <pc:grpChg chg="add del">
          <ac:chgData name="Christof Fersch" userId="193051443_tp_box_2" providerId="OAuth2" clId="{51F1CE9A-6032-5991-8FA9-E8D23AE4C6F4}" dt="2026-01-22T07:16:19.415" v="1371" actId="26606"/>
          <ac:grpSpMkLst>
            <pc:docMk/>
            <pc:sldMk cId="4279372586" sldId="262"/>
            <ac:grpSpMk id="28" creationId="{9DB3963A-4187-4A72-9DA4-CA6BADE22931}"/>
          </ac:grpSpMkLst>
        </pc:grpChg>
        <pc:picChg chg="add del">
          <ac:chgData name="Christof Fersch" userId="193051443_tp_box_2" providerId="OAuth2" clId="{51F1CE9A-6032-5991-8FA9-E8D23AE4C6F4}" dt="2026-01-22T07:16:08.475" v="1369" actId="26606"/>
          <ac:picMkLst>
            <pc:docMk/>
            <pc:sldMk cId="4279372586" sldId="262"/>
            <ac:picMk id="7" creationId="{70A19D30-F878-F481-85F9-47EABF7BBA67}"/>
          </ac:picMkLst>
        </pc:picChg>
      </pc:sldChg>
      <pc:sldChg chg="addSp delSp modSp mod">
        <pc:chgData name="Christof Fersch" userId="193051443_tp_box_2" providerId="OAuth2" clId="{51F1CE9A-6032-5991-8FA9-E8D23AE4C6F4}" dt="2026-01-22T07:36:24.497" v="1969" actId="14100"/>
        <pc:sldMkLst>
          <pc:docMk/>
          <pc:sldMk cId="1635589885" sldId="264"/>
        </pc:sldMkLst>
        <pc:spChg chg="mod">
          <ac:chgData name="Christof Fersch" userId="193051443_tp_box_2" providerId="OAuth2" clId="{51F1CE9A-6032-5991-8FA9-E8D23AE4C6F4}" dt="2026-01-22T07:07:39.868" v="1016" actId="27636"/>
          <ac:spMkLst>
            <pc:docMk/>
            <pc:sldMk cId="1635589885" sldId="264"/>
            <ac:spMk id="3" creationId="{B1DFE22A-8ED8-39C7-DC5C-F36B5DBC53DD}"/>
          </ac:spMkLst>
        </pc:spChg>
        <pc:spChg chg="del mod">
          <ac:chgData name="Christof Fersch" userId="193051443_tp_box_2" providerId="OAuth2" clId="{51F1CE9A-6032-5991-8FA9-E8D23AE4C6F4}" dt="2026-01-22T07:30:15.891" v="1828" actId="478"/>
          <ac:spMkLst>
            <pc:docMk/>
            <pc:sldMk cId="1635589885" sldId="264"/>
            <ac:spMk id="6" creationId="{B1DFE22A-8ED8-39C7-DC5C-F36B5DBC53DD}"/>
          </ac:spMkLst>
        </pc:spChg>
        <pc:spChg chg="add mod">
          <ac:chgData name="Christof Fersch" userId="193051443_tp_box_2" providerId="OAuth2" clId="{51F1CE9A-6032-5991-8FA9-E8D23AE4C6F4}" dt="2026-01-22T07:33:00.003" v="1934"/>
          <ac:spMkLst>
            <pc:docMk/>
            <pc:sldMk cId="1635589885" sldId="264"/>
            <ac:spMk id="10" creationId="{D8623B2E-60D1-E6C5-137F-87E8849B07CD}"/>
          </ac:spMkLst>
        </pc:spChg>
        <pc:graphicFrameChg chg="add mod">
          <ac:chgData name="Christof Fersch" userId="193051443_tp_box_2" providerId="OAuth2" clId="{51F1CE9A-6032-5991-8FA9-E8D23AE4C6F4}" dt="2026-01-22T07:30:23.799" v="1829"/>
          <ac:graphicFrameMkLst>
            <pc:docMk/>
            <pc:sldMk cId="1635589885" sldId="264"/>
            <ac:graphicFrameMk id="4" creationId="{73BF3CE1-F372-C919-1C3D-DBB1E5A92405}"/>
          </ac:graphicFrameMkLst>
        </pc:graphicFrameChg>
        <pc:graphicFrameChg chg="add del">
          <ac:chgData name="Christof Fersch" userId="193051443_tp_box_2" providerId="OAuth2" clId="{51F1CE9A-6032-5991-8FA9-E8D23AE4C6F4}" dt="2026-01-22T07:30:08.990" v="1827" actId="478"/>
          <ac:graphicFrameMkLst>
            <pc:docMk/>
            <pc:sldMk cId="1635589885" sldId="264"/>
            <ac:graphicFrameMk id="5" creationId="{00000000-0000-0000-0000-000000000000}"/>
          </ac:graphicFrameMkLst>
        </pc:graphicFrameChg>
        <pc:graphicFrameChg chg="add mod modGraphic">
          <ac:chgData name="Christof Fersch" userId="193051443_tp_box_2" providerId="OAuth2" clId="{51F1CE9A-6032-5991-8FA9-E8D23AE4C6F4}" dt="2026-01-22T07:31:17.547" v="1883" actId="20577"/>
          <ac:graphicFrameMkLst>
            <pc:docMk/>
            <pc:sldMk cId="1635589885" sldId="264"/>
            <ac:graphicFrameMk id="7" creationId="{3661DBD0-5CE9-B722-0416-13BC404DEE55}"/>
          </ac:graphicFrameMkLst>
        </pc:graphicFrameChg>
        <pc:graphicFrameChg chg="add mod">
          <ac:chgData name="Christof Fersch" userId="193051443_tp_box_2" providerId="OAuth2" clId="{51F1CE9A-6032-5991-8FA9-E8D23AE4C6F4}" dt="2026-01-22T07:31:19.824" v="1884"/>
          <ac:graphicFrameMkLst>
            <pc:docMk/>
            <pc:sldMk cId="1635589885" sldId="264"/>
            <ac:graphicFrameMk id="8" creationId="{6C3A2264-1F6A-8890-529F-646D00D484C4}"/>
          </ac:graphicFrameMkLst>
        </pc:graphicFrameChg>
        <pc:graphicFrameChg chg="add mod modGraphic">
          <ac:chgData name="Christof Fersch" userId="193051443_tp_box_2" providerId="OAuth2" clId="{51F1CE9A-6032-5991-8FA9-E8D23AE4C6F4}" dt="2026-01-22T07:36:24.497" v="1969" actId="14100"/>
          <ac:graphicFrameMkLst>
            <pc:docMk/>
            <pc:sldMk cId="1635589885" sldId="264"/>
            <ac:graphicFrameMk id="9" creationId="{5C4E55E8-3533-0A11-B91D-8AD237468018}"/>
          </ac:graphicFrameMkLst>
        </pc:graphicFrameChg>
      </pc:sldChg>
      <pc:sldChg chg="del">
        <pc:chgData name="Christof Fersch" userId="193051443_tp_box_2" providerId="OAuth2" clId="{51F1CE9A-6032-5991-8FA9-E8D23AE4C6F4}" dt="2026-01-22T07:30:00.072" v="1826" actId="2696"/>
        <pc:sldMkLst>
          <pc:docMk/>
          <pc:sldMk cId="2563617383" sldId="265"/>
        </pc:sldMkLst>
      </pc:sldChg>
      <pc:sldChg chg="addSp delSp modSp new mod">
        <pc:chgData name="Christof Fersch" userId="193051443_tp_box_2" providerId="OAuth2" clId="{51F1CE9A-6032-5991-8FA9-E8D23AE4C6F4}" dt="2026-01-22T07:37:24.352" v="1979" actId="1035"/>
        <pc:sldMkLst>
          <pc:docMk/>
          <pc:sldMk cId="277651692" sldId="266"/>
        </pc:sldMkLst>
        <pc:spChg chg="mod">
          <ac:chgData name="Christof Fersch" userId="193051443_tp_box_2" providerId="OAuth2" clId="{51F1CE9A-6032-5991-8FA9-E8D23AE4C6F4}" dt="2026-01-22T07:27:45.402" v="1796" actId="20577"/>
          <ac:spMkLst>
            <pc:docMk/>
            <pc:sldMk cId="277651692" sldId="266"/>
            <ac:spMk id="2" creationId="{99310C3B-7210-E2AE-E51D-6C006A0C00F1}"/>
          </ac:spMkLst>
        </pc:spChg>
        <pc:spChg chg="add del">
          <ac:chgData name="Christof Fersch" userId="193051443_tp_box_2" providerId="OAuth2" clId="{51F1CE9A-6032-5991-8FA9-E8D23AE4C6F4}" dt="2026-01-22T07:25:40.539" v="1763"/>
          <ac:spMkLst>
            <pc:docMk/>
            <pc:sldMk cId="277651692" sldId="266"/>
            <ac:spMk id="3" creationId="{CD79F1CF-EA24-2FE9-8AB0-005FC36A5E5C}"/>
          </ac:spMkLst>
        </pc:spChg>
        <pc:spChg chg="add mod">
          <ac:chgData name="Christof Fersch" userId="193051443_tp_box_2" providerId="OAuth2" clId="{51F1CE9A-6032-5991-8FA9-E8D23AE4C6F4}" dt="2026-01-22T07:32:54.346" v="1932" actId="1076"/>
          <ac:spMkLst>
            <pc:docMk/>
            <pc:sldMk cId="277651692" sldId="266"/>
            <ac:spMk id="8" creationId="{F4C05C73-4CF0-0DC2-5885-0256A37EB845}"/>
          </ac:spMkLst>
        </pc:spChg>
        <pc:spChg chg="add mod">
          <ac:chgData name="Christof Fersch" userId="193051443_tp_box_2" providerId="OAuth2" clId="{51F1CE9A-6032-5991-8FA9-E8D23AE4C6F4}" dt="2026-01-22T07:37:24.352" v="1979" actId="1035"/>
          <ac:spMkLst>
            <pc:docMk/>
            <pc:sldMk cId="277651692" sldId="266"/>
            <ac:spMk id="9" creationId="{3C132AF7-5347-10A8-9F6F-E87F60DC14CC}"/>
          </ac:spMkLst>
        </pc:spChg>
        <pc:graphicFrameChg chg="add mod">
          <ac:chgData name="Christof Fersch" userId="193051443_tp_box_2" providerId="OAuth2" clId="{51F1CE9A-6032-5991-8FA9-E8D23AE4C6F4}" dt="2026-01-22T07:25:40.486" v="1762"/>
          <ac:graphicFrameMkLst>
            <pc:docMk/>
            <pc:sldMk cId="277651692" sldId="266"/>
            <ac:graphicFrameMk id="4" creationId="{74110DBF-2F8E-52DB-E764-936F2EE499F8}"/>
          </ac:graphicFrameMkLst>
        </pc:graphicFrameChg>
        <pc:graphicFrameChg chg="add mod modGraphic">
          <ac:chgData name="Christof Fersch" userId="193051443_tp_box_2" providerId="OAuth2" clId="{51F1CE9A-6032-5991-8FA9-E8D23AE4C6F4}" dt="2026-01-22T07:26:42.513" v="1774" actId="255"/>
          <ac:graphicFrameMkLst>
            <pc:docMk/>
            <pc:sldMk cId="277651692" sldId="266"/>
            <ac:graphicFrameMk id="5" creationId="{A0911878-E602-7CBE-4318-DB7BFBBCA06C}"/>
          </ac:graphicFrameMkLst>
        </pc:graphicFrameChg>
        <pc:graphicFrameChg chg="add mod">
          <ac:chgData name="Christof Fersch" userId="193051443_tp_box_2" providerId="OAuth2" clId="{51F1CE9A-6032-5991-8FA9-E8D23AE4C6F4}" dt="2026-01-22T07:26:01.117" v="1765"/>
          <ac:graphicFrameMkLst>
            <pc:docMk/>
            <pc:sldMk cId="277651692" sldId="266"/>
            <ac:graphicFrameMk id="6" creationId="{353F79E6-8558-0D8A-4121-9B81BEBCCD35}"/>
          </ac:graphicFrameMkLst>
        </pc:graphicFrameChg>
        <pc:graphicFrameChg chg="add mod modGraphic">
          <ac:chgData name="Christof Fersch" userId="193051443_tp_box_2" providerId="OAuth2" clId="{51F1CE9A-6032-5991-8FA9-E8D23AE4C6F4}" dt="2026-01-22T07:27:03.522" v="1776" actId="14100"/>
          <ac:graphicFrameMkLst>
            <pc:docMk/>
            <pc:sldMk cId="277651692" sldId="266"/>
            <ac:graphicFrameMk id="7" creationId="{DB07628B-47DC-6783-FA31-FA7CDB000E41}"/>
          </ac:graphicFrameMkLst>
        </pc:graphicFrameChg>
      </pc:sldChg>
      <pc:sldChg chg="addSp delSp modSp add mod">
        <pc:chgData name="Christof Fersch" userId="193051443_tp_box_2" providerId="OAuth2" clId="{51F1CE9A-6032-5991-8FA9-E8D23AE4C6F4}" dt="2026-01-22T07:36:57.994" v="1974" actId="1582"/>
        <pc:sldMkLst>
          <pc:docMk/>
          <pc:sldMk cId="2555507029" sldId="267"/>
        </pc:sldMkLst>
        <pc:spChg chg="mod">
          <ac:chgData name="Christof Fersch" userId="193051443_tp_box_2" providerId="OAuth2" clId="{51F1CE9A-6032-5991-8FA9-E8D23AE4C6F4}" dt="2026-01-22T07:27:59.694" v="1812" actId="20577"/>
          <ac:spMkLst>
            <pc:docMk/>
            <pc:sldMk cId="2555507029" sldId="267"/>
            <ac:spMk id="2" creationId="{26F98560-DFCB-04A5-AAB5-C8FDE2A9CE28}"/>
          </ac:spMkLst>
        </pc:spChg>
        <pc:spChg chg="add del mod">
          <ac:chgData name="Christof Fersch" userId="193051443_tp_box_2" providerId="OAuth2" clId="{51F1CE9A-6032-5991-8FA9-E8D23AE4C6F4}" dt="2026-01-22T07:28:18.083" v="1816"/>
          <ac:spMkLst>
            <pc:docMk/>
            <pc:sldMk cId="2555507029" sldId="267"/>
            <ac:spMk id="4" creationId="{AE18E4D3-440D-691B-1FC4-5BF2A0071BA4}"/>
          </ac:spMkLst>
        </pc:spChg>
        <pc:spChg chg="add mod">
          <ac:chgData name="Christof Fersch" userId="193051443_tp_box_2" providerId="OAuth2" clId="{51F1CE9A-6032-5991-8FA9-E8D23AE4C6F4}" dt="2026-01-22T07:32:57.548" v="1933"/>
          <ac:spMkLst>
            <pc:docMk/>
            <pc:sldMk cId="2555507029" sldId="267"/>
            <ac:spMk id="11" creationId="{70FEF7D4-A7D3-BFA6-45BB-4EFF672EE504}"/>
          </ac:spMkLst>
        </pc:spChg>
        <pc:spChg chg="add mod">
          <ac:chgData name="Christof Fersch" userId="193051443_tp_box_2" providerId="OAuth2" clId="{51F1CE9A-6032-5991-8FA9-E8D23AE4C6F4}" dt="2026-01-22T07:36:57.994" v="1974" actId="1582"/>
          <ac:spMkLst>
            <pc:docMk/>
            <pc:sldMk cId="2555507029" sldId="267"/>
            <ac:spMk id="12" creationId="{CB405FD7-9A8A-8C78-96A8-3559E64F344F}"/>
          </ac:spMkLst>
        </pc:spChg>
        <pc:graphicFrameChg chg="del">
          <ac:chgData name="Christof Fersch" userId="193051443_tp_box_2" providerId="OAuth2" clId="{51F1CE9A-6032-5991-8FA9-E8D23AE4C6F4}" dt="2026-01-22T07:28:14.194" v="1813" actId="478"/>
          <ac:graphicFrameMkLst>
            <pc:docMk/>
            <pc:sldMk cId="2555507029" sldId="267"/>
            <ac:graphicFrameMk id="5" creationId="{BB102262-FBD9-078E-7ECA-494AA5774EAB}"/>
          </ac:graphicFrameMkLst>
        </pc:graphicFrameChg>
        <pc:graphicFrameChg chg="add mod">
          <ac:chgData name="Christof Fersch" userId="193051443_tp_box_2" providerId="OAuth2" clId="{51F1CE9A-6032-5991-8FA9-E8D23AE4C6F4}" dt="2026-01-22T07:28:18.027" v="1815"/>
          <ac:graphicFrameMkLst>
            <pc:docMk/>
            <pc:sldMk cId="2555507029" sldId="267"/>
            <ac:graphicFrameMk id="6" creationId="{151C3E8E-C419-2087-0EF1-8D3B396086F7}"/>
          </ac:graphicFrameMkLst>
        </pc:graphicFrameChg>
        <pc:graphicFrameChg chg="del">
          <ac:chgData name="Christof Fersch" userId="193051443_tp_box_2" providerId="OAuth2" clId="{51F1CE9A-6032-5991-8FA9-E8D23AE4C6F4}" dt="2026-01-22T07:28:36.391" v="1820" actId="478"/>
          <ac:graphicFrameMkLst>
            <pc:docMk/>
            <pc:sldMk cId="2555507029" sldId="267"/>
            <ac:graphicFrameMk id="7" creationId="{567F31CA-5942-5E6C-3D04-938C5B9D8F00}"/>
          </ac:graphicFrameMkLst>
        </pc:graphicFrameChg>
        <pc:graphicFrameChg chg="add mod modGraphic">
          <ac:chgData name="Christof Fersch" userId="193051443_tp_box_2" providerId="OAuth2" clId="{51F1CE9A-6032-5991-8FA9-E8D23AE4C6F4}" dt="2026-01-22T07:28:31.685" v="1819" actId="255"/>
          <ac:graphicFrameMkLst>
            <pc:docMk/>
            <pc:sldMk cId="2555507029" sldId="267"/>
            <ac:graphicFrameMk id="8" creationId="{639F3322-14AA-1BA6-3F76-7210DBFD8B8C}"/>
          </ac:graphicFrameMkLst>
        </pc:graphicFrameChg>
        <pc:graphicFrameChg chg="add mod">
          <ac:chgData name="Christof Fersch" userId="193051443_tp_box_2" providerId="OAuth2" clId="{51F1CE9A-6032-5991-8FA9-E8D23AE4C6F4}" dt="2026-01-22T07:28:53.741" v="1821"/>
          <ac:graphicFrameMkLst>
            <pc:docMk/>
            <pc:sldMk cId="2555507029" sldId="267"/>
            <ac:graphicFrameMk id="9" creationId="{8F73B505-CBD3-EC1A-A5FB-BF93B4BCE0AA}"/>
          </ac:graphicFrameMkLst>
        </pc:graphicFrameChg>
        <pc:graphicFrameChg chg="add mod modGraphic">
          <ac:chgData name="Christof Fersch" userId="193051443_tp_box_2" providerId="OAuth2" clId="{51F1CE9A-6032-5991-8FA9-E8D23AE4C6F4}" dt="2026-01-22T07:29:09.843" v="1825" actId="255"/>
          <ac:graphicFrameMkLst>
            <pc:docMk/>
            <pc:sldMk cId="2555507029" sldId="267"/>
            <ac:graphicFrameMk id="10" creationId="{31868F49-7664-CF63-E4A4-509FFCB12406}"/>
          </ac:graphicFrameMkLst>
        </pc:graphicFrameChg>
      </pc:sldChg>
      <pc:sldChg chg="addSp modSp add mod">
        <pc:chgData name="Christof Fersch" userId="193051443_tp_box_2" providerId="OAuth2" clId="{51F1CE9A-6032-5991-8FA9-E8D23AE4C6F4}" dt="2026-01-22T07:35:18.748" v="1968" actId="27636"/>
        <pc:sldMkLst>
          <pc:docMk/>
          <pc:sldMk cId="1889973616" sldId="268"/>
        </pc:sldMkLst>
        <pc:spChg chg="mod">
          <ac:chgData name="Christof Fersch" userId="193051443_tp_box_2" providerId="OAuth2" clId="{51F1CE9A-6032-5991-8FA9-E8D23AE4C6F4}" dt="2026-01-22T07:33:39.931" v="1955" actId="20577"/>
          <ac:spMkLst>
            <pc:docMk/>
            <pc:sldMk cId="1889973616" sldId="268"/>
            <ac:spMk id="2" creationId="{5060B69F-83AF-A44E-3FB1-0C7BDECF839E}"/>
          </ac:spMkLst>
        </pc:spChg>
        <pc:spChg chg="mod">
          <ac:chgData name="Christof Fersch" userId="193051443_tp_box_2" providerId="OAuth2" clId="{51F1CE9A-6032-5991-8FA9-E8D23AE4C6F4}" dt="2026-01-22T07:35:18.748" v="1968" actId="27636"/>
          <ac:spMkLst>
            <pc:docMk/>
            <pc:sldMk cId="1889973616" sldId="268"/>
            <ac:spMk id="3" creationId="{9FE0AB1A-817F-9378-90ED-CD36AF0D4FEC}"/>
          </ac:spMkLst>
        </pc:spChg>
        <pc:spChg chg="add mod">
          <ac:chgData name="Christof Fersch" userId="193051443_tp_box_2" providerId="OAuth2" clId="{51F1CE9A-6032-5991-8FA9-E8D23AE4C6F4}" dt="2026-01-22T07:35:09.724" v="1966" actId="6549"/>
          <ac:spMkLst>
            <pc:docMk/>
            <pc:sldMk cId="1889973616" sldId="268"/>
            <ac:spMk id="4" creationId="{E9F184E4-8074-BB7C-FF5C-08147BCBC09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FA433-E6EF-3448-B57C-5A32082A1066}" type="datetimeFigureOut">
              <a:rPr lang="en-US" smtClean="0"/>
              <a:t>1/22/26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5C4AEF-9B52-0443-9D70-2627EB0AC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04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5C4AEF-9B52-0443-9D70-2627EB0ACF7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015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99E56-F550-7747-B301-C37517161B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780D68-D806-3611-B405-513F01E1B8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7E98C-87D8-CED0-6EDE-9B5A44052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1A92F2-307E-333D-CF5F-476CE42BB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55FED-D586-D1D0-6955-6085B8D8C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39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ABE76-30E9-0274-757D-260A2C0B4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FA17D6-C898-D0F4-54CA-113B63D0E2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5CE0A-90AA-08A8-7471-A2470FE31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AD939-0BE5-4AC9-C1D3-5BB36A0B9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3741A-1598-CE67-9114-39F08C6CE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02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FEB88F-0E43-75A2-533B-E0C5601F39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F5E3F6-224F-2BDA-B8BC-0CFCA60F54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ECA61-88A1-72A6-7F73-96BA8E576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8E2BFE-160C-9481-1009-03B05F005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0A14A-6BBD-5E79-54B8-44D7F7914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295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4AD1D-7351-270F-565C-378693C58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E551C-9F45-2A8A-EB1A-CE5D74155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A0961-3649-B504-C34B-C2C380D0C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B3EEB-3716-EB5E-8776-452299517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E102A-A2E5-545F-B27F-5193DDAF0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727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09877-1AA3-D4A2-A2EB-94BAA0DEE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E6449B-4DB4-0F5E-30D8-811E1338D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13A4F-ACE2-0D49-A3B1-AE03F227B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DDDB0D-A01C-D09A-5019-C7B038B7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8A489-349C-1BC9-20F5-BEEDD78EA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172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E1A43-A196-FB8B-E90E-BC1D32324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A30E5-F67A-0C19-1B44-1299927F3C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560AEF-A170-5815-2179-2ACB99DC6E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CE531B-13EF-55CF-4326-01CFE3801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1/22/26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AB3E02-F1BD-6E59-F1F8-2C63E046B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C7CDFC-EA3B-7D0D-CF0D-4291B2D60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038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F854F-D7CC-36E2-17A2-A700521B3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7CB40B-2BD7-7C54-7F2A-022DF16CB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2C165E-F27D-63E5-A575-C59AFFB900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0D74FD-4EAA-09B1-AAC1-9D9D3B0039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693776-DE52-6864-0514-F393FB88A8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1D887F-987F-91FA-4C8A-E12A1764E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1/22/26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1E82FF-82E3-BA58-6221-0CCBA736F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352FA3-D9B0-99AA-D147-CE2196756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58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7DF1F-3396-49AE-47F0-A44080F25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5DF65B-8573-C5EE-C4F4-7723FD050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1/22/26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4B2B6B-A570-2868-D793-B2CF3E900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2603A5-A9BB-BD6D-4CCD-C9A4D77BA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730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56CA25-1CC5-0A09-2702-3C9B83C62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1/22/26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AE11FD-5B66-9B8D-8B05-DEDB872B5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2B3EC6-C671-DD37-7B33-B9387088B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4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9C3EC-DA15-E007-D827-5035402D1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1E011-193A-6B1A-E441-360C762D8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4716E9-AF09-142E-E57E-582457A85E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12BBC5-5142-DDA3-C2B4-0955D6828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1/22/26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372230-C616-B4E5-FEF6-90BB57EB9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00DEFF-2A39-AA40-016C-58A6CA3E2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823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B9D49-E3FA-B708-D982-A230CC9D6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11B824-7A17-62A6-549E-4A9280D4C8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DE5AB2-B63E-01AB-B1CA-292234C739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C53BF-E671-733F-B79E-BB4273D90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1/22/26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0F57CB-B03B-05DC-CB24-A203D539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9B9C2-AF12-6A53-473C-5A5AA61DB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945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61D2C5-286D-0A2D-6702-6B67BDA35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1E3508-7973-5F85-470C-F19AF8169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54B60-0E6B-1605-22EB-47ADE4C2B7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B47C64-5FA9-6C45-BBF4-59E3F3F00D9B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BA699-5EE8-8CF8-00AA-F30E385C76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4E583-DEEC-5CCF-67B7-591F4F064A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987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tu.int/wftp3/av-arch/video-site/2601_Tel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vcgit.hhi.fraunhofer.de/vceg-sw/bw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tu.int/wftp3/av-arch/video-site/2601_Tel/VCEG-BZ04-CE_Description-v1.doc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comstandard.org/current" TargetMode="External"/><Relationship Id="rId2" Type="http://schemas.openxmlformats.org/officeDocument/2006/relationships/hyperlink" Target="https://www.dicomstandard.org/activity/wgs/wg-32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tu.int/wftp3/av-arch/video-site/2601_Tel/VCEG-BZ01-AHG-BWC-v1.doc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tu.int/wftp3/av-arch/video-site/2601_Tel/VCEG-BZ10-SoftwareStatus-v2.doc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tu.int/wftp3/av-arch/video-site/2601_Tel/VCEG-BZ10-SoftwareStatus-v2.doc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tu.int/wftp3/av-arch/video-site/2601_Tel/VCEG-BZ10-SoftwareStatus-v2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54AC0-686E-4D9D-B822-BA9619DCFB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/>
              <a:t>Status Update on VCEG T.261 (aka. H.BWC)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7A6C1C-76BE-5024-F33E-B4B517C8D2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January 2026</a:t>
            </a:r>
          </a:p>
        </p:txBody>
      </p:sp>
    </p:spTree>
    <p:extLst>
      <p:ext uri="{BB962C8B-B14F-4D97-AF65-F5344CB8AC3E}">
        <p14:creationId xmlns:p14="http://schemas.microsoft.com/office/powerpoint/2010/main" val="3253978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96AC1D-8BC7-225B-2854-9D638B68B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E696E7-D3DC-A4CB-0ED6-ACDBE27401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948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428EFD-B0F1-B084-9268-7BBE8EE692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6F7C0-F3C1-85BF-51EF-4AACECA26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Update on VCEG T.261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7F183-7255-005B-30CE-9E016246C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Meeting documents can be found under: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https://www.itu.int/wftp3/av-arch/video-site/2601_Tel/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are about to create “Draft 5” of the specification</a:t>
            </a:r>
          </a:p>
          <a:p>
            <a:r>
              <a:rPr lang="en-US" dirty="0"/>
              <a:t>Draft 5 will be aligned with ISO/IEC 23003-8 FDIS (under DIS ballot currently).</a:t>
            </a:r>
          </a:p>
          <a:p>
            <a:r>
              <a:rPr lang="en-US" dirty="0"/>
              <a:t>Intention to produce “Consent” version in ITU-T in July (aligned with ISO/IEC 23003-8 FDIS)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372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B1311-5F48-8DCD-0B1F-5E195E774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Update on VCEG T.261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45535-390F-6AD4-F838-D289A4D11C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updated our Common Test Conditions (CTC) and included relevant datasets for a more comprehensive assessment.</a:t>
            </a:r>
          </a:p>
          <a:p>
            <a:r>
              <a:rPr lang="en-GB" dirty="0"/>
              <a:t>The current H.BWC reference software, version 4.0 (BWC-4.0), is available at </a:t>
            </a:r>
            <a:r>
              <a:rPr lang="en-GB" u="sng" dirty="0">
                <a:hlinkClick r:id="rId2"/>
              </a:rPr>
              <a:t>https://vcgit.hhi.fraunhofer.de/vceg-sw/bwc</a:t>
            </a:r>
            <a:r>
              <a:rPr lang="en-GB" dirty="0"/>
              <a:t>.</a:t>
            </a:r>
          </a:p>
          <a:p>
            <a:r>
              <a:rPr lang="en-US" dirty="0"/>
              <a:t>BWC-5.0 to be created as a result from this meeting.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161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40B1F-764F-DE70-71C2-A43F5D938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40" y="1138265"/>
            <a:ext cx="4544762" cy="1401183"/>
          </a:xfrm>
        </p:spPr>
        <p:txBody>
          <a:bodyPr anchor="t">
            <a:normAutofit/>
          </a:bodyPr>
          <a:lstStyle/>
          <a:p>
            <a:r>
              <a:rPr lang="en-US" sz="3200" dirty="0"/>
              <a:t>Status Update on VCEG T.261 - CEs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C23E3B9-5ABF-58B3-E2B0-E9A5DAA90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1462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342BB0-972F-ECCE-BB02-669ABC1BE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40" y="2551176"/>
            <a:ext cx="4544762" cy="3602935"/>
          </a:xfrm>
        </p:spPr>
        <p:txBody>
          <a:bodyPr>
            <a:normAutofit/>
          </a:bodyPr>
          <a:lstStyle/>
          <a:p>
            <a:r>
              <a:rPr lang="en-US" sz="2000" dirty="0"/>
              <a:t>We are discussing 7 CEs at this meeting, with two new CE </a:t>
            </a:r>
            <a:r>
              <a:rPr lang="en-US" sz="2000"/>
              <a:t>proposals (many </a:t>
            </a:r>
            <a:r>
              <a:rPr lang="en-US" sz="2000" dirty="0"/>
              <a:t>of them are ”cleanups” and harmonization)</a:t>
            </a:r>
          </a:p>
          <a:p>
            <a:r>
              <a:rPr lang="en-US" sz="2000" dirty="0"/>
              <a:t>6 are likely approved this meeting.</a:t>
            </a:r>
          </a:p>
          <a:p>
            <a:r>
              <a:rPr lang="en-US" sz="2000" dirty="0"/>
              <a:t>We expect to have two ongoing CEs until April</a:t>
            </a:r>
          </a:p>
          <a:p>
            <a:r>
              <a:rPr lang="en-US" sz="2000" dirty="0"/>
              <a:t>Details under: </a:t>
            </a:r>
            <a:r>
              <a:rPr lang="en-US" sz="2000" dirty="0">
                <a:hlinkClick r:id="rId2"/>
              </a:rPr>
              <a:t>https://www.itu.int/wftp3/av-arch/video-site/2601_Tel/VCEG-BZ04-CE_Description-v1.docx</a:t>
            </a:r>
            <a:endParaRPr lang="en-US" sz="2000" dirty="0"/>
          </a:p>
          <a:p>
            <a:endParaRPr lang="en-US" sz="20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2743FA1-4B39-5276-1540-6BAE23B2AC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576891"/>
              </p:ext>
            </p:extLst>
          </p:nvPr>
        </p:nvGraphicFramePr>
        <p:xfrm>
          <a:off x="6082748" y="1274241"/>
          <a:ext cx="5334160" cy="431112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205926">
                  <a:extLst>
                    <a:ext uri="{9D8B030D-6E8A-4147-A177-3AD203B41FA5}">
                      <a16:colId xmlns:a16="http://schemas.microsoft.com/office/drawing/2014/main" val="2601904414"/>
                    </a:ext>
                  </a:extLst>
                </a:gridCol>
                <a:gridCol w="1064117">
                  <a:extLst>
                    <a:ext uri="{9D8B030D-6E8A-4147-A177-3AD203B41FA5}">
                      <a16:colId xmlns:a16="http://schemas.microsoft.com/office/drawing/2014/main" val="2299283408"/>
                    </a:ext>
                  </a:extLst>
                </a:gridCol>
                <a:gridCol w="1064117">
                  <a:extLst>
                    <a:ext uri="{9D8B030D-6E8A-4147-A177-3AD203B41FA5}">
                      <a16:colId xmlns:a16="http://schemas.microsoft.com/office/drawing/2014/main" val="2780814605"/>
                    </a:ext>
                  </a:extLst>
                </a:gridCol>
              </a:tblGrid>
              <a:tr h="54406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CE-Test</a:t>
                      </a:r>
                    </a:p>
                    <a:p>
                      <a:pPr algn="ctr">
                        <a:spcBef>
                          <a:spcPts val="600"/>
                        </a:spcBef>
                        <a:buNone/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Tester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Cross-Checker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extLst>
                  <a:ext uri="{0D108BD9-81ED-4DB2-BD59-A6C34878D82A}">
                    <a16:rowId xmlns:a16="http://schemas.microsoft.com/office/drawing/2014/main" val="1841281383"/>
                  </a:ext>
                </a:extLst>
              </a:tr>
              <a:tr h="69596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CE 1 (Removal of the DST and removal of a combination of sample-wise prediction-modes with the DCT)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Fraunhofer HHI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Dolby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extLst>
                  <a:ext uri="{0D108BD9-81ED-4DB2-BD59-A6C34878D82A}">
                    <a16:rowId xmlns:a16="http://schemas.microsoft.com/office/drawing/2014/main" val="370118353"/>
                  </a:ext>
                </a:extLst>
              </a:tr>
              <a:tr h="91690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CE-2 (Splitting of the template sum in the middle of the spectrum and resetting of the quantization state for the LMS half split mode)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Fraunhofer HHI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Dolby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extLst>
                  <a:ext uri="{0D108BD9-81ED-4DB2-BD59-A6C34878D82A}">
                    <a16:rowId xmlns:a16="http://schemas.microsoft.com/office/drawing/2014/main" val="905599354"/>
                  </a:ext>
                </a:extLst>
              </a:tr>
              <a:tr h="47502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CE-3 (Presence of the LMS flag conditioned on the last scan position)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Fraunhofer HHI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Dolby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extLst>
                  <a:ext uri="{0D108BD9-81ED-4DB2-BD59-A6C34878D82A}">
                    <a16:rowId xmlns:a16="http://schemas.microsoft.com/office/drawing/2014/main" val="3144746363"/>
                  </a:ext>
                </a:extLst>
              </a:tr>
              <a:tr h="47502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CE-4 (Combination of CE1, CE 2 and CE 3)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Fraunhofer HHI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Dolby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extLst>
                  <a:ext uri="{0D108BD9-81ED-4DB2-BD59-A6C34878D82A}">
                    <a16:rowId xmlns:a16="http://schemas.microsoft.com/office/drawing/2014/main" val="1740110517"/>
                  </a:ext>
                </a:extLst>
              </a:tr>
              <a:tr h="47502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CE-5 (Modifications of the coding of the last scan positions)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Fraunhofer HHI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Philips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extLst>
                  <a:ext uri="{0D108BD9-81ED-4DB2-BD59-A6C34878D82A}">
                    <a16:rowId xmlns:a16="http://schemas.microsoft.com/office/drawing/2014/main" val="213649933"/>
                  </a:ext>
                </a:extLst>
              </a:tr>
              <a:tr h="25408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CE-6 (Signal Rereferencing)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Philips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Dolby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extLst>
                  <a:ext uri="{0D108BD9-81ED-4DB2-BD59-A6C34878D82A}">
                    <a16:rowId xmlns:a16="http://schemas.microsoft.com/office/drawing/2014/main" val="2302622652"/>
                  </a:ext>
                </a:extLst>
              </a:tr>
              <a:tr h="47502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US" sz="1400">
                          <a:effectLst/>
                        </a:rPr>
                        <a:t>CE-7 (</a:t>
                      </a:r>
                      <a:r>
                        <a:rPr lang="en-GB" sz="1400">
                          <a:effectLst/>
                        </a:rPr>
                        <a:t>Inter-channel averaging and inter-block LMS</a:t>
                      </a:r>
                      <a:r>
                        <a:rPr lang="en-US" sz="1400">
                          <a:effectLst/>
                        </a:rPr>
                        <a:t>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US" sz="1400">
                          <a:effectLst/>
                        </a:rPr>
                        <a:t>ETRI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buNone/>
                      </a:pPr>
                      <a:r>
                        <a:rPr lang="en-GB" sz="1400">
                          <a:effectLst/>
                        </a:rPr>
                        <a:t>Fraunhofer HHI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850" marR="46850" marT="0" marB="0"/>
                </a:tc>
                <a:extLst>
                  <a:ext uri="{0D108BD9-81ED-4DB2-BD59-A6C34878D82A}">
                    <a16:rowId xmlns:a16="http://schemas.microsoft.com/office/drawing/2014/main" val="1147231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8693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18F002-2DA0-E063-4B06-3F5F58FE2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EBB28-5D19-DF0C-8466-16C98CD85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Collaboration with DICOM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FE22A-8ED8-39C7-DC5C-F36B5DBC5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VCEG experts participated in the meetings of </a:t>
            </a:r>
            <a:r>
              <a:rPr lang="en-US" u="sng" dirty="0">
                <a:hlinkClick r:id="rId2"/>
              </a:rPr>
              <a:t>DICOM WG 32</a:t>
            </a:r>
            <a:r>
              <a:rPr lang="en-US" dirty="0"/>
              <a:t> and reported to DICOM about the status of the development of T.261. </a:t>
            </a:r>
          </a:p>
          <a:p>
            <a:r>
              <a:rPr lang="en-US" dirty="0"/>
              <a:t>DICOM WG 32</a:t>
            </a:r>
          </a:p>
          <a:p>
            <a:pPr lvl="1"/>
            <a:r>
              <a:rPr lang="en-US" dirty="0"/>
              <a:t>started to test and study the H.BWC test model with respect to its suitability for clinical applications. </a:t>
            </a:r>
          </a:p>
          <a:p>
            <a:pPr lvl="1"/>
            <a:r>
              <a:rPr lang="en-US" dirty="0"/>
              <a:t>started assessing whether biomedical signals that were compressed with the H.BWC test model in a near lossless mode reveal any clinically significant compression artefacts.</a:t>
            </a:r>
          </a:p>
          <a:p>
            <a:pPr lvl="1"/>
            <a:r>
              <a:rPr lang="en-US" dirty="0"/>
              <a:t>Developed a first draft for integration of T.261 into the DICOM standard (</a:t>
            </a:r>
            <a:r>
              <a:rPr lang="en-US" dirty="0">
                <a:hlinkClick r:id="rId3"/>
              </a:rPr>
              <a:t>https://www.dicomstandard.org/current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408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44B59-9ED5-D0D9-8323-F3BC2F61E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0B69F-83AF-A44E-3FB1-0C7BDECF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Continued </a:t>
            </a:r>
            <a:r>
              <a:rPr lang="en-US" dirty="0" err="1"/>
              <a:t>AhG</a:t>
            </a:r>
            <a:r>
              <a:rPr lang="en-US" dirty="0"/>
              <a:t>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0AB1A-817F-9378-90ED-CD36AF0D4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/>
              <a:t>Update the H.BWC algorithm description document</a:t>
            </a:r>
          </a:p>
          <a:p>
            <a:pPr lvl="0"/>
            <a:r>
              <a:rPr lang="en-US" dirty="0"/>
              <a:t>Improve the draft specification of H.BWC</a:t>
            </a:r>
          </a:p>
          <a:p>
            <a:pPr lvl="0"/>
            <a:r>
              <a:rPr lang="en-US" dirty="0"/>
              <a:t>Update the H.BWC reference software with coordination by the H.BWC software coordinators</a:t>
            </a:r>
          </a:p>
          <a:p>
            <a:pPr lvl="0"/>
            <a:r>
              <a:rPr lang="en-US" dirty="0"/>
              <a:t>Identify additional candidate test data for experimentation, including additional types (PPG, multimodal, seismic data, etc.)</a:t>
            </a:r>
          </a:p>
          <a:p>
            <a:pPr lvl="0"/>
            <a:r>
              <a:rPr lang="en-US" dirty="0"/>
              <a:t>Communicate informally with DICOM on the status and plans of H.BWC</a:t>
            </a:r>
          </a:p>
          <a:p>
            <a:pPr lvl="0"/>
            <a:r>
              <a:rPr lang="en-US" dirty="0"/>
              <a:t>Coordinate with DICOM to engage medical experts in evaluations of H.BWC's compression performance</a:t>
            </a:r>
          </a:p>
          <a:p>
            <a:pPr lvl="0"/>
            <a:r>
              <a:rPr lang="en-US" dirty="0"/>
              <a:t>Produce anchor encoding results using the latest version of reference software and the CTC configurations</a:t>
            </a:r>
          </a:p>
          <a:p>
            <a:pPr lvl="0"/>
            <a:r>
              <a:rPr lang="en-US" dirty="0"/>
              <a:t>Conduct tool assessment of existing coding tools in the test model and report the assessment results</a:t>
            </a:r>
          </a:p>
          <a:p>
            <a:pPr lvl="0"/>
            <a:r>
              <a:rPr lang="en-US" b="1" dirty="0"/>
              <a:t>Study complexity trade-offs and define associated configurations of the test model in support of envisioned use cases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F184E4-8074-BB7C-FF5C-08147BCBC09B}"/>
              </a:ext>
            </a:extLst>
          </p:cNvPr>
          <p:cNvSpPr txBox="1"/>
          <p:nvPr/>
        </p:nvSpPr>
        <p:spPr>
          <a:xfrm>
            <a:off x="679277" y="6488668"/>
            <a:ext cx="9547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Details: </a:t>
            </a:r>
            <a:r>
              <a:rPr lang="en-US" dirty="0">
                <a:hlinkClick r:id="rId2"/>
              </a:rPr>
              <a:t>https://www.itu.int/wftp3/av-arch/video-site/2601_Tel/VCEG-BZ01-AHG-BWC-v1.docx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73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10C3B-7210-E2AE-E51D-6C006A0C0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Anchor Results (Joint channel coding)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0911878-E602-7CBE-4318-DB7BFBBCA0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6923271"/>
              </p:ext>
            </p:extLst>
          </p:nvPr>
        </p:nvGraphicFramePr>
        <p:xfrm>
          <a:off x="679277" y="1421027"/>
          <a:ext cx="5257799" cy="4965942"/>
        </p:xfrm>
        <a:graphic>
          <a:graphicData uri="http://schemas.openxmlformats.org/drawingml/2006/table">
            <a:tbl>
              <a:tblPr firstRow="1" firstCol="1" bandRow="1"/>
              <a:tblGrid>
                <a:gridCol w="1707947">
                  <a:extLst>
                    <a:ext uri="{9D8B030D-6E8A-4147-A177-3AD203B41FA5}">
                      <a16:colId xmlns:a16="http://schemas.microsoft.com/office/drawing/2014/main" val="254588710"/>
                    </a:ext>
                  </a:extLst>
                </a:gridCol>
                <a:gridCol w="1166260">
                  <a:extLst>
                    <a:ext uri="{9D8B030D-6E8A-4147-A177-3AD203B41FA5}">
                      <a16:colId xmlns:a16="http://schemas.microsoft.com/office/drawing/2014/main" val="595980225"/>
                    </a:ext>
                  </a:extLst>
                </a:gridCol>
                <a:gridCol w="1166260">
                  <a:extLst>
                    <a:ext uri="{9D8B030D-6E8A-4147-A177-3AD203B41FA5}">
                      <a16:colId xmlns:a16="http://schemas.microsoft.com/office/drawing/2014/main" val="1401829241"/>
                    </a:ext>
                  </a:extLst>
                </a:gridCol>
                <a:gridCol w="608666">
                  <a:extLst>
                    <a:ext uri="{9D8B030D-6E8A-4147-A177-3AD203B41FA5}">
                      <a16:colId xmlns:a16="http://schemas.microsoft.com/office/drawing/2014/main" val="3053758551"/>
                    </a:ext>
                  </a:extLst>
                </a:gridCol>
                <a:gridCol w="608666">
                  <a:extLst>
                    <a:ext uri="{9D8B030D-6E8A-4147-A177-3AD203B41FA5}">
                      <a16:colId xmlns:a16="http://schemas.microsoft.com/office/drawing/2014/main" val="3064112093"/>
                    </a:ext>
                  </a:extLst>
                </a:gridCol>
              </a:tblGrid>
              <a:tr h="413832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Lossy Compression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182725"/>
                  </a:ext>
                </a:extLst>
              </a:tr>
              <a:tr h="413832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Over BWC-3.0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5921279"/>
                  </a:ext>
                </a:extLst>
              </a:tr>
              <a:tr h="413832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BD-PSNR1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BD-PSNR2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EncT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DecT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2437711"/>
                  </a:ext>
                </a:extLst>
              </a:tr>
              <a:tr h="36641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MIT (ECG)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-0,75%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-0,75%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79%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89%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7288752"/>
                  </a:ext>
                </a:extLst>
              </a:tr>
              <a:tr h="36641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INCART (ECG)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-0,64%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-0,64%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78%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89%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1835127"/>
                  </a:ext>
                </a:extLst>
              </a:tr>
              <a:tr h="36641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CHBMIT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-0,05%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-0,05%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81%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94%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9700237"/>
                  </a:ext>
                </a:extLst>
              </a:tr>
              <a:tr h="36641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NMR55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-0,10%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-0,10%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79%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94%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5852901"/>
                  </a:ext>
                </a:extLst>
              </a:tr>
              <a:tr h="36641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NMR57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-0,04%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-0,04%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87%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94%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1262449"/>
                  </a:ext>
                </a:extLst>
              </a:tr>
              <a:tr h="36641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TILT ILLUSION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0,00%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0,00%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5901034"/>
                  </a:ext>
                </a:extLst>
              </a:tr>
              <a:tr h="36641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Ozdemir (EMG)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-0,04%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-0,03%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79%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96%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623021"/>
                  </a:ext>
                </a:extLst>
              </a:tr>
              <a:tr h="36641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PTT (PPG)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0,33%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0,40%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93%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4582997"/>
                  </a:ext>
                </a:extLst>
              </a:tr>
              <a:tr h="36641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WristPPG (PPG)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0,33%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0,31%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96%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7390277"/>
                  </a:ext>
                </a:extLst>
              </a:tr>
              <a:tr h="36641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Overall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-0,11%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-0,10%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83%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94%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8815222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B07628B-47DC-6783-FA31-FA7CDB000E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449208"/>
              </p:ext>
            </p:extLst>
          </p:nvPr>
        </p:nvGraphicFramePr>
        <p:xfrm>
          <a:off x="6096000" y="1421027"/>
          <a:ext cx="5416723" cy="4965937"/>
        </p:xfrm>
        <a:graphic>
          <a:graphicData uri="http://schemas.openxmlformats.org/drawingml/2006/table">
            <a:tbl>
              <a:tblPr firstRow="1" firstCol="1" bandRow="1"/>
              <a:tblGrid>
                <a:gridCol w="2116474">
                  <a:extLst>
                    <a:ext uri="{9D8B030D-6E8A-4147-A177-3AD203B41FA5}">
                      <a16:colId xmlns:a16="http://schemas.microsoft.com/office/drawing/2014/main" val="3304790203"/>
                    </a:ext>
                  </a:extLst>
                </a:gridCol>
                <a:gridCol w="1374671">
                  <a:extLst>
                    <a:ext uri="{9D8B030D-6E8A-4147-A177-3AD203B41FA5}">
                      <a16:colId xmlns:a16="http://schemas.microsoft.com/office/drawing/2014/main" val="2251939658"/>
                    </a:ext>
                  </a:extLst>
                </a:gridCol>
                <a:gridCol w="962789">
                  <a:extLst>
                    <a:ext uri="{9D8B030D-6E8A-4147-A177-3AD203B41FA5}">
                      <a16:colId xmlns:a16="http://schemas.microsoft.com/office/drawing/2014/main" val="3058572946"/>
                    </a:ext>
                  </a:extLst>
                </a:gridCol>
                <a:gridCol w="962789">
                  <a:extLst>
                    <a:ext uri="{9D8B030D-6E8A-4147-A177-3AD203B41FA5}">
                      <a16:colId xmlns:a16="http://schemas.microsoft.com/office/drawing/2014/main" val="4056771262"/>
                    </a:ext>
                  </a:extLst>
                </a:gridCol>
              </a:tblGrid>
              <a:tr h="41891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Lossless Compression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197124"/>
                  </a:ext>
                </a:extLst>
              </a:tr>
              <a:tr h="41891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Over BWC-3.0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0062066"/>
                  </a:ext>
                </a:extLst>
              </a:tr>
              <a:tr h="41891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BR-R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EncT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DecT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1194998"/>
                  </a:ext>
                </a:extLst>
              </a:tr>
              <a:tr h="370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MIT (ECG)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0,82%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44%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92%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2043017"/>
                  </a:ext>
                </a:extLst>
              </a:tr>
              <a:tr h="370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INCART (ECG)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-20,21%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73%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68%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21947"/>
                  </a:ext>
                </a:extLst>
              </a:tr>
              <a:tr h="370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CHBMIT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-1,25%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32%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7891081"/>
                  </a:ext>
                </a:extLst>
              </a:tr>
              <a:tr h="370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NMR55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-3,70%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28%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99%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4819486"/>
                  </a:ext>
                </a:extLst>
              </a:tr>
              <a:tr h="370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NMR57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-7,16%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32%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121%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3177884"/>
                  </a:ext>
                </a:extLst>
              </a:tr>
              <a:tr h="370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TILT ILLUSION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0,00%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6323377"/>
                  </a:ext>
                </a:extLst>
              </a:tr>
              <a:tr h="370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Ozdemir (EMG)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0,14%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97%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166%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1459923"/>
                  </a:ext>
                </a:extLst>
              </a:tr>
              <a:tr h="370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PTT (PPG)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-4,15%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64%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87%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3595322"/>
                  </a:ext>
                </a:extLst>
              </a:tr>
              <a:tr h="370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WristPPG (PPG)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-4,05%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79%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8683668"/>
                  </a:ext>
                </a:extLst>
              </a:tr>
              <a:tr h="370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Overall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-4,40%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59%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104%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984292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4C05C73-4CF0-0DC2-5885-0256A37EB845}"/>
              </a:ext>
            </a:extLst>
          </p:cNvPr>
          <p:cNvSpPr txBox="1"/>
          <p:nvPr/>
        </p:nvSpPr>
        <p:spPr>
          <a:xfrm>
            <a:off x="679277" y="6488668"/>
            <a:ext cx="10033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Details: </a:t>
            </a:r>
            <a:r>
              <a:rPr lang="en-US" dirty="0">
                <a:hlinkClick r:id="rId2"/>
              </a:rPr>
              <a:t>https://www.itu.int/wftp3/av-arch/video-site/2601_Tel/VCEG-BZ10-SoftwareStatus-v2.docx</a:t>
            </a:r>
            <a:r>
              <a:rPr lang="en-US" dirty="0"/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C132AF7-5347-10A8-9F6F-E87F60DC14CC}"/>
              </a:ext>
            </a:extLst>
          </p:cNvPr>
          <p:cNvSpPr/>
          <p:nvPr/>
        </p:nvSpPr>
        <p:spPr>
          <a:xfrm>
            <a:off x="9709484" y="2710494"/>
            <a:ext cx="709864" cy="32812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51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9445E-C0BB-0F0F-0F10-1F4A79BA7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98560-DFCB-04A5-AAB5-C8FDE2A9C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Anchor Results (Independent channel coding)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639F3322-14AA-1BA6-3F76-7210DBFD8B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8946066"/>
              </p:ext>
            </p:extLst>
          </p:nvPr>
        </p:nvGraphicFramePr>
        <p:xfrm>
          <a:off x="679277" y="1421026"/>
          <a:ext cx="5257800" cy="5021739"/>
        </p:xfrm>
        <a:graphic>
          <a:graphicData uri="http://schemas.openxmlformats.org/drawingml/2006/table">
            <a:tbl>
              <a:tblPr firstRow="1" firstCol="1" bandRow="1"/>
              <a:tblGrid>
                <a:gridCol w="1707948">
                  <a:extLst>
                    <a:ext uri="{9D8B030D-6E8A-4147-A177-3AD203B41FA5}">
                      <a16:colId xmlns:a16="http://schemas.microsoft.com/office/drawing/2014/main" val="1869934990"/>
                    </a:ext>
                  </a:extLst>
                </a:gridCol>
                <a:gridCol w="1166260">
                  <a:extLst>
                    <a:ext uri="{9D8B030D-6E8A-4147-A177-3AD203B41FA5}">
                      <a16:colId xmlns:a16="http://schemas.microsoft.com/office/drawing/2014/main" val="2703750242"/>
                    </a:ext>
                  </a:extLst>
                </a:gridCol>
                <a:gridCol w="1166260">
                  <a:extLst>
                    <a:ext uri="{9D8B030D-6E8A-4147-A177-3AD203B41FA5}">
                      <a16:colId xmlns:a16="http://schemas.microsoft.com/office/drawing/2014/main" val="1857449074"/>
                    </a:ext>
                  </a:extLst>
                </a:gridCol>
                <a:gridCol w="608666">
                  <a:extLst>
                    <a:ext uri="{9D8B030D-6E8A-4147-A177-3AD203B41FA5}">
                      <a16:colId xmlns:a16="http://schemas.microsoft.com/office/drawing/2014/main" val="756105310"/>
                    </a:ext>
                  </a:extLst>
                </a:gridCol>
                <a:gridCol w="608666">
                  <a:extLst>
                    <a:ext uri="{9D8B030D-6E8A-4147-A177-3AD203B41FA5}">
                      <a16:colId xmlns:a16="http://schemas.microsoft.com/office/drawing/2014/main" val="2908234696"/>
                    </a:ext>
                  </a:extLst>
                </a:gridCol>
              </a:tblGrid>
              <a:tr h="41891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Lossy Compression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561564"/>
                  </a:ext>
                </a:extLst>
              </a:tr>
              <a:tr h="41891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Over BWC-3.0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9011597"/>
                  </a:ext>
                </a:extLst>
              </a:tr>
              <a:tr h="41891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BD-PSNR1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BD-PSNR2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EncT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DecT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9290202"/>
                  </a:ext>
                </a:extLst>
              </a:tr>
              <a:tr h="370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MIT (ECG)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-0,85%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-0,85%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82%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94%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4463789"/>
                  </a:ext>
                </a:extLst>
              </a:tr>
              <a:tr h="370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INCART (ECG)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-0,38%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-0,41%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82%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94%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0365793"/>
                  </a:ext>
                </a:extLst>
              </a:tr>
              <a:tr h="370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CHBMIT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-0,27%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-0,27%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83%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97%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3671957"/>
                  </a:ext>
                </a:extLst>
              </a:tr>
              <a:tr h="370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NMR55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-0,17%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-0,16%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83%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98%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351164"/>
                  </a:ext>
                </a:extLst>
              </a:tr>
              <a:tr h="370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NMR57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-0,21%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-0,21%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83%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98%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3688945"/>
                  </a:ext>
                </a:extLst>
              </a:tr>
              <a:tr h="370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TILT ILLUSION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0,00%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0,00%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5917904"/>
                  </a:ext>
                </a:extLst>
              </a:tr>
              <a:tr h="370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Ozdemir (EMG)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-0,06%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-0,05%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82%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98%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352489"/>
                  </a:ext>
                </a:extLst>
              </a:tr>
              <a:tr h="370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PTT (PPG)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-0,23%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-0,21%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82%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96%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125456"/>
                  </a:ext>
                </a:extLst>
              </a:tr>
              <a:tr h="370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WristPPG (PPG)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0,24%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0,19%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83%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98%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9694347"/>
                  </a:ext>
                </a:extLst>
              </a:tr>
              <a:tr h="370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Overall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-0,21%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-0,22%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97%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659662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1868F49-7664-CF63-E4A4-509FFCB124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47430"/>
              </p:ext>
            </p:extLst>
          </p:nvPr>
        </p:nvGraphicFramePr>
        <p:xfrm>
          <a:off x="6095999" y="1421025"/>
          <a:ext cx="5257799" cy="5021738"/>
        </p:xfrm>
        <a:graphic>
          <a:graphicData uri="http://schemas.openxmlformats.org/drawingml/2006/table">
            <a:tbl>
              <a:tblPr firstRow="1" firstCol="1" bandRow="1"/>
              <a:tblGrid>
                <a:gridCol w="2054772">
                  <a:extLst>
                    <a:ext uri="{9D8B030D-6E8A-4147-A177-3AD203B41FA5}">
                      <a16:colId xmlns:a16="http://schemas.microsoft.com/office/drawing/2014/main" val="1600335535"/>
                    </a:ext>
                  </a:extLst>
                </a:gridCol>
                <a:gridCol w="1216747">
                  <a:extLst>
                    <a:ext uri="{9D8B030D-6E8A-4147-A177-3AD203B41FA5}">
                      <a16:colId xmlns:a16="http://schemas.microsoft.com/office/drawing/2014/main" val="3128036877"/>
                    </a:ext>
                  </a:extLst>
                </a:gridCol>
                <a:gridCol w="993140">
                  <a:extLst>
                    <a:ext uri="{9D8B030D-6E8A-4147-A177-3AD203B41FA5}">
                      <a16:colId xmlns:a16="http://schemas.microsoft.com/office/drawing/2014/main" val="764014367"/>
                    </a:ext>
                  </a:extLst>
                </a:gridCol>
                <a:gridCol w="993140">
                  <a:extLst>
                    <a:ext uri="{9D8B030D-6E8A-4147-A177-3AD203B41FA5}">
                      <a16:colId xmlns:a16="http://schemas.microsoft.com/office/drawing/2014/main" val="3089955336"/>
                    </a:ext>
                  </a:extLst>
                </a:gridCol>
              </a:tblGrid>
              <a:tr h="42362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Lossless Compression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7738190"/>
                  </a:ext>
                </a:extLst>
              </a:tr>
              <a:tr h="42362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Over BWC-3.0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496799"/>
                  </a:ext>
                </a:extLst>
              </a:tr>
              <a:tr h="42362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BR-R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EncT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DecT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0525763"/>
                  </a:ext>
                </a:extLst>
              </a:tr>
              <a:tr h="37508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MIT (ECG)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0,10%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57%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93%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6319019"/>
                  </a:ext>
                </a:extLst>
              </a:tr>
              <a:tr h="37508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INCART (ECG)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-0,26%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96%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3973966"/>
                  </a:ext>
                </a:extLst>
              </a:tr>
              <a:tr h="37508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CHBMIT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-0,98%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146%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2153865"/>
                  </a:ext>
                </a:extLst>
              </a:tr>
              <a:tr h="37508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NMR55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-5,75%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122%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1426559"/>
                  </a:ext>
                </a:extLst>
              </a:tr>
              <a:tr h="37508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NMR57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-4,72%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138%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008400"/>
                  </a:ext>
                </a:extLst>
              </a:tr>
              <a:tr h="37508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TILT ILLUSION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0,00%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45099"/>
                  </a:ext>
                </a:extLst>
              </a:tr>
              <a:tr h="37508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Ozdemir (EMG)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0,60%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79%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169%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7347256"/>
                  </a:ext>
                </a:extLst>
              </a:tr>
              <a:tr h="37508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PTT (PPG)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-7,52%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61%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108%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8028938"/>
                  </a:ext>
                </a:extLst>
              </a:tr>
              <a:tr h="37508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WristPPG (PPG)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-3,25%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73%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182%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804057"/>
                  </a:ext>
                </a:extLst>
              </a:tr>
              <a:tr h="37508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Overall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-2,42%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128%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7386525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70FEF7D4-A7D3-BFA6-45BB-4EFF672EE504}"/>
              </a:ext>
            </a:extLst>
          </p:cNvPr>
          <p:cNvSpPr txBox="1"/>
          <p:nvPr/>
        </p:nvSpPr>
        <p:spPr>
          <a:xfrm>
            <a:off x="679277" y="6488668"/>
            <a:ext cx="10033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Details: </a:t>
            </a:r>
            <a:r>
              <a:rPr lang="en-US" dirty="0">
                <a:hlinkClick r:id="rId2"/>
              </a:rPr>
              <a:t>https://www.itu.int/wftp3/av-arch/video-site/2601_Tel/VCEG-BZ10-SoftwareStatus-v2.docx</a:t>
            </a:r>
            <a:r>
              <a:rPr lang="en-US" dirty="0"/>
              <a:t>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05FD7-9A8A-8C78-96A8-3559E64F344F}"/>
              </a:ext>
            </a:extLst>
          </p:cNvPr>
          <p:cNvSpPr/>
          <p:nvPr/>
        </p:nvSpPr>
        <p:spPr>
          <a:xfrm>
            <a:off x="9504947" y="2746587"/>
            <a:ext cx="709864" cy="32812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507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18F002-2DA0-E063-4B06-3F5F58FE2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EBB28-5D19-DF0C-8466-16C98CD85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to audio anchor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FE22A-8ED8-39C7-DC5C-F36B5DBC5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9298"/>
            <a:ext cx="10515600" cy="88063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Anchor: Extended HE-AAC. Encoder configured to optimize with respect to MSE-distortion. AS agreed with WG 6 during Hannover meeting.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661DBD0-5CE9-B722-0416-13BC404DEE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788350"/>
              </p:ext>
            </p:extLst>
          </p:nvPr>
        </p:nvGraphicFramePr>
        <p:xfrm>
          <a:off x="838200" y="2510155"/>
          <a:ext cx="5257800" cy="3948615"/>
        </p:xfrm>
        <a:graphic>
          <a:graphicData uri="http://schemas.openxmlformats.org/drawingml/2006/table">
            <a:tbl>
              <a:tblPr firstRow="1" firstCol="1" bandRow="1"/>
              <a:tblGrid>
                <a:gridCol w="1707948">
                  <a:extLst>
                    <a:ext uri="{9D8B030D-6E8A-4147-A177-3AD203B41FA5}">
                      <a16:colId xmlns:a16="http://schemas.microsoft.com/office/drawing/2014/main" val="242554789"/>
                    </a:ext>
                  </a:extLst>
                </a:gridCol>
                <a:gridCol w="1195563">
                  <a:extLst>
                    <a:ext uri="{9D8B030D-6E8A-4147-A177-3AD203B41FA5}">
                      <a16:colId xmlns:a16="http://schemas.microsoft.com/office/drawing/2014/main" val="1599227931"/>
                    </a:ext>
                  </a:extLst>
                </a:gridCol>
                <a:gridCol w="1195563">
                  <a:extLst>
                    <a:ext uri="{9D8B030D-6E8A-4147-A177-3AD203B41FA5}">
                      <a16:colId xmlns:a16="http://schemas.microsoft.com/office/drawing/2014/main" val="786705131"/>
                    </a:ext>
                  </a:extLst>
                </a:gridCol>
                <a:gridCol w="572665">
                  <a:extLst>
                    <a:ext uri="{9D8B030D-6E8A-4147-A177-3AD203B41FA5}">
                      <a16:colId xmlns:a16="http://schemas.microsoft.com/office/drawing/2014/main" val="789627905"/>
                    </a:ext>
                  </a:extLst>
                </a:gridCol>
                <a:gridCol w="586061">
                  <a:extLst>
                    <a:ext uri="{9D8B030D-6E8A-4147-A177-3AD203B41FA5}">
                      <a16:colId xmlns:a16="http://schemas.microsoft.com/office/drawing/2014/main" val="2692469451"/>
                    </a:ext>
                  </a:extLst>
                </a:gridCol>
              </a:tblGrid>
              <a:tr h="310488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Joint channel coding - Lossy Compression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9973676"/>
                  </a:ext>
                </a:extLst>
              </a:tr>
              <a:tr h="310488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Over Audio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866547"/>
                  </a:ext>
                </a:extLst>
              </a:tr>
              <a:tr h="310488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BD-PSNR1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BD-PSNR2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EncT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DecT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0636538"/>
                  </a:ext>
                </a:extLst>
              </a:tr>
              <a:tr h="27491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MIT (ECG)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-49,74%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-49,09%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203987"/>
                  </a:ext>
                </a:extLst>
              </a:tr>
              <a:tr h="27491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INCART (ECG)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-81,35%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-81,02%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8882126"/>
                  </a:ext>
                </a:extLst>
              </a:tr>
              <a:tr h="27491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CHBMIT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619946"/>
                  </a:ext>
                </a:extLst>
              </a:tr>
              <a:tr h="27491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NMR55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-51,61%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-54,05%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896480"/>
                  </a:ext>
                </a:extLst>
              </a:tr>
              <a:tr h="27491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NMR57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-65,25%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-58,99%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1853940"/>
                  </a:ext>
                </a:extLst>
              </a:tr>
              <a:tr h="27491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TILT ILLUSION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5832948"/>
                  </a:ext>
                </a:extLst>
              </a:tr>
              <a:tr h="27491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Ozdemir (EMG)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-54,04%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-52,35%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1522268"/>
                  </a:ext>
                </a:extLst>
              </a:tr>
              <a:tr h="27491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PTT (PPG)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-39,59%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-40,22%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6255005"/>
                  </a:ext>
                </a:extLst>
              </a:tr>
              <a:tr h="27491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WristPPG (PPG)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-39,60%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-37,79%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4777274"/>
                  </a:ext>
                </a:extLst>
              </a:tr>
              <a:tr h="27491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Overall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-54,45%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-53,36%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482640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C4E55E8-3533-0A11-B91D-8AD2374680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021623"/>
              </p:ext>
            </p:extLst>
          </p:nvPr>
        </p:nvGraphicFramePr>
        <p:xfrm>
          <a:off x="6195594" y="2510157"/>
          <a:ext cx="5257800" cy="3950738"/>
        </p:xfrm>
        <a:graphic>
          <a:graphicData uri="http://schemas.openxmlformats.org/drawingml/2006/table">
            <a:tbl>
              <a:tblPr firstRow="1" firstCol="1" bandRow="1"/>
              <a:tblGrid>
                <a:gridCol w="1707948">
                  <a:extLst>
                    <a:ext uri="{9D8B030D-6E8A-4147-A177-3AD203B41FA5}">
                      <a16:colId xmlns:a16="http://schemas.microsoft.com/office/drawing/2014/main" val="2613062307"/>
                    </a:ext>
                  </a:extLst>
                </a:gridCol>
                <a:gridCol w="1195564">
                  <a:extLst>
                    <a:ext uri="{9D8B030D-6E8A-4147-A177-3AD203B41FA5}">
                      <a16:colId xmlns:a16="http://schemas.microsoft.com/office/drawing/2014/main" val="443547683"/>
                    </a:ext>
                  </a:extLst>
                </a:gridCol>
                <a:gridCol w="1195564">
                  <a:extLst>
                    <a:ext uri="{9D8B030D-6E8A-4147-A177-3AD203B41FA5}">
                      <a16:colId xmlns:a16="http://schemas.microsoft.com/office/drawing/2014/main" val="830091467"/>
                    </a:ext>
                  </a:extLst>
                </a:gridCol>
                <a:gridCol w="572664">
                  <a:extLst>
                    <a:ext uri="{9D8B030D-6E8A-4147-A177-3AD203B41FA5}">
                      <a16:colId xmlns:a16="http://schemas.microsoft.com/office/drawing/2014/main" val="2693295900"/>
                    </a:ext>
                  </a:extLst>
                </a:gridCol>
                <a:gridCol w="586060">
                  <a:extLst>
                    <a:ext uri="{9D8B030D-6E8A-4147-A177-3AD203B41FA5}">
                      <a16:colId xmlns:a16="http://schemas.microsoft.com/office/drawing/2014/main" val="3187943935"/>
                    </a:ext>
                  </a:extLst>
                </a:gridCol>
              </a:tblGrid>
              <a:tr h="425658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Independent channel coding - Lossy Compression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5285207"/>
                  </a:ext>
                </a:extLst>
              </a:tr>
              <a:tr h="31069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Over Audio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88598"/>
                  </a:ext>
                </a:extLst>
              </a:tr>
              <a:tr h="31069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BD-PSNR1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BD-PSNR2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EncT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DecT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7765708"/>
                  </a:ext>
                </a:extLst>
              </a:tr>
              <a:tr h="2751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MIT (ECG)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-49,61%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-48,97%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268909"/>
                  </a:ext>
                </a:extLst>
              </a:tr>
              <a:tr h="2751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INCART (ECG)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-70,08%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-69,09%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9545597"/>
                  </a:ext>
                </a:extLst>
              </a:tr>
              <a:tr h="2751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CHBMIT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0949503"/>
                  </a:ext>
                </a:extLst>
              </a:tr>
              <a:tr h="2751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NMR55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-44,87%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-48,45%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721559"/>
                  </a:ext>
                </a:extLst>
              </a:tr>
              <a:tr h="2751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NMR57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-46,74%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-36,98%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4646501"/>
                  </a:ext>
                </a:extLst>
              </a:tr>
              <a:tr h="42565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TILT ILLUSION (EEG)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4606366"/>
                  </a:ext>
                </a:extLst>
              </a:tr>
              <a:tr h="2751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Ozdemir (EMG)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-52,58%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-50,88%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712262"/>
                  </a:ext>
                </a:extLst>
              </a:tr>
              <a:tr h="2751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PTT (PPG)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-44,93%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-45,31%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9219662"/>
                  </a:ext>
                </a:extLst>
              </a:tr>
              <a:tr h="2751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WristPPG (PPG)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-37,01%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-35,36%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053013"/>
                  </a:ext>
                </a:extLst>
              </a:tr>
              <a:tr h="2751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Overall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-49,40%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-47,86%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N/A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5467131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D8623B2E-60D1-E6C5-137F-87E8849B07CD}"/>
              </a:ext>
            </a:extLst>
          </p:cNvPr>
          <p:cNvSpPr txBox="1"/>
          <p:nvPr/>
        </p:nvSpPr>
        <p:spPr>
          <a:xfrm>
            <a:off x="679277" y="6488668"/>
            <a:ext cx="10033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Details: </a:t>
            </a:r>
            <a:r>
              <a:rPr lang="en-US" dirty="0">
                <a:hlinkClick r:id="rId2"/>
              </a:rPr>
              <a:t>https://www.itu.int/wftp3/av-arch/video-site/2601_Tel/VCEG-BZ10-SoftwareStatus-v2.docx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35589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1578</Words>
  <Application>Microsoft Macintosh PowerPoint</Application>
  <PresentationFormat>Widescreen</PresentationFormat>
  <Paragraphs>383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Cambria</vt:lpstr>
      <vt:lpstr>Times New Roman</vt:lpstr>
      <vt:lpstr>Office Theme</vt:lpstr>
      <vt:lpstr>Status Update on VCEG T.261 (aka. H.BWC)</vt:lpstr>
      <vt:lpstr>Status Update on VCEG T.261</vt:lpstr>
      <vt:lpstr>Status Update on VCEG T.261</vt:lpstr>
      <vt:lpstr>Status Update on VCEG T.261 - CEs</vt:lpstr>
      <vt:lpstr>Collaboration with DICOM</vt:lpstr>
      <vt:lpstr>Continued AhG work</vt:lpstr>
      <vt:lpstr>Anchor Results (Joint channel coding)</vt:lpstr>
      <vt:lpstr>Anchor Results (Independent channel coding)</vt:lpstr>
      <vt:lpstr>Comparison to audio anchor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Update on VCEG H.BWC</dc:title>
  <dc:creator>Fersch, Christof</dc:creator>
  <cp:lastModifiedBy>Fersch, Christof</cp:lastModifiedBy>
  <cp:revision>5</cp:revision>
  <dcterms:created xsi:type="dcterms:W3CDTF">2025-07-02T06:16:40Z</dcterms:created>
  <dcterms:modified xsi:type="dcterms:W3CDTF">2026-01-22T08:04:14Z</dcterms:modified>
</cp:coreProperties>
</file>