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1273AC-5DD6-412C-93F1-EB9633111308}" v="1" dt="2024-07-14T00:50:11.793"/>
    <p1510:client id="{5FE502C4-7E20-48D3-BFA7-7CB6EA10CDED}" v="6" dt="2024-07-14T11:01:14.0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124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n Hu" userId="3618843d-2054-4bcf-ad49-76f523b6d2da" providerId="ADAL" clId="{5FE502C4-7E20-48D3-BFA7-7CB6EA10CDED}"/>
    <pc:docChg chg="undo custSel addSld modSld">
      <pc:chgData name="Nan Hu" userId="3618843d-2054-4bcf-ad49-76f523b6d2da" providerId="ADAL" clId="{5FE502C4-7E20-48D3-BFA7-7CB6EA10CDED}" dt="2024-07-14T11:01:53.611" v="470" actId="20577"/>
      <pc:docMkLst>
        <pc:docMk/>
      </pc:docMkLst>
      <pc:sldChg chg="modSp mod">
        <pc:chgData name="Nan Hu" userId="3618843d-2054-4bcf-ad49-76f523b6d2da" providerId="ADAL" clId="{5FE502C4-7E20-48D3-BFA7-7CB6EA10CDED}" dt="2024-07-14T00:25:16.634" v="64" actId="20577"/>
        <pc:sldMkLst>
          <pc:docMk/>
          <pc:sldMk cId="4153596343" sldId="256"/>
        </pc:sldMkLst>
        <pc:spChg chg="mod">
          <ac:chgData name="Nan Hu" userId="3618843d-2054-4bcf-ad49-76f523b6d2da" providerId="ADAL" clId="{5FE502C4-7E20-48D3-BFA7-7CB6EA10CDED}" dt="2024-07-14T00:25:16.634" v="64" actId="20577"/>
          <ac:spMkLst>
            <pc:docMk/>
            <pc:sldMk cId="4153596343" sldId="256"/>
            <ac:spMk id="3" creationId="{ECE221C9-558E-3C71-12BD-02D331D49984}"/>
          </ac:spMkLst>
        </pc:spChg>
      </pc:sldChg>
      <pc:sldChg chg="addSp delSp modSp new mod setBg">
        <pc:chgData name="Nan Hu" userId="3618843d-2054-4bcf-ad49-76f523b6d2da" providerId="ADAL" clId="{5FE502C4-7E20-48D3-BFA7-7CB6EA10CDED}" dt="2024-07-14T11:01:53.611" v="470" actId="20577"/>
        <pc:sldMkLst>
          <pc:docMk/>
          <pc:sldMk cId="59019273" sldId="257"/>
        </pc:sldMkLst>
        <pc:spChg chg="add del mod">
          <ac:chgData name="Nan Hu" userId="3618843d-2054-4bcf-ad49-76f523b6d2da" providerId="ADAL" clId="{5FE502C4-7E20-48D3-BFA7-7CB6EA10CDED}" dt="2024-07-14T11:01:28.033" v="445"/>
          <ac:spMkLst>
            <pc:docMk/>
            <pc:sldMk cId="59019273" sldId="257"/>
            <ac:spMk id="2" creationId="{88FAD1AF-D914-F3E1-9BB3-B6EC53E60A6C}"/>
          </ac:spMkLst>
        </pc:spChg>
        <pc:spChg chg="del mod">
          <ac:chgData name="Nan Hu" userId="3618843d-2054-4bcf-ad49-76f523b6d2da" providerId="ADAL" clId="{5FE502C4-7E20-48D3-BFA7-7CB6EA10CDED}" dt="2024-07-14T00:28:39.612" v="116" actId="478"/>
          <ac:spMkLst>
            <pc:docMk/>
            <pc:sldMk cId="59019273" sldId="257"/>
            <ac:spMk id="2" creationId="{CEFBDC56-8CD9-20D0-1714-DC4BD7AFD1FA}"/>
          </ac:spMkLst>
        </pc:spChg>
        <pc:spChg chg="mod">
          <ac:chgData name="Nan Hu" userId="3618843d-2054-4bcf-ad49-76f523b6d2da" providerId="ADAL" clId="{5FE502C4-7E20-48D3-BFA7-7CB6EA10CDED}" dt="2024-07-14T11:01:53.611" v="470" actId="20577"/>
          <ac:spMkLst>
            <pc:docMk/>
            <pc:sldMk cId="59019273" sldId="257"/>
            <ac:spMk id="3" creationId="{5C882A84-5B8F-4573-8DF1-F1A74F062B70}"/>
          </ac:spMkLst>
        </pc:spChg>
        <pc:spChg chg="add mod">
          <ac:chgData name="Nan Hu" userId="3618843d-2054-4bcf-ad49-76f523b6d2da" providerId="ADAL" clId="{5FE502C4-7E20-48D3-BFA7-7CB6EA10CDED}" dt="2024-07-14T11:00:56.792" v="440" actId="20577"/>
          <ac:spMkLst>
            <pc:docMk/>
            <pc:sldMk cId="59019273" sldId="257"/>
            <ac:spMk id="4" creationId="{7FB0C210-5B95-774F-C599-D7A95423F686}"/>
          </ac:spMkLst>
        </pc:spChg>
        <pc:spChg chg="add del mod">
          <ac:chgData name="Nan Hu" userId="3618843d-2054-4bcf-ad49-76f523b6d2da" providerId="ADAL" clId="{5FE502C4-7E20-48D3-BFA7-7CB6EA10CDED}" dt="2024-07-14T00:28:41.334" v="117" actId="478"/>
          <ac:spMkLst>
            <pc:docMk/>
            <pc:sldMk cId="59019273" sldId="257"/>
            <ac:spMk id="5" creationId="{6E72194A-CABB-A361-FC53-6AECC281C886}"/>
          </ac:spMkLst>
        </pc:spChg>
        <pc:spChg chg="add del">
          <ac:chgData name="Nan Hu" userId="3618843d-2054-4bcf-ad49-76f523b6d2da" providerId="ADAL" clId="{5FE502C4-7E20-48D3-BFA7-7CB6EA10CDED}" dt="2024-07-14T00:37:04.745" v="357" actId="26606"/>
          <ac:spMkLst>
            <pc:docMk/>
            <pc:sldMk cId="59019273" sldId="257"/>
            <ac:spMk id="11" creationId="{1B15ED52-F352-441B-82BF-E0EA34836D08}"/>
          </ac:spMkLst>
        </pc:spChg>
        <pc:spChg chg="add del">
          <ac:chgData name="Nan Hu" userId="3618843d-2054-4bcf-ad49-76f523b6d2da" providerId="ADAL" clId="{5FE502C4-7E20-48D3-BFA7-7CB6EA10CDED}" dt="2024-07-14T00:37:04.745" v="357" actId="26606"/>
          <ac:spMkLst>
            <pc:docMk/>
            <pc:sldMk cId="59019273" sldId="257"/>
            <ac:spMk id="13" creationId="{3B2E3793-BFE6-45A2-9B7B-E18844431C99}"/>
          </ac:spMkLst>
        </pc:spChg>
        <pc:spChg chg="add del">
          <ac:chgData name="Nan Hu" userId="3618843d-2054-4bcf-ad49-76f523b6d2da" providerId="ADAL" clId="{5FE502C4-7E20-48D3-BFA7-7CB6EA10CDED}" dt="2024-07-14T00:37:04.745" v="357" actId="26606"/>
          <ac:spMkLst>
            <pc:docMk/>
            <pc:sldMk cId="59019273" sldId="257"/>
            <ac:spMk id="15" creationId="{BC4C4868-CB8F-4AF9-9CDB-8108F2C19B67}"/>
          </ac:spMkLst>
        </pc:spChg>
        <pc:spChg chg="add del">
          <ac:chgData name="Nan Hu" userId="3618843d-2054-4bcf-ad49-76f523b6d2da" providerId="ADAL" clId="{5FE502C4-7E20-48D3-BFA7-7CB6EA10CDED}" dt="2024-07-14T00:37:04.745" v="357" actId="26606"/>
          <ac:spMkLst>
            <pc:docMk/>
            <pc:sldMk cId="59019273" sldId="257"/>
            <ac:spMk id="17" creationId="{375E0459-6403-40CD-989D-56A4407CA12E}"/>
          </ac:spMkLst>
        </pc:spChg>
        <pc:spChg chg="add del">
          <ac:chgData name="Nan Hu" userId="3618843d-2054-4bcf-ad49-76f523b6d2da" providerId="ADAL" clId="{5FE502C4-7E20-48D3-BFA7-7CB6EA10CDED}" dt="2024-07-14T00:37:04.745" v="357" actId="26606"/>
          <ac:spMkLst>
            <pc:docMk/>
            <pc:sldMk cId="59019273" sldId="257"/>
            <ac:spMk id="19" creationId="{53E5B1A8-3AC9-4BD1-9BBC-78CA94F2D1BA}"/>
          </ac:spMkLst>
        </pc:spChg>
        <pc:graphicFrameChg chg="add mod modGraphic">
          <ac:chgData name="Nan Hu" userId="3618843d-2054-4bcf-ad49-76f523b6d2da" providerId="ADAL" clId="{5FE502C4-7E20-48D3-BFA7-7CB6EA10CDED}" dt="2024-07-14T11:01:27.021" v="443" actId="1076"/>
          <ac:graphicFrameMkLst>
            <pc:docMk/>
            <pc:sldMk cId="59019273" sldId="257"/>
            <ac:graphicFrameMk id="6" creationId="{868D152B-52FC-C910-E778-FAAE46C9155F}"/>
          </ac:graphicFrameMkLst>
        </pc:graphicFrameChg>
      </pc:sldChg>
    </pc:docChg>
  </pc:docChgLst>
  <pc:docChgLst>
    <pc:chgData name="Nan Hu" userId="3618843d-2054-4bcf-ad49-76f523b6d2da" providerId="ADAL" clId="{591273AC-5DD6-412C-93F1-EB9633111308}"/>
    <pc:docChg chg="custSel modSld">
      <pc:chgData name="Nan Hu" userId="3618843d-2054-4bcf-ad49-76f523b6d2da" providerId="ADAL" clId="{591273AC-5DD6-412C-93F1-EB9633111308}" dt="2024-07-14T03:06:29.920" v="413" actId="313"/>
      <pc:docMkLst>
        <pc:docMk/>
      </pc:docMkLst>
      <pc:sldChg chg="modSp mod">
        <pc:chgData name="Nan Hu" userId="3618843d-2054-4bcf-ad49-76f523b6d2da" providerId="ADAL" clId="{591273AC-5DD6-412C-93F1-EB9633111308}" dt="2024-07-14T03:06:29.920" v="413" actId="313"/>
        <pc:sldMkLst>
          <pc:docMk/>
          <pc:sldMk cId="59019273" sldId="257"/>
        </pc:sldMkLst>
        <pc:spChg chg="mod">
          <ac:chgData name="Nan Hu" userId="3618843d-2054-4bcf-ad49-76f523b6d2da" providerId="ADAL" clId="{591273AC-5DD6-412C-93F1-EB9633111308}" dt="2024-07-14T03:06:29.920" v="413" actId="313"/>
          <ac:spMkLst>
            <pc:docMk/>
            <pc:sldMk cId="59019273" sldId="257"/>
            <ac:spMk id="3" creationId="{5C882A84-5B8F-4573-8DF1-F1A74F062B70}"/>
          </ac:spMkLst>
        </pc:spChg>
        <pc:graphicFrameChg chg="mod">
          <ac:chgData name="Nan Hu" userId="3618843d-2054-4bcf-ad49-76f523b6d2da" providerId="ADAL" clId="{591273AC-5DD6-412C-93F1-EB9633111308}" dt="2024-07-14T00:55:55.727" v="412" actId="1076"/>
          <ac:graphicFrameMkLst>
            <pc:docMk/>
            <pc:sldMk cId="59019273" sldId="257"/>
            <ac:graphicFrameMk id="6" creationId="{868D152B-52FC-C910-E778-FAAE46C9155F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1C1C4-086F-178C-E08B-ABDB0EB030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980CE9-E74F-3D4E-8B99-7CA333BC9C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20E800-1AFC-7FD4-E6EB-055FA4CBD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96A4-30F3-4E0D-8462-5DFCCF0D2265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6265D0-917F-AE6F-168D-C2AD36D08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C0E3EF-4879-9029-CD62-B328B7E01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42C5F-EC44-4986-AC14-810A98D0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392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22A19-10D4-2671-4903-5186AE3F1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7AA6A3-6C75-D49F-5322-9E30AC30EA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E784BD-2A01-0AC2-6DB9-F15506E2C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96A4-30F3-4E0D-8462-5DFCCF0D2265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D6C113-F150-EC04-5573-BD641E5A3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11986A-F5B1-219E-3436-2C803DBDC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42C5F-EC44-4986-AC14-810A98D0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600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2D35F0-7CBD-5CA1-8660-CC1CD814A8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5A5911-3467-C6F0-E62A-6BFE614FD0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382D94-8B7A-C578-B2E9-39A66C08E6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96A4-30F3-4E0D-8462-5DFCCF0D2265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86E548-0883-840B-9576-B9CB31859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7A871-D479-20C0-21A3-0D584C72A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42C5F-EC44-4986-AC14-810A98D0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112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92EFA-F542-7355-7E56-52CB87B81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D0F40E-6629-A62F-B787-20445BD8E3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8D4499-0CFF-E8F0-3EE9-962533EF8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96A4-30F3-4E0D-8462-5DFCCF0D2265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6F3940-CAA2-5CE2-3C10-F9C9AB3E0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CB4274-3507-ADE2-8A4E-6C79837F9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42C5F-EC44-4986-AC14-810A98D0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508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B5D02A-4482-255D-8671-2A26D86EF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EDB3EB-3BE5-943D-5EDF-5CBAA840E6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002EA1-5B43-0899-BA9C-D253BFB25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96A4-30F3-4E0D-8462-5DFCCF0D2265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2FBBF4-0E4E-7DDF-0626-2FCACE517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FC4FB5-6B6B-7BE1-1EB2-7F7E1540E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42C5F-EC44-4986-AC14-810A98D0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132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D0BE5-39D3-35D3-A97F-1F874C9E0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32FED4-CD39-78EE-2CD0-6E57AA8B3C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A2ABEE-5D89-9805-B22B-291831896B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5EC964-1F86-FF59-1332-0DD1BADDD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96A4-30F3-4E0D-8462-5DFCCF0D2265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9CE5DB-9F84-3FE5-66E9-D84DC3DDA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333059-1A5C-AB23-ACE2-197833D91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42C5F-EC44-4986-AC14-810A98D0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807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F03E0-D7BB-1F7A-C68C-0DE55F9E2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AB59B1-F828-E28B-745B-41EFF5533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990C5E-F74B-DD49-65E1-A79100C4EB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DC221E-A457-8D53-B8AC-F998C74490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04AD11-F0AA-C4D8-9120-BB6C24AC77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A0725A-AAF8-94A1-9F49-234453CFE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96A4-30F3-4E0D-8462-5DFCCF0D2265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BF2DBD-6BBD-3F0F-1A06-9C6C1F7CB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525C4A-CE83-B880-B500-A8F11DE31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42C5F-EC44-4986-AC14-810A98D0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482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E627F-A538-1EE1-C2B1-968B67F4E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DEE5DA-4496-D8AB-753E-D6A964132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96A4-30F3-4E0D-8462-5DFCCF0D2265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269E10-1841-3077-5F32-08675B078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3553BB-3B0D-D68E-6622-706CAAAFD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42C5F-EC44-4986-AC14-810A98D0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958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B8487E-63E3-A896-202E-4674F58E1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96A4-30F3-4E0D-8462-5DFCCF0D2265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E64C85-4E12-1A45-6BEC-C6B4E3B2F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5C4775-767B-A69F-71A9-A4282C113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42C5F-EC44-4986-AC14-810A98D0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3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C4FF8-19B8-60F8-55B7-190D7396A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E7E041-61E4-7595-41CB-160C9695C8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9A82DF-88EA-1C64-F88D-F4020BF9AD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F6F31F-2D14-D87F-14F0-6B6122CAB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96A4-30F3-4E0D-8462-5DFCCF0D2265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263D0A-345A-F71C-88D8-1EE39714D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6EAF29-A4A2-A425-9919-37F8B2CE6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42C5F-EC44-4986-AC14-810A98D0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608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0F988-2C09-2071-96F3-5C0C879BA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DF3BA3-C4C6-6DC0-07D2-65B70CED89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963491-5793-A031-66FE-466A77F01F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F2BD69-B788-58F1-F7C1-DDD7AD271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96A4-30F3-4E0D-8462-5DFCCF0D2265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38F701-A83C-AB6A-3B81-16BF7700A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1F6C1F-FC8C-2470-D72A-C50E24D1C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42C5F-EC44-4986-AC14-810A98D0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825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9976722-EF17-AA03-58E9-09E68CE4C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07FB32-375E-1D6E-CCFD-16E136E989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69706-9A7E-2F1D-2458-BA89DADD7E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74696A4-30F3-4E0D-8462-5DFCCF0D2265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32DE5-84EF-CF8D-B662-ABE347D92E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E73EE3-F699-E4BE-2690-0D4AD6E760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542C5F-EC44-4986-AC14-810A98D0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86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2CC28-01FE-8128-050E-049762EEB8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JVET-AI0280: Non-EE2: Reuse of ALF control information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E221C9-558E-3C71-12BD-02D331D499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Marta Karczewicz, Hongtao Wang, Nan Hu, Vadim Seregin</a:t>
            </a:r>
          </a:p>
        </p:txBody>
      </p:sp>
    </p:spTree>
    <p:extLst>
      <p:ext uri="{BB962C8B-B14F-4D97-AF65-F5344CB8AC3E}">
        <p14:creationId xmlns:p14="http://schemas.microsoft.com/office/powerpoint/2010/main" val="4153596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882A84-5B8F-4573-8DF1-F1A74F062B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9303" y="205169"/>
            <a:ext cx="10863805" cy="4957140"/>
          </a:xfrm>
        </p:spPr>
        <p:txBody>
          <a:bodyPr>
            <a:normAutofit/>
          </a:bodyPr>
          <a:lstStyle/>
          <a:p>
            <a:r>
              <a:rPr lang="en-US" dirty="0"/>
              <a:t>ALF control information in ECM-13.0</a:t>
            </a:r>
          </a:p>
          <a:p>
            <a:pPr lvl="1"/>
            <a:r>
              <a:rPr lang="en-US" dirty="0"/>
              <a:t>APS/filter usage information</a:t>
            </a:r>
          </a:p>
          <a:p>
            <a:pPr lvl="2"/>
            <a:r>
              <a:rPr lang="en-US" dirty="0"/>
              <a:t>Picture level: number of APSs, </a:t>
            </a:r>
            <a:r>
              <a:rPr lang="en-US"/>
              <a:t>APS indices</a:t>
            </a:r>
            <a:endParaRPr lang="en-US" dirty="0"/>
          </a:p>
          <a:p>
            <a:pPr lvl="2"/>
            <a:r>
              <a:rPr lang="en-US" dirty="0"/>
              <a:t>CTU level: APS index, filter set/filter index</a:t>
            </a:r>
          </a:p>
          <a:p>
            <a:pPr lvl="1"/>
            <a:r>
              <a:rPr lang="en-US" dirty="0"/>
              <a:t>on/off flag at both picture and CTU levels</a:t>
            </a:r>
          </a:p>
          <a:p>
            <a:r>
              <a:rPr lang="en-US" dirty="0"/>
              <a:t>Proposal</a:t>
            </a:r>
          </a:p>
          <a:p>
            <a:pPr lvl="1"/>
            <a:r>
              <a:rPr lang="en-US" dirty="0"/>
              <a:t>Reuse of control information from previously encoded frames</a:t>
            </a:r>
          </a:p>
          <a:p>
            <a:pPr lvl="1"/>
            <a:r>
              <a:rPr lang="en-US" dirty="0"/>
              <a:t>One flag is </a:t>
            </a:r>
            <a:r>
              <a:rPr lang="en-US" dirty="0" err="1"/>
              <a:t>signalled</a:t>
            </a:r>
            <a:r>
              <a:rPr lang="en-US" dirty="0"/>
              <a:t> at picture level</a:t>
            </a:r>
          </a:p>
          <a:p>
            <a:pPr lvl="1"/>
            <a:r>
              <a:rPr lang="en-US" dirty="0"/>
              <a:t>If the flag is true, ALF control information for current picture is not </a:t>
            </a:r>
            <a:r>
              <a:rPr lang="en-US" dirty="0" err="1"/>
              <a:t>signalled</a:t>
            </a:r>
            <a:endParaRPr lang="en-US" dirty="0"/>
          </a:p>
          <a:p>
            <a:r>
              <a:rPr lang="en-US" dirty="0"/>
              <a:t>Result 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68D152B-52FC-C910-E778-FAAE46C915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037527"/>
              </p:ext>
            </p:extLst>
          </p:nvPr>
        </p:nvGraphicFramePr>
        <p:xfrm>
          <a:off x="2535180" y="4255312"/>
          <a:ext cx="6203705" cy="2087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5372">
                  <a:extLst>
                    <a:ext uri="{9D8B030D-6E8A-4147-A177-3AD203B41FA5}">
                      <a16:colId xmlns:a16="http://schemas.microsoft.com/office/drawing/2014/main" val="2712242310"/>
                    </a:ext>
                  </a:extLst>
                </a:gridCol>
                <a:gridCol w="742455">
                  <a:extLst>
                    <a:ext uri="{9D8B030D-6E8A-4147-A177-3AD203B41FA5}">
                      <a16:colId xmlns:a16="http://schemas.microsoft.com/office/drawing/2014/main" val="4035188160"/>
                    </a:ext>
                  </a:extLst>
                </a:gridCol>
                <a:gridCol w="742455">
                  <a:extLst>
                    <a:ext uri="{9D8B030D-6E8A-4147-A177-3AD203B41FA5}">
                      <a16:colId xmlns:a16="http://schemas.microsoft.com/office/drawing/2014/main" val="852532324"/>
                    </a:ext>
                  </a:extLst>
                </a:gridCol>
                <a:gridCol w="742455">
                  <a:extLst>
                    <a:ext uri="{9D8B030D-6E8A-4147-A177-3AD203B41FA5}">
                      <a16:colId xmlns:a16="http://schemas.microsoft.com/office/drawing/2014/main" val="3124192659"/>
                    </a:ext>
                  </a:extLst>
                </a:gridCol>
                <a:gridCol w="607862">
                  <a:extLst>
                    <a:ext uri="{9D8B030D-6E8A-4147-A177-3AD203B41FA5}">
                      <a16:colId xmlns:a16="http://schemas.microsoft.com/office/drawing/2014/main" val="1206507137"/>
                    </a:ext>
                  </a:extLst>
                </a:gridCol>
                <a:gridCol w="617371">
                  <a:extLst>
                    <a:ext uri="{9D8B030D-6E8A-4147-A177-3AD203B41FA5}">
                      <a16:colId xmlns:a16="http://schemas.microsoft.com/office/drawing/2014/main" val="3160348538"/>
                    </a:ext>
                  </a:extLst>
                </a:gridCol>
                <a:gridCol w="983113">
                  <a:extLst>
                    <a:ext uri="{9D8B030D-6E8A-4147-A177-3AD203B41FA5}">
                      <a16:colId xmlns:a16="http://schemas.microsoft.com/office/drawing/2014/main" val="3163016515"/>
                    </a:ext>
                  </a:extLst>
                </a:gridCol>
                <a:gridCol w="992622">
                  <a:extLst>
                    <a:ext uri="{9D8B030D-6E8A-4147-A177-3AD203B41FA5}">
                      <a16:colId xmlns:a16="http://schemas.microsoft.com/office/drawing/2014/main" val="190012579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Random Access Main 10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4416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Over ECM-13.0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5370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EncVmPeak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DecVmPeak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434033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109.3%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00661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602520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107.4%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994603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21755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794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106.9%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840772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Class 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309547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8240489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FB0C210-5B95-774F-C599-D7A95423F686}"/>
              </a:ext>
            </a:extLst>
          </p:cNvPr>
          <p:cNvSpPr txBox="1"/>
          <p:nvPr/>
        </p:nvSpPr>
        <p:spPr>
          <a:xfrm>
            <a:off x="6087891" y="6424478"/>
            <a:ext cx="5581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QP22 and 27 of ParkRunning3 are copied from anchor</a:t>
            </a:r>
          </a:p>
        </p:txBody>
      </p:sp>
    </p:spTree>
    <p:extLst>
      <p:ext uri="{BB962C8B-B14F-4D97-AF65-F5344CB8AC3E}">
        <p14:creationId xmlns:p14="http://schemas.microsoft.com/office/powerpoint/2010/main" val="59019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252</Words>
  <Application>Microsoft Office PowerPoint</Application>
  <PresentationFormat>Widescreen</PresentationFormat>
  <Paragraphs>84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Times New Roman</vt:lpstr>
      <vt:lpstr>Office Theme</vt:lpstr>
      <vt:lpstr>JVET-AI0280: Non-EE2: Reuse of ALF control information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JVET-AI0280: Non-EE2: Reuse of ALF control information</dc:title>
  <dc:creator>Nan Hu</dc:creator>
  <cp:lastModifiedBy>Nan Hu</cp:lastModifiedBy>
  <cp:revision>1</cp:revision>
  <dcterms:created xsi:type="dcterms:W3CDTF">2024-07-14T00:21:47Z</dcterms:created>
  <dcterms:modified xsi:type="dcterms:W3CDTF">2024-07-14T11:01:53Z</dcterms:modified>
</cp:coreProperties>
</file>