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6"/>
  </p:notesMasterIdLst>
  <p:handoutMasterIdLst>
    <p:handoutMasterId r:id="rId7"/>
  </p:handoutMasterIdLst>
  <p:sldIdLst>
    <p:sldId id="258" r:id="rId2"/>
    <p:sldId id="3128" r:id="rId3"/>
    <p:sldId id="3127" r:id="rId4"/>
    <p:sldId id="3149" r:id="rId5"/>
  </p:sldIdLst>
  <p:sldSz cx="12192000" cy="6858000"/>
  <p:notesSz cx="6797675" cy="9926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YUN" initials="HYUN" lastIdx="1" clrIdx="0">
    <p:extLst>
      <p:ext uri="{19B8F6BF-5375-455C-9EA6-DF929625EA0E}">
        <p15:presenceInfo xmlns:p15="http://schemas.microsoft.com/office/powerpoint/2012/main" userId="HYUN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AADBE"/>
    <a:srgbClr val="494B19"/>
    <a:srgbClr val="D5C92B"/>
    <a:srgbClr val="8F985C"/>
    <a:srgbClr val="539BB5"/>
    <a:srgbClr val="5A949A"/>
    <a:srgbClr val="C8D9BF"/>
    <a:srgbClr val="499590"/>
    <a:srgbClr val="D5D7BB"/>
    <a:srgbClr val="644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7DF18680-E054-41AD-8BC1-D1AEF772440D}" styleName="보통 스타일 2 - 강조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93296810-A885-4BE3-A3E7-6D5BEEA58F35}" styleName="보통 스타일 2 - 강조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보통 스타일 2 - 강조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320" autoAdjust="0"/>
    <p:restoredTop sz="94599" autoAdjust="0"/>
  </p:normalViewPr>
  <p:slideViewPr>
    <p:cSldViewPr>
      <p:cViewPr varScale="1">
        <p:scale>
          <a:sx n="158" d="100"/>
          <a:sy n="158" d="100"/>
        </p:scale>
        <p:origin x="624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30" d="100"/>
        <a:sy n="130" d="100"/>
      </p:scale>
      <p:origin x="0" y="-13236"/>
    </p:cViewPr>
  </p:sorterViewPr>
  <p:notesViewPr>
    <p:cSldViewPr>
      <p:cViewPr varScale="1">
        <p:scale>
          <a:sx n="117" d="100"/>
          <a:sy n="117" d="100"/>
        </p:scale>
        <p:origin x="5060" y="6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>
            <a:extLst>
              <a:ext uri="{FF2B5EF4-FFF2-40B4-BE49-F238E27FC236}">
                <a16:creationId xmlns:a16="http://schemas.microsoft.com/office/drawing/2014/main" id="{7051ED3F-6526-4DD4-863F-262747272F6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5406" cy="497333"/>
          </a:xfrm>
          <a:prstGeom prst="rect">
            <a:avLst/>
          </a:prstGeom>
        </p:spPr>
        <p:txBody>
          <a:bodyPr vert="horz" lIns="88194" tIns="44097" rIns="88194" bIns="44097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0ADCF2D-C66B-464D-A620-65BC67B7999D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50750" y="1"/>
            <a:ext cx="2945405" cy="497333"/>
          </a:xfrm>
          <a:prstGeom prst="rect">
            <a:avLst/>
          </a:prstGeom>
        </p:spPr>
        <p:txBody>
          <a:bodyPr vert="horz" lIns="88194" tIns="44097" rIns="88194" bIns="44097" rtlCol="0"/>
          <a:lstStyle>
            <a:lvl1pPr algn="r">
              <a:defRPr sz="1200"/>
            </a:lvl1pPr>
          </a:lstStyle>
          <a:p>
            <a:fld id="{2CD7AA4A-7293-4C92-A425-3FB52A2139CA}" type="datetimeFigureOut">
              <a:rPr lang="ko-KR" altLang="en-US" smtClean="0"/>
              <a:t>2024-07-08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7E2BFB74-7600-4E4D-BB37-AD8B723492F8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1" y="9429305"/>
            <a:ext cx="2945406" cy="497333"/>
          </a:xfrm>
          <a:prstGeom prst="rect">
            <a:avLst/>
          </a:prstGeom>
        </p:spPr>
        <p:txBody>
          <a:bodyPr vert="horz" lIns="88194" tIns="44097" rIns="88194" bIns="44097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615DAE45-97EB-4F6C-A531-5BD33656E8A2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50750" y="9429305"/>
            <a:ext cx="2945405" cy="497333"/>
          </a:xfrm>
          <a:prstGeom prst="rect">
            <a:avLst/>
          </a:prstGeom>
        </p:spPr>
        <p:txBody>
          <a:bodyPr vert="horz" lIns="88194" tIns="44097" rIns="88194" bIns="44097" rtlCol="0" anchor="b"/>
          <a:lstStyle>
            <a:lvl1pPr algn="r">
              <a:defRPr sz="1200"/>
            </a:lvl1pPr>
          </a:lstStyle>
          <a:p>
            <a:fld id="{F83B5191-C835-4460-AB82-8430516AE60E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45752729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머리글 개체 틀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1" tIns="45715" rIns="91431" bIns="45715" rtlCol="0"/>
          <a:lstStyle>
            <a:lvl1pPr algn="r">
              <a:defRPr sz="1200"/>
            </a:lvl1pPr>
          </a:lstStyle>
          <a:p>
            <a:fld id="{44AF6211-DA9D-42A4-9664-D99B8D344E64}" type="datetimeFigureOut">
              <a:rPr lang="en-US" smtClean="0"/>
              <a:t>7/8/2024</a:t>
            </a:fld>
            <a:endParaRPr lang="en-US"/>
          </a:p>
        </p:txBody>
      </p:sp>
      <p:sp>
        <p:nvSpPr>
          <p:cNvPr id="4" name="슬라이드 이미지 개체 틀 3"/>
          <p:cNvSpPr>
            <a:spLocks noGrp="1" noRot="1" noChangeAspect="1"/>
          </p:cNvSpPr>
          <p:nvPr>
            <p:ph type="sldImg" idx="2"/>
          </p:nvPr>
        </p:nvSpPr>
        <p:spPr>
          <a:xfrm>
            <a:off x="422275" y="1241425"/>
            <a:ext cx="59531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1" tIns="45715" rIns="91431" bIns="45715" rtlCol="0" anchor="ctr"/>
          <a:lstStyle/>
          <a:p>
            <a:endParaRPr lang="en-US"/>
          </a:p>
        </p:txBody>
      </p:sp>
      <p:sp>
        <p:nvSpPr>
          <p:cNvPr id="5" name="슬라이드 노트 개체 틀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31" tIns="45715" rIns="91431" bIns="45715" rtlCol="0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31" tIns="45715" rIns="91431" bIns="45715" rtlCol="0" anchor="b"/>
          <a:lstStyle>
            <a:lvl1pPr algn="r">
              <a:defRPr sz="1200"/>
            </a:lvl1pPr>
          </a:lstStyle>
          <a:p>
            <a:fld id="{CEE00243-4789-4F00-BE4F-F377553F8D5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19176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altLang="ko-KR" dirty="0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E00243-4789-4F00-BE4F-F377553F8D53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098736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0" dirty="0">
              <a:solidFill>
                <a:srgbClr val="000000"/>
              </a:solidFill>
              <a:effectLst/>
              <a:latin typeface="noto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CF058F-070C-4464-A9A2-80603168CDC6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961735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0" dirty="0">
              <a:solidFill>
                <a:srgbClr val="000000"/>
              </a:solidFill>
              <a:effectLst/>
              <a:latin typeface="noto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CF058F-070C-4464-A9A2-80603168CDC6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659899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슬라이드 이미지 개체 틀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슬라이드 노트 개체 틀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b="0" i="0" dirty="0">
              <a:solidFill>
                <a:srgbClr val="000000"/>
              </a:solidFill>
              <a:effectLst/>
              <a:latin typeface="noto"/>
            </a:endParaRPr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7CF058F-070C-4464-A9A2-80603168CDC6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23080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wmf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4800" b="1" spc="-300"/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부제목 2"/>
          <p:cNvSpPr>
            <a:spLocks noGrp="1"/>
          </p:cNvSpPr>
          <p:nvPr>
            <p:ph type="subTitle" idx="1"/>
          </p:nvPr>
        </p:nvSpPr>
        <p:spPr>
          <a:xfrm>
            <a:off x="1524000" y="3751449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 spc="0">
                <a:latin typeface="Rockwell" panose="02060603020205020403" pitchFamily="18" charset="0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 dirty="0"/>
              <a:t>클릭하여 마스터 부제목 스타일 편집</a:t>
            </a:r>
          </a:p>
        </p:txBody>
      </p:sp>
    </p:spTree>
    <p:extLst>
      <p:ext uri="{BB962C8B-B14F-4D97-AF65-F5344CB8AC3E}">
        <p14:creationId xmlns:p14="http://schemas.microsoft.com/office/powerpoint/2010/main" val="16942237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직사각형 6"/>
          <p:cNvSpPr/>
          <p:nvPr userDrawn="1"/>
        </p:nvSpPr>
        <p:spPr>
          <a:xfrm>
            <a:off x="0" y="275665"/>
            <a:ext cx="12192000" cy="719417"/>
          </a:xfrm>
          <a:prstGeom prst="rect">
            <a:avLst/>
          </a:prstGeom>
          <a:solidFill>
            <a:schemeClr val="accent5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222622" y="365125"/>
            <a:ext cx="11790082" cy="579157"/>
          </a:xfrm>
          <a:prstGeom prst="rect">
            <a:avLst/>
          </a:prstGeom>
        </p:spPr>
        <p:txBody>
          <a:bodyPr anchor="ctr"/>
          <a:lstStyle>
            <a:lvl1pPr>
              <a:defRPr sz="2800" b="1" spc="-150">
                <a:solidFill>
                  <a:schemeClr val="bg1"/>
                </a:solidFill>
                <a:effectLst/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ko-KR" altLang="en-US" dirty="0"/>
              <a:t>마스터 제목 스타일 편집</a:t>
            </a:r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222622" y="1177364"/>
            <a:ext cx="11790083" cy="5229411"/>
          </a:xfrm>
          <a:prstGeom prst="rect">
            <a:avLst/>
          </a:prstGeom>
        </p:spPr>
        <p:txBody>
          <a:bodyPr/>
          <a:lstStyle>
            <a:lvl1pPr marL="360363" indent="-360363">
              <a:buFont typeface="Wingdings" panose="05000000000000000000" pitchFamily="2" charset="2"/>
              <a:buChar char="v"/>
              <a:defRPr sz="2400" spc="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685800" indent="-228600">
              <a:buFont typeface="Wingdings" panose="05000000000000000000" pitchFamily="2" charset="2"/>
              <a:buChar char="§"/>
              <a:defRPr sz="2000" spc="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buFont typeface="Wingdings" panose="05000000000000000000" pitchFamily="2" charset="2"/>
              <a:buChar char="ü"/>
              <a:defRPr sz="1800" spc="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 sz="1600" spc="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 sz="1600" spc="0"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ko-KR" altLang="en-US" dirty="0"/>
              <a:t>마스터 텍스트 스타일 편집</a:t>
            </a:r>
          </a:p>
          <a:p>
            <a:pPr lvl="1"/>
            <a:r>
              <a:rPr lang="ko-KR" altLang="en-US" dirty="0"/>
              <a:t>둘째 수준</a:t>
            </a:r>
          </a:p>
          <a:p>
            <a:pPr lvl="2"/>
            <a:r>
              <a:rPr lang="ko-KR" altLang="en-US" dirty="0"/>
              <a:t>셋째 수준</a:t>
            </a:r>
          </a:p>
          <a:p>
            <a:pPr lvl="3"/>
            <a:r>
              <a:rPr lang="ko-KR" altLang="en-US" dirty="0"/>
              <a:t>넷째 수준</a:t>
            </a:r>
          </a:p>
          <a:p>
            <a:pPr lvl="4"/>
            <a:r>
              <a:rPr lang="ko-KR" altLang="en-US" dirty="0"/>
              <a:t>다섯째 수준</a:t>
            </a:r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10464799" y="6490447"/>
            <a:ext cx="1547905" cy="266326"/>
          </a:xfrm>
          <a:prstGeom prst="rect">
            <a:avLst/>
          </a:prstGeom>
        </p:spPr>
        <p:txBody>
          <a:bodyPr/>
          <a:lstStyle>
            <a:lvl1pPr algn="r">
              <a:defRPr sz="1200" b="1"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fld id="{6E1F0BB9-B3F1-4336-802D-07FEBD8F8209}" type="slidenum">
              <a:rPr lang="ko-KR" altLang="en-US" smtClean="0"/>
              <a:pPr/>
              <a:t>‹#›</a:t>
            </a:fld>
            <a:endParaRPr lang="ko-KR" altLang="en-US" dirty="0"/>
          </a:p>
        </p:txBody>
      </p:sp>
      <p:pic>
        <p:nvPicPr>
          <p:cNvPr id="8" name="그림 7">
            <a:extLst>
              <a:ext uri="{FF2B5EF4-FFF2-40B4-BE49-F238E27FC236}">
                <a16:creationId xmlns:a16="http://schemas.microsoft.com/office/drawing/2014/main" id="{55680AB1-033B-4A83-9947-64E2292283F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lum bright="79000" contrast="-10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2622" y="6508870"/>
            <a:ext cx="1108637" cy="229478"/>
          </a:xfrm>
          <a:prstGeom prst="rect">
            <a:avLst/>
          </a:prstGeom>
        </p:spPr>
      </p:pic>
      <p:sp>
        <p:nvSpPr>
          <p:cNvPr id="11" name="슬라이드 번호 개체 틀 5">
            <a:extLst>
              <a:ext uri="{FF2B5EF4-FFF2-40B4-BE49-F238E27FC236}">
                <a16:creationId xmlns:a16="http://schemas.microsoft.com/office/drawing/2014/main" id="{57CF8540-709D-4179-A522-804D5754AB9C}"/>
              </a:ext>
            </a:extLst>
          </p:cNvPr>
          <p:cNvSpPr txBox="1">
            <a:spLocks/>
          </p:cNvSpPr>
          <p:nvPr userDrawn="1"/>
        </p:nvSpPr>
        <p:spPr>
          <a:xfrm>
            <a:off x="5322047" y="6475042"/>
            <a:ext cx="1547905" cy="266326"/>
          </a:xfrm>
          <a:prstGeom prst="rect">
            <a:avLst/>
          </a:prstGeom>
        </p:spPr>
        <p:txBody>
          <a:bodyPr/>
          <a:lstStyle>
            <a:defPPr>
              <a:defRPr lang="en-US"/>
            </a:defPPr>
            <a:lvl1pPr marL="0" algn="r" defTabSz="914400" rtl="0" eaLnBrk="1" latinLnBrk="0" hangingPunct="1">
              <a:defRPr sz="1200" b="1"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ko-KR" b="0" dirty="0">
                <a:latin typeface="Times New Roman" panose="02020603050405020304" pitchFamily="18" charset="0"/>
                <a:cs typeface="Times New Roman" panose="02020603050405020304" pitchFamily="18" charset="0"/>
              </a:rPr>
              <a:t>JVET-AI0139</a:t>
            </a:r>
            <a:endParaRPr lang="ko-KR" altLang="en-US" b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75771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빈 화면">
    <p:bg>
      <p:bgPr>
        <a:gradFill flip="none" rotWithShape="1">
          <a:gsLst>
            <a:gs pos="0">
              <a:schemeClr val="accent3">
                <a:lumMod val="5000"/>
                <a:lumOff val="95000"/>
              </a:schemeClr>
            </a:gs>
            <a:gs pos="74000">
              <a:schemeClr val="accent3">
                <a:lumMod val="45000"/>
                <a:lumOff val="55000"/>
              </a:schemeClr>
            </a:gs>
            <a:gs pos="83000">
              <a:schemeClr val="accent3">
                <a:lumMod val="45000"/>
                <a:lumOff val="55000"/>
              </a:schemeClr>
            </a:gs>
            <a:gs pos="100000">
              <a:schemeClr val="accent3">
                <a:lumMod val="30000"/>
                <a:lumOff val="70000"/>
              </a:schemeClr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/>
              <a:t>                           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5987374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제목 1"/>
          <p:cNvSpPr>
            <a:spLocks noGrp="1"/>
          </p:cNvSpPr>
          <p:nvPr>
            <p:ph type="ctrTitle"/>
          </p:nvPr>
        </p:nvSpPr>
        <p:spPr>
          <a:xfrm>
            <a:off x="380960" y="106993"/>
            <a:ext cx="11430080" cy="714380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txBody>
          <a:bodyPr anchor="ctr">
            <a:normAutofit/>
          </a:bodyPr>
          <a:lstStyle>
            <a:lvl1pPr>
              <a:defRPr sz="3600" b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HY헤드라인M" pitchFamily="18" charset="-127"/>
                <a:ea typeface="HY헤드라인M" pitchFamily="18" charset="-127"/>
              </a:defRPr>
            </a:lvl1pPr>
          </a:lstStyle>
          <a:p>
            <a:r>
              <a:rPr lang="ko-KR" altLang="en-US" dirty="0"/>
              <a:t>마스터 제목 스타일 편집</a:t>
            </a:r>
            <a:endParaRPr lang="en-GB" dirty="0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>
          <a:xfrm>
            <a:off x="9429773" y="6536695"/>
            <a:ext cx="2381267" cy="292079"/>
          </a:xfrm>
          <a:prstGeom prst="rect">
            <a:avLst/>
          </a:prstGeom>
        </p:spPr>
        <p:txBody>
          <a:bodyPr/>
          <a:lstStyle>
            <a:lvl1pPr algn="r">
              <a:defRPr sz="1200">
                <a:solidFill>
                  <a:schemeClr val="tx1"/>
                </a:solidFill>
              </a:defRPr>
            </a:lvl1pPr>
          </a:lstStyle>
          <a:p>
            <a:pPr latinLnBrk="0"/>
            <a:fld id="{E6402424-2B17-451F-8092-69F2D56BACDE}" type="slidenum">
              <a:rPr lang="en-GB" smtClean="0">
                <a:solidFill>
                  <a:prstClr val="black"/>
                </a:solidFill>
              </a:rPr>
              <a:pPr latinLnBrk="0"/>
              <a:t>‹#›</a:t>
            </a:fld>
            <a:endParaRPr lang="en-GB" dirty="0">
              <a:solidFill>
                <a:prstClr val="black"/>
              </a:solidFill>
            </a:endParaRPr>
          </a:p>
        </p:txBody>
      </p:sp>
      <p:cxnSp>
        <p:nvCxnSpPr>
          <p:cNvPr id="14" name="직선 연결선 13"/>
          <p:cNvCxnSpPr/>
          <p:nvPr userDrawn="1"/>
        </p:nvCxnSpPr>
        <p:spPr>
          <a:xfrm>
            <a:off x="380960" y="840140"/>
            <a:ext cx="11430080" cy="0"/>
          </a:xfrm>
          <a:prstGeom prst="line">
            <a:avLst/>
          </a:prstGeom>
          <a:ln w="38100">
            <a:solidFill>
              <a:schemeClr val="accent2">
                <a:lumMod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57818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92767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5" r:id="rId4"/>
  </p:sldLayoutIdLst>
  <p:hf hdr="0" ftr="0" dt="0"/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.sv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직사각형 5">
            <a:extLst>
              <a:ext uri="{FF2B5EF4-FFF2-40B4-BE49-F238E27FC236}">
                <a16:creationId xmlns:a16="http://schemas.microsoft.com/office/drawing/2014/main" id="{6533E33C-5647-4519-AE52-2B1B8C07FFD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rgbClr val="0070C0"/>
              </a:gs>
              <a:gs pos="98000">
                <a:srgbClr val="012045"/>
              </a:gs>
            </a:gsLst>
            <a:lin ang="27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32" name="타원 31">
            <a:extLst>
              <a:ext uri="{FF2B5EF4-FFF2-40B4-BE49-F238E27FC236}">
                <a16:creationId xmlns:a16="http://schemas.microsoft.com/office/drawing/2014/main" id="{582DE830-BE8B-475F-984C-9D94F0476912}"/>
              </a:ext>
            </a:extLst>
          </p:cNvPr>
          <p:cNvSpPr/>
          <p:nvPr/>
        </p:nvSpPr>
        <p:spPr>
          <a:xfrm>
            <a:off x="5299041" y="12371"/>
            <a:ext cx="6845631" cy="6845629"/>
          </a:xfrm>
          <a:prstGeom prst="ellipse">
            <a:avLst/>
          </a:prstGeom>
          <a:gradFill flip="none" rotWithShape="1">
            <a:gsLst>
              <a:gs pos="0">
                <a:srgbClr val="000714"/>
              </a:gs>
              <a:gs pos="72000">
                <a:srgbClr val="012045">
                  <a:alpha val="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22" name="그래픽 21">
            <a:extLst>
              <a:ext uri="{FF2B5EF4-FFF2-40B4-BE49-F238E27FC236}">
                <a16:creationId xmlns:a16="http://schemas.microsoft.com/office/drawing/2014/main" id="{C5261A45-099F-482C-8F18-F0446528C13F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rcRect r="8100" b="17125"/>
          <a:stretch/>
        </p:blipFill>
        <p:spPr>
          <a:xfrm flipH="1">
            <a:off x="-4" y="650204"/>
            <a:ext cx="6697366" cy="6207796"/>
          </a:xfrm>
          <a:prstGeom prst="rect">
            <a:avLst/>
          </a:prstGeom>
        </p:spPr>
      </p:pic>
      <p:sp>
        <p:nvSpPr>
          <p:cNvPr id="31" name="직사각형 30">
            <a:extLst>
              <a:ext uri="{FF2B5EF4-FFF2-40B4-BE49-F238E27FC236}">
                <a16:creationId xmlns:a16="http://schemas.microsoft.com/office/drawing/2014/main" id="{C0327B8D-2C34-4EC4-97A5-3CD3A2E1404D}"/>
              </a:ext>
            </a:extLst>
          </p:cNvPr>
          <p:cNvSpPr/>
          <p:nvPr/>
        </p:nvSpPr>
        <p:spPr>
          <a:xfrm>
            <a:off x="-3" y="6098059"/>
            <a:ext cx="12192000" cy="759941"/>
          </a:xfrm>
          <a:prstGeom prst="rect">
            <a:avLst/>
          </a:prstGeom>
          <a:gradFill flip="none" rotWithShape="1">
            <a:gsLst>
              <a:gs pos="50000">
                <a:srgbClr val="FFFFFF"/>
              </a:gs>
              <a:gs pos="0">
                <a:schemeClr val="bg1">
                  <a:alpha val="20000"/>
                </a:schemeClr>
              </a:gs>
              <a:gs pos="100000">
                <a:schemeClr val="bg1">
                  <a:alpha val="20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4" name="자유형: 도형 13">
            <a:extLst>
              <a:ext uri="{FF2B5EF4-FFF2-40B4-BE49-F238E27FC236}">
                <a16:creationId xmlns:a16="http://schemas.microsoft.com/office/drawing/2014/main" id="{92D55956-6F4D-43AD-AD0E-EAF701C7C89D}"/>
              </a:ext>
            </a:extLst>
          </p:cNvPr>
          <p:cNvSpPr/>
          <p:nvPr/>
        </p:nvSpPr>
        <p:spPr>
          <a:xfrm>
            <a:off x="-5" y="1484784"/>
            <a:ext cx="12192005" cy="1853634"/>
          </a:xfrm>
          <a:custGeom>
            <a:avLst/>
            <a:gdLst>
              <a:gd name="connsiteX0" fmla="*/ 0 w 12192005"/>
              <a:gd name="connsiteY0" fmla="*/ 0 h 1853634"/>
              <a:gd name="connsiteX1" fmla="*/ 1524007 w 12192005"/>
              <a:gd name="connsiteY1" fmla="*/ 0 h 1853634"/>
              <a:gd name="connsiteX2" fmla="*/ 1817130 w 12192005"/>
              <a:gd name="connsiteY2" fmla="*/ 0 h 1853634"/>
              <a:gd name="connsiteX3" fmla="*/ 3025353 w 12192005"/>
              <a:gd name="connsiteY3" fmla="*/ 0 h 1853634"/>
              <a:gd name="connsiteX4" fmla="*/ 3047998 w 12192005"/>
              <a:gd name="connsiteY4" fmla="*/ 0 h 1853634"/>
              <a:gd name="connsiteX5" fmla="*/ 5017413 w 12192005"/>
              <a:gd name="connsiteY5" fmla="*/ 0 h 1853634"/>
              <a:gd name="connsiteX6" fmla="*/ 5310538 w 12192005"/>
              <a:gd name="connsiteY6" fmla="*/ 238235 h 1853634"/>
              <a:gd name="connsiteX7" fmla="*/ 10668004 w 12192005"/>
              <a:gd name="connsiteY7" fmla="*/ 238235 h 1853634"/>
              <a:gd name="connsiteX8" fmla="*/ 10668004 w 12192005"/>
              <a:gd name="connsiteY8" fmla="*/ 239493 h 1853634"/>
              <a:gd name="connsiteX9" fmla="*/ 12192005 w 12192005"/>
              <a:gd name="connsiteY9" fmla="*/ 239493 h 1853634"/>
              <a:gd name="connsiteX10" fmla="*/ 12192005 w 12192005"/>
              <a:gd name="connsiteY10" fmla="*/ 1853634 h 1853634"/>
              <a:gd name="connsiteX11" fmla="*/ 10273019 w 12192005"/>
              <a:gd name="connsiteY11" fmla="*/ 1853634 h 1853634"/>
              <a:gd name="connsiteX12" fmla="*/ 9144007 w 12192005"/>
              <a:gd name="connsiteY12" fmla="*/ 1853634 h 1853634"/>
              <a:gd name="connsiteX13" fmla="*/ 6948193 w 12192005"/>
              <a:gd name="connsiteY13" fmla="*/ 1853634 h 1853634"/>
              <a:gd name="connsiteX14" fmla="*/ 6553206 w 12192005"/>
              <a:gd name="connsiteY14" fmla="*/ 1532611 h 1853634"/>
              <a:gd name="connsiteX15" fmla="*/ 1524004 w 12192005"/>
              <a:gd name="connsiteY15" fmla="*/ 1532611 h 1853634"/>
              <a:gd name="connsiteX16" fmla="*/ 1524004 w 12192005"/>
              <a:gd name="connsiteY16" fmla="*/ 1531551 h 1853634"/>
              <a:gd name="connsiteX17" fmla="*/ 0 w 12192005"/>
              <a:gd name="connsiteY17" fmla="*/ 1531551 h 1853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</a:cxnLst>
            <a:rect l="l" t="t" r="r" b="b"/>
            <a:pathLst>
              <a:path w="12192005" h="1853634">
                <a:moveTo>
                  <a:pt x="0" y="0"/>
                </a:moveTo>
                <a:lnTo>
                  <a:pt x="1524007" y="0"/>
                </a:lnTo>
                <a:lnTo>
                  <a:pt x="1817130" y="0"/>
                </a:lnTo>
                <a:lnTo>
                  <a:pt x="3025353" y="0"/>
                </a:lnTo>
                <a:lnTo>
                  <a:pt x="3047998" y="0"/>
                </a:lnTo>
                <a:lnTo>
                  <a:pt x="5017413" y="0"/>
                </a:lnTo>
                <a:lnTo>
                  <a:pt x="5310538" y="238235"/>
                </a:lnTo>
                <a:lnTo>
                  <a:pt x="10668004" y="238235"/>
                </a:lnTo>
                <a:lnTo>
                  <a:pt x="10668004" y="239493"/>
                </a:lnTo>
                <a:lnTo>
                  <a:pt x="12192005" y="239493"/>
                </a:lnTo>
                <a:lnTo>
                  <a:pt x="12192005" y="1853634"/>
                </a:lnTo>
                <a:lnTo>
                  <a:pt x="10273019" y="1853634"/>
                </a:lnTo>
                <a:lnTo>
                  <a:pt x="9144007" y="1853634"/>
                </a:lnTo>
                <a:lnTo>
                  <a:pt x="6948193" y="1853634"/>
                </a:lnTo>
                <a:lnTo>
                  <a:pt x="6553206" y="1532611"/>
                </a:lnTo>
                <a:lnTo>
                  <a:pt x="1524004" y="1532611"/>
                </a:lnTo>
                <a:lnTo>
                  <a:pt x="1524004" y="1531551"/>
                </a:lnTo>
                <a:lnTo>
                  <a:pt x="0" y="1531551"/>
                </a:lnTo>
                <a:close/>
              </a:path>
            </a:pathLst>
          </a:custGeom>
          <a:solidFill>
            <a:schemeClr val="tx1">
              <a:alpha val="3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98">
            <a:extLst>
              <a:ext uri="{FF2B5EF4-FFF2-40B4-BE49-F238E27FC236}">
                <a16:creationId xmlns:a16="http://schemas.microsoft.com/office/drawing/2014/main" id="{2528035B-9331-4B1E-AC61-A79C122998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8104" y="1928146"/>
            <a:ext cx="10586488" cy="677108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r" defTabSz="881063">
              <a:defRPr/>
            </a:pPr>
            <a:r>
              <a:rPr lang="en-US" altLang="ko-KR" sz="44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Non-EE2: Modified L-shape template in </a:t>
            </a:r>
            <a:r>
              <a:rPr lang="en-US" altLang="ko-KR" sz="4400" b="1" spc="-150" dirty="0" err="1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IntraTMP</a:t>
            </a:r>
            <a:endParaRPr lang="en-US" altLang="ko-KR" sz="4400" b="1" spc="-15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Calibri" panose="020F0502020204030204" pitchFamily="34" charset="0"/>
              <a:ea typeface="Ebrima" panose="02000000000000000000" pitchFamily="2" charset="0"/>
              <a:cs typeface="Calibri" panose="020F0502020204030204" pitchFamily="34" charset="0"/>
            </a:endParaRPr>
          </a:p>
        </p:txBody>
      </p:sp>
      <p:sp>
        <p:nvSpPr>
          <p:cNvPr id="12" name="Rectangle 98">
            <a:extLst>
              <a:ext uri="{FF2B5EF4-FFF2-40B4-BE49-F238E27FC236}">
                <a16:creationId xmlns:a16="http://schemas.microsoft.com/office/drawing/2014/main" id="{ECAB7837-B14D-48B5-8340-1593B4B56A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6057" y="4172434"/>
            <a:ext cx="7865936" cy="925766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defTabSz="881063">
              <a:lnSpc>
                <a:spcPct val="120000"/>
              </a:lnSpc>
              <a:defRPr/>
            </a:pPr>
            <a:r>
              <a:rPr lang="en-US" altLang="ko-KR" sz="24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Jinho Lee, </a:t>
            </a:r>
            <a:r>
              <a:rPr lang="en-US" altLang="ko-KR" sz="2400" b="1" spc="-150" dirty="0" err="1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Jongho</a:t>
            </a:r>
            <a:r>
              <a:rPr lang="en-US" altLang="ko-KR" sz="24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 Kim, Woong Lim, Donghyun Kim, and Sung-Chang Lim</a:t>
            </a:r>
          </a:p>
          <a:p>
            <a:pPr algn="ctr" defTabSz="881063">
              <a:lnSpc>
                <a:spcPct val="120000"/>
              </a:lnSpc>
              <a:defRPr/>
            </a:pPr>
            <a:r>
              <a:rPr lang="en-US" altLang="ko-KR" sz="28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ETRI</a:t>
            </a:r>
          </a:p>
        </p:txBody>
      </p:sp>
      <p:sp>
        <p:nvSpPr>
          <p:cNvPr id="2" name="슬라이드 번호 개체 틀 1">
            <a:extLst>
              <a:ext uri="{FF2B5EF4-FFF2-40B4-BE49-F238E27FC236}">
                <a16:creationId xmlns:a16="http://schemas.microsoft.com/office/drawing/2014/main" id="{70EB620A-F155-4862-BD55-DCBF25E9D80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r>
              <a:rPr lang="en-US" altLang="ko-KR" dirty="0"/>
              <a:t> </a:t>
            </a:r>
            <a:endParaRPr lang="ko-KR" altLang="en-US" dirty="0"/>
          </a:p>
        </p:txBody>
      </p:sp>
      <p:sp>
        <p:nvSpPr>
          <p:cNvPr id="11" name="Rectangle 98">
            <a:extLst>
              <a:ext uri="{FF2B5EF4-FFF2-40B4-BE49-F238E27FC236}">
                <a16:creationId xmlns:a16="http://schemas.microsoft.com/office/drawing/2014/main" id="{2980E73D-71B4-47C8-8614-E2279FD8DBA7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98251" y="2564904"/>
            <a:ext cx="1360949" cy="369332"/>
          </a:xfrm>
          <a:prstGeom prst="rect">
            <a:avLst/>
          </a:prstGeom>
          <a:noFill/>
          <a:ln w="3175" algn="ctr">
            <a:noFill/>
            <a:miter lim="800000"/>
            <a:headEnd/>
            <a:tailEnd/>
          </a:ln>
          <a:effectLst/>
        </p:spPr>
        <p:txBody>
          <a:bodyPr wrap="none" lIns="0" tIns="0" rIns="0" bIns="0">
            <a:spAutoFit/>
          </a:bodyPr>
          <a:lstStyle/>
          <a:p>
            <a:pPr algn="ctr" defTabSz="881063">
              <a:defRPr/>
            </a:pPr>
            <a:r>
              <a:rPr lang="en-US" altLang="ko-KR" sz="2400" b="1" spc="-150" dirty="0">
                <a:gradFill>
                  <a:gsLst>
                    <a:gs pos="0">
                      <a:schemeClr val="bg1"/>
                    </a:gs>
                    <a:gs pos="100000">
                      <a:schemeClr val="bg1"/>
                    </a:gs>
                  </a:gsLst>
                  <a:lin ang="5400000" scaled="1"/>
                </a:gra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JVET-AI0139</a:t>
            </a:r>
            <a:endParaRPr lang="en-US" altLang="ko-KR" sz="1600" b="1" spc="-150" dirty="0">
              <a:gradFill>
                <a:gsLst>
                  <a:gs pos="0">
                    <a:schemeClr val="bg1"/>
                  </a:gs>
                  <a:gs pos="100000">
                    <a:schemeClr val="bg1"/>
                  </a:gs>
                </a:gsLst>
                <a:lin ang="5400000" scaled="1"/>
              </a:gradFill>
              <a:latin typeface="Calibri" panose="020F0502020204030204" pitchFamily="34" charset="0"/>
              <a:ea typeface="Ebrima" panose="02000000000000000000" pitchFamily="2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449416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109FD95-4B4D-4FDF-ACFC-9D46E0C54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200" spc="-100" dirty="0"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Introduction</a:t>
            </a:r>
            <a:endParaRPr lang="ko-KR" altLang="en-US" sz="3200" spc="-100" dirty="0">
              <a:latin typeface="Calibri" panose="020F0502020204030204" pitchFamily="34" charset="0"/>
              <a:ea typeface="함초롬돋움" panose="020B0604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9C53152-4CB2-4E6C-B18B-8535472EE6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622" y="1268760"/>
            <a:ext cx="11790083" cy="5138015"/>
          </a:xfrm>
        </p:spPr>
        <p:txBody>
          <a:bodyPr>
            <a:normAutofit/>
          </a:bodyPr>
          <a:lstStyle/>
          <a:p>
            <a:pPr>
              <a:lnSpc>
                <a:spcPts val="2700"/>
              </a:lnSpc>
            </a:pPr>
            <a:r>
              <a:rPr lang="en-US" altLang="ko-KR" b="1" dirty="0">
                <a:solidFill>
                  <a:prstClr val="black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Templates of </a:t>
            </a:r>
            <a:r>
              <a:rPr lang="en-US" altLang="ko-KR" b="1" dirty="0" err="1">
                <a:solidFill>
                  <a:prstClr val="black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IntraTMP</a:t>
            </a:r>
            <a:r>
              <a:rPr lang="en-US" altLang="ko-KR" b="1" dirty="0">
                <a:solidFill>
                  <a:prstClr val="black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 in ECM-13.0</a:t>
            </a:r>
          </a:p>
          <a:p>
            <a:pPr lvl="1">
              <a:lnSpc>
                <a:spcPts val="2700"/>
              </a:lnSpc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Template types in </a:t>
            </a:r>
            <a:r>
              <a:rPr lang="en-US" altLang="ko-KR" dirty="0" err="1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IntraTMP</a:t>
            </a:r>
            <a:endParaRPr lang="en-US" altLang="ko-KR" dirty="0">
              <a:solidFill>
                <a:srgbClr val="000000"/>
              </a:solidFill>
              <a:latin typeface="Calibri" panose="020F0502020204030204" pitchFamily="34" charset="0"/>
              <a:ea typeface="Ebrima" panose="02000000000000000000" pitchFamily="2" charset="0"/>
              <a:cs typeface="Calibri" panose="020F0502020204030204" pitchFamily="34" charset="0"/>
            </a:endParaRPr>
          </a:p>
          <a:p>
            <a:pPr marL="1003300" lvl="2" indent="-285750">
              <a:lnSpc>
                <a:spcPts val="2700"/>
              </a:lnSpc>
              <a:buFont typeface="Wingdings" panose="05000000000000000000" pitchFamily="2" charset="2"/>
              <a:buChar char="Ø"/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L-shape, Top, and Left</a:t>
            </a:r>
          </a:p>
          <a:p>
            <a:pPr lvl="1">
              <a:lnSpc>
                <a:spcPts val="2700"/>
              </a:lnSpc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Samples in the template are used for</a:t>
            </a:r>
          </a:p>
          <a:p>
            <a:pPr marL="1003300" lvl="2" indent="-285750">
              <a:lnSpc>
                <a:spcPts val="2700"/>
              </a:lnSpc>
              <a:buFont typeface="Wingdings" panose="05000000000000000000" pitchFamily="2" charset="2"/>
              <a:buChar char="Ø"/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Template matching: SAD and MRSAD</a:t>
            </a:r>
            <a:endParaRPr lang="ko-KR" altLang="en-US" dirty="0">
              <a:solidFill>
                <a:srgbClr val="00000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marL="1003300" lvl="2" indent="-285750">
              <a:lnSpc>
                <a:spcPts val="2700"/>
              </a:lnSpc>
              <a:buFont typeface="Wingdings" panose="05000000000000000000" pitchFamily="2" charset="2"/>
              <a:buChar char="Ø"/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FLM parameters derivation</a:t>
            </a:r>
            <a:endParaRPr lang="en-US" dirty="0">
              <a:solidFill>
                <a:prstClr val="black"/>
              </a:solidFill>
              <a:latin typeface="Calibri" panose="020F0502020204030204" pitchFamily="34" charset="0"/>
              <a:ea typeface="Ebrima" panose="02000000000000000000" pitchFamily="2" charset="0"/>
              <a:cs typeface="Calibri" panose="020F0502020204030204" pitchFamily="34" charset="0"/>
            </a:endParaRPr>
          </a:p>
        </p:txBody>
      </p:sp>
      <p:sp>
        <p:nvSpPr>
          <p:cNvPr id="10" name="슬라이드 번호 개체 틀 9">
            <a:extLst>
              <a:ext uri="{FF2B5EF4-FFF2-40B4-BE49-F238E27FC236}">
                <a16:creationId xmlns:a16="http://schemas.microsoft.com/office/drawing/2014/main" id="{D077892E-261D-40E9-A9E3-D21439074A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F0BB9-B3F1-4336-802D-07FEBD8F8209}" type="slidenum">
              <a:rPr lang="ko-KR" altLang="en-US" smtClean="0"/>
              <a:pPr/>
              <a:t>2</a:t>
            </a:fld>
            <a:endParaRPr lang="ko-KR" altLang="en-US" dirty="0"/>
          </a:p>
        </p:txBody>
      </p:sp>
      <p:grpSp>
        <p:nvGrpSpPr>
          <p:cNvPr id="11" name="그룹 10">
            <a:extLst>
              <a:ext uri="{FF2B5EF4-FFF2-40B4-BE49-F238E27FC236}">
                <a16:creationId xmlns:a16="http://schemas.microsoft.com/office/drawing/2014/main" id="{9761B35C-1441-4297-BEC6-DD884AA434F3}"/>
              </a:ext>
            </a:extLst>
          </p:cNvPr>
          <p:cNvGrpSpPr/>
          <p:nvPr/>
        </p:nvGrpSpPr>
        <p:grpSpPr>
          <a:xfrm>
            <a:off x="6023992" y="1916832"/>
            <a:ext cx="4781316" cy="2085089"/>
            <a:chOff x="6175465" y="2266525"/>
            <a:chExt cx="4781316" cy="2085089"/>
          </a:xfrm>
        </p:grpSpPr>
        <p:sp>
          <p:nvSpPr>
            <p:cNvPr id="155" name="직사각형 154">
              <a:extLst>
                <a:ext uri="{FF2B5EF4-FFF2-40B4-BE49-F238E27FC236}">
                  <a16:creationId xmlns:a16="http://schemas.microsoft.com/office/drawing/2014/main" id="{A89702E1-8AC8-4FE3-A691-5A20A8E61E3C}"/>
                </a:ext>
              </a:extLst>
            </p:cNvPr>
            <p:cNvSpPr/>
            <p:nvPr/>
          </p:nvSpPr>
          <p:spPr>
            <a:xfrm>
              <a:off x="7361269" y="4043837"/>
              <a:ext cx="2452082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 dirty="0">
                  <a:latin typeface="Calibri" panose="020F0502020204030204" pitchFamily="34" charset="0"/>
                  <a:ea typeface="Ebrima" panose="02000000000000000000" pitchFamily="2" charset="0"/>
                  <a:cs typeface="Calibri" panose="020F0502020204030204" pitchFamily="34" charset="0"/>
                </a:rPr>
                <a:t>&lt; Template types in </a:t>
              </a:r>
              <a:r>
                <a:rPr lang="en-US" altLang="ko-KR" sz="1400" dirty="0" err="1">
                  <a:latin typeface="Calibri" panose="020F0502020204030204" pitchFamily="34" charset="0"/>
                  <a:ea typeface="Ebrima" panose="02000000000000000000" pitchFamily="2" charset="0"/>
                  <a:cs typeface="Calibri" panose="020F0502020204030204" pitchFamily="34" charset="0"/>
                </a:rPr>
                <a:t>IntraTMP</a:t>
              </a:r>
              <a:r>
                <a:rPr lang="en-US" altLang="ko-KR" sz="1400" dirty="0">
                  <a:latin typeface="Calibri" panose="020F0502020204030204" pitchFamily="34" charset="0"/>
                  <a:ea typeface="Ebrima" panose="02000000000000000000" pitchFamily="2" charset="0"/>
                  <a:cs typeface="Calibri" panose="020F0502020204030204" pitchFamily="34" charset="0"/>
                </a:rPr>
                <a:t> &gt;</a:t>
              </a:r>
            </a:p>
          </p:txBody>
        </p:sp>
        <p:sp>
          <p:nvSpPr>
            <p:cNvPr id="205" name="직사각형 204">
              <a:extLst>
                <a:ext uri="{FF2B5EF4-FFF2-40B4-BE49-F238E27FC236}">
                  <a16:creationId xmlns:a16="http://schemas.microsoft.com/office/drawing/2014/main" id="{01779FE3-F140-43F0-8C16-634CDD372257}"/>
                </a:ext>
              </a:extLst>
            </p:cNvPr>
            <p:cNvSpPr/>
            <p:nvPr/>
          </p:nvSpPr>
          <p:spPr>
            <a:xfrm>
              <a:off x="6627866" y="3762111"/>
              <a:ext cx="750525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 dirty="0">
                  <a:latin typeface="Calibri" panose="020F0502020204030204" pitchFamily="34" charset="0"/>
                  <a:ea typeface="Ebrima" panose="02000000000000000000" pitchFamily="2" charset="0"/>
                  <a:cs typeface="Calibri" panose="020F0502020204030204" pitchFamily="34" charset="0"/>
                </a:rPr>
                <a:t>L-shape</a:t>
              </a:r>
            </a:p>
          </p:txBody>
        </p:sp>
        <p:sp>
          <p:nvSpPr>
            <p:cNvPr id="206" name="직사각형 205">
              <a:extLst>
                <a:ext uri="{FF2B5EF4-FFF2-40B4-BE49-F238E27FC236}">
                  <a16:creationId xmlns:a16="http://schemas.microsoft.com/office/drawing/2014/main" id="{062263B9-EF3D-4EDD-B62B-2F96C4061976}"/>
                </a:ext>
              </a:extLst>
            </p:cNvPr>
            <p:cNvSpPr/>
            <p:nvPr/>
          </p:nvSpPr>
          <p:spPr>
            <a:xfrm>
              <a:off x="8373879" y="3762110"/>
              <a:ext cx="446020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 dirty="0">
                  <a:latin typeface="Calibri" panose="020F0502020204030204" pitchFamily="34" charset="0"/>
                  <a:ea typeface="Ebrima" panose="02000000000000000000" pitchFamily="2" charset="0"/>
                  <a:cs typeface="Calibri" panose="020F0502020204030204" pitchFamily="34" charset="0"/>
                </a:rPr>
                <a:t>Top</a:t>
              </a:r>
            </a:p>
          </p:txBody>
        </p:sp>
        <p:sp>
          <p:nvSpPr>
            <p:cNvPr id="207" name="직사각형 206">
              <a:extLst>
                <a:ext uri="{FF2B5EF4-FFF2-40B4-BE49-F238E27FC236}">
                  <a16:creationId xmlns:a16="http://schemas.microsoft.com/office/drawing/2014/main" id="{C1CB19A0-EF63-46AB-9AD6-5560714B64FE}"/>
                </a:ext>
              </a:extLst>
            </p:cNvPr>
            <p:cNvSpPr/>
            <p:nvPr/>
          </p:nvSpPr>
          <p:spPr>
            <a:xfrm>
              <a:off x="10005826" y="3762110"/>
              <a:ext cx="463588" cy="307777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 dirty="0">
                  <a:latin typeface="Calibri" panose="020F0502020204030204" pitchFamily="34" charset="0"/>
                  <a:ea typeface="Ebrima" panose="02000000000000000000" pitchFamily="2" charset="0"/>
                  <a:cs typeface="Calibri" panose="020F0502020204030204" pitchFamily="34" charset="0"/>
                </a:rPr>
                <a:t>Left</a:t>
              </a:r>
            </a:p>
          </p:txBody>
        </p:sp>
        <p:grpSp>
          <p:nvGrpSpPr>
            <p:cNvPr id="8" name="그룹 7">
              <a:extLst>
                <a:ext uri="{FF2B5EF4-FFF2-40B4-BE49-F238E27FC236}">
                  <a16:creationId xmlns:a16="http://schemas.microsoft.com/office/drawing/2014/main" id="{0B38BA42-323D-4CB7-BE6A-0A57CE8A3126}"/>
                </a:ext>
              </a:extLst>
            </p:cNvPr>
            <p:cNvGrpSpPr/>
            <p:nvPr/>
          </p:nvGrpSpPr>
          <p:grpSpPr>
            <a:xfrm>
              <a:off x="6175465" y="2266525"/>
              <a:ext cx="4781316" cy="1515331"/>
              <a:chOff x="1775841" y="4914177"/>
              <a:chExt cx="3276036" cy="1038266"/>
            </a:xfrm>
          </p:grpSpPr>
          <p:sp>
            <p:nvSpPr>
              <p:cNvPr id="237" name="직사각형 236">
                <a:extLst>
                  <a:ext uri="{FF2B5EF4-FFF2-40B4-BE49-F238E27FC236}">
                    <a16:creationId xmlns:a16="http://schemas.microsoft.com/office/drawing/2014/main" id="{06E09E7F-FC1C-49D0-86CE-F11AA77158C9}"/>
                  </a:ext>
                </a:extLst>
              </p:cNvPr>
              <p:cNvSpPr/>
              <p:nvPr/>
            </p:nvSpPr>
            <p:spPr>
              <a:xfrm>
                <a:off x="1775841" y="4914177"/>
                <a:ext cx="1035100" cy="1035100"/>
              </a:xfrm>
              <a:prstGeom prst="rect">
                <a:avLst/>
              </a:prstGeom>
              <a:pattFill prst="wdUp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 w="952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0" rIns="0" rtlCol="0" anchor="ctr"/>
              <a:lstStyle/>
              <a:p>
                <a:pPr algn="ctr"/>
                <a:endParaRPr lang="ko-KR" altLang="en-US" sz="300" dirty="0">
                  <a:latin typeface="Calibri" panose="020F0502020204030204" pitchFamily="34" charset="0"/>
                  <a:ea typeface="+mj-ea"/>
                  <a:cs typeface="Calibri" panose="020F0502020204030204" pitchFamily="34" charset="0"/>
                </a:endParaRPr>
              </a:p>
            </p:txBody>
          </p:sp>
          <p:sp>
            <p:nvSpPr>
              <p:cNvPr id="209" name="직사각형 208">
                <a:extLst>
                  <a:ext uri="{FF2B5EF4-FFF2-40B4-BE49-F238E27FC236}">
                    <a16:creationId xmlns:a16="http://schemas.microsoft.com/office/drawing/2014/main" id="{C0D7DF32-3E17-4817-940A-AD95B7D0BAF9}"/>
                  </a:ext>
                </a:extLst>
              </p:cNvPr>
              <p:cNvSpPr/>
              <p:nvPr/>
            </p:nvSpPr>
            <p:spPr>
              <a:xfrm>
                <a:off x="1982856" y="5121193"/>
                <a:ext cx="828084" cy="82808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0" rIns="0" rtlCol="0" anchor="ctr"/>
              <a:lstStyle/>
              <a:p>
                <a:pPr algn="ctr"/>
                <a:endParaRPr lang="ko-KR" altLang="en-US" sz="300" dirty="0">
                  <a:latin typeface="Calibri" panose="020F0502020204030204" pitchFamily="34" charset="0"/>
                  <a:ea typeface="+mj-ea"/>
                  <a:cs typeface="Calibri" panose="020F0502020204030204" pitchFamily="34" charset="0"/>
                </a:endParaRPr>
              </a:p>
            </p:txBody>
          </p:sp>
          <p:sp>
            <p:nvSpPr>
              <p:cNvPr id="273" name="직사각형 272">
                <a:extLst>
                  <a:ext uri="{FF2B5EF4-FFF2-40B4-BE49-F238E27FC236}">
                    <a16:creationId xmlns:a16="http://schemas.microsoft.com/office/drawing/2014/main" id="{C5451BE3-A3DD-46A2-9ED8-6EEC5E51E2B7}"/>
                  </a:ext>
                </a:extLst>
              </p:cNvPr>
              <p:cNvSpPr/>
              <p:nvPr/>
            </p:nvSpPr>
            <p:spPr>
              <a:xfrm>
                <a:off x="2999656" y="4914177"/>
                <a:ext cx="828086" cy="1035100"/>
              </a:xfrm>
              <a:prstGeom prst="rect">
                <a:avLst/>
              </a:prstGeom>
              <a:pattFill prst="wdUp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 w="952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0" rIns="0" rtlCol="0" anchor="ctr"/>
              <a:lstStyle/>
              <a:p>
                <a:pPr algn="ctr"/>
                <a:endParaRPr lang="ko-KR" altLang="en-US" sz="300" dirty="0">
                  <a:latin typeface="Calibri" panose="020F0502020204030204" pitchFamily="34" charset="0"/>
                  <a:ea typeface="+mj-ea"/>
                  <a:cs typeface="Calibri" panose="020F0502020204030204" pitchFamily="34" charset="0"/>
                </a:endParaRPr>
              </a:p>
            </p:txBody>
          </p:sp>
          <p:sp>
            <p:nvSpPr>
              <p:cNvPr id="274" name="직사각형 273">
                <a:extLst>
                  <a:ext uri="{FF2B5EF4-FFF2-40B4-BE49-F238E27FC236}">
                    <a16:creationId xmlns:a16="http://schemas.microsoft.com/office/drawing/2014/main" id="{6CA65A6A-8496-4B5D-8E1C-43A110A62F77}"/>
                  </a:ext>
                </a:extLst>
              </p:cNvPr>
              <p:cNvSpPr/>
              <p:nvPr/>
            </p:nvSpPr>
            <p:spPr>
              <a:xfrm>
                <a:off x="2999657" y="5121193"/>
                <a:ext cx="828084" cy="82808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0" rIns="0" rtlCol="0" anchor="ctr"/>
              <a:lstStyle/>
              <a:p>
                <a:pPr algn="ctr"/>
                <a:endParaRPr lang="ko-KR" altLang="en-US" sz="300" dirty="0">
                  <a:latin typeface="Calibri" panose="020F0502020204030204" pitchFamily="34" charset="0"/>
                  <a:ea typeface="+mj-ea"/>
                  <a:cs typeface="Calibri" panose="020F0502020204030204" pitchFamily="34" charset="0"/>
                </a:endParaRPr>
              </a:p>
            </p:txBody>
          </p:sp>
          <p:sp>
            <p:nvSpPr>
              <p:cNvPr id="277" name="직사각형 276">
                <a:extLst>
                  <a:ext uri="{FF2B5EF4-FFF2-40B4-BE49-F238E27FC236}">
                    <a16:creationId xmlns:a16="http://schemas.microsoft.com/office/drawing/2014/main" id="{CBCD54C2-A0A3-483C-86BA-D4852A26F767}"/>
                  </a:ext>
                </a:extLst>
              </p:cNvPr>
              <p:cNvSpPr/>
              <p:nvPr/>
            </p:nvSpPr>
            <p:spPr>
              <a:xfrm>
                <a:off x="4016777" y="5123863"/>
                <a:ext cx="1035100" cy="828580"/>
              </a:xfrm>
              <a:prstGeom prst="rect">
                <a:avLst/>
              </a:prstGeom>
              <a:pattFill prst="wdUpDiag">
                <a:fgClr>
                  <a:schemeClr val="bg1">
                    <a:lumMod val="85000"/>
                  </a:schemeClr>
                </a:fgClr>
                <a:bgClr>
                  <a:schemeClr val="bg1"/>
                </a:bgClr>
              </a:pattFill>
              <a:ln w="952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0" rIns="0" rtlCol="0" anchor="ctr"/>
              <a:lstStyle/>
              <a:p>
                <a:pPr algn="ctr"/>
                <a:endParaRPr lang="ko-KR" altLang="en-US" sz="300" dirty="0">
                  <a:latin typeface="Calibri" panose="020F0502020204030204" pitchFamily="34" charset="0"/>
                  <a:ea typeface="+mj-ea"/>
                  <a:cs typeface="Calibri" panose="020F0502020204030204" pitchFamily="34" charset="0"/>
                </a:endParaRPr>
              </a:p>
            </p:txBody>
          </p:sp>
          <p:sp>
            <p:nvSpPr>
              <p:cNvPr id="278" name="직사각형 277">
                <a:extLst>
                  <a:ext uri="{FF2B5EF4-FFF2-40B4-BE49-F238E27FC236}">
                    <a16:creationId xmlns:a16="http://schemas.microsoft.com/office/drawing/2014/main" id="{7982279A-0138-4BC1-875B-CC01CAF40748}"/>
                  </a:ext>
                </a:extLst>
              </p:cNvPr>
              <p:cNvSpPr/>
              <p:nvPr/>
            </p:nvSpPr>
            <p:spPr>
              <a:xfrm>
                <a:off x="4223792" y="5124359"/>
                <a:ext cx="828084" cy="828084"/>
              </a:xfrm>
              <a:prstGeom prst="rect">
                <a:avLst/>
              </a:prstGeom>
              <a:solidFill>
                <a:schemeClr val="bg1"/>
              </a:solidFill>
              <a:ln w="9525">
                <a:solidFill>
                  <a:schemeClr val="tx1"/>
                </a:solidFill>
                <a:headEnd type="none" w="med" len="med"/>
                <a:tailEnd type="none" w="med" len="med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lIns="0" rIns="0" rtlCol="0" anchor="ctr"/>
              <a:lstStyle/>
              <a:p>
                <a:pPr algn="ctr"/>
                <a:endParaRPr lang="ko-KR" altLang="en-US" sz="300" dirty="0">
                  <a:latin typeface="Calibri" panose="020F0502020204030204" pitchFamily="34" charset="0"/>
                  <a:ea typeface="+mj-ea"/>
                  <a:cs typeface="Calibri" panose="020F0502020204030204" pitchFamily="34" charset="0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67475112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109FD95-4B4D-4FDF-ACFC-9D46E0C54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200" spc="-100" dirty="0"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Proposal</a:t>
            </a:r>
            <a:endParaRPr lang="ko-KR" altLang="en-US" sz="3200" spc="-100" dirty="0">
              <a:latin typeface="Calibri" panose="020F0502020204030204" pitchFamily="34" charset="0"/>
              <a:ea typeface="함초롬돋움" panose="020B0604000101010101" pitchFamily="50" charset="-127"/>
              <a:cs typeface="Calibri" panose="020F0502020204030204" pitchFamily="34" charset="0"/>
            </a:endParaRP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9C53152-4CB2-4E6C-B18B-8535472EE6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622" y="1268760"/>
            <a:ext cx="11790083" cy="5138015"/>
          </a:xfrm>
        </p:spPr>
        <p:txBody>
          <a:bodyPr>
            <a:normAutofit/>
          </a:bodyPr>
          <a:lstStyle/>
          <a:p>
            <a:pPr lvl="0">
              <a:lnSpc>
                <a:spcPts val="2700"/>
              </a:lnSpc>
            </a:pPr>
            <a:r>
              <a:rPr lang="en-US" altLang="ko-KR" b="1" dirty="0">
                <a:solidFill>
                  <a:prstClr val="black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Modified L-shape template in </a:t>
            </a:r>
            <a:r>
              <a:rPr lang="en-US" altLang="ko-KR" b="1" dirty="0" err="1">
                <a:solidFill>
                  <a:prstClr val="black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IntraTMP</a:t>
            </a:r>
            <a:endParaRPr lang="en-US" altLang="ko-KR" b="1" dirty="0">
              <a:solidFill>
                <a:prstClr val="black"/>
              </a:solidFill>
              <a:latin typeface="Calibri" panose="020F0502020204030204" pitchFamily="34" charset="0"/>
              <a:ea typeface="Ebrima" panose="02000000000000000000" pitchFamily="2" charset="0"/>
              <a:cs typeface="Calibri" panose="020F0502020204030204" pitchFamily="34" charset="0"/>
            </a:endParaRPr>
          </a:p>
          <a:p>
            <a:pPr lvl="1">
              <a:lnSpc>
                <a:spcPts val="2700"/>
              </a:lnSpc>
            </a:pPr>
            <a:r>
              <a:rPr lang="en-US" altLang="ko-KR" u="sng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Modified L-shape template in </a:t>
            </a:r>
            <a:r>
              <a:rPr lang="en-US" altLang="ko-KR" u="sng" dirty="0" err="1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IntraTMP</a:t>
            </a:r>
            <a:r>
              <a:rPr lang="en-US" altLang="ko-KR" u="sng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 that excludes top-left samples</a:t>
            </a:r>
          </a:p>
          <a:p>
            <a:pPr marL="1003300" lvl="2" indent="-285750">
              <a:lnSpc>
                <a:spcPts val="2700"/>
              </a:lnSpc>
              <a:buFont typeface="Wingdings" panose="05000000000000000000" pitchFamily="2" charset="2"/>
              <a:buChar char="Ø"/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Top-left samples can have a large impact on small blocks, while their impact on larger blocks is minimal </a:t>
            </a:r>
          </a:p>
          <a:p>
            <a:pPr marL="1003300" lvl="2" indent="-285750">
              <a:lnSpc>
                <a:spcPts val="2700"/>
              </a:lnSpc>
              <a:buFont typeface="Wingdings" panose="05000000000000000000" pitchFamily="2" charset="2"/>
              <a:buChar char="Ø"/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For small blocks, excluding these samples could be better to reflect the current block</a:t>
            </a:r>
          </a:p>
          <a:p>
            <a:pPr marL="1003300" lvl="2" indent="-285750">
              <a:lnSpc>
                <a:spcPts val="2700"/>
              </a:lnSpc>
              <a:buFont typeface="Wingdings" panose="05000000000000000000" pitchFamily="2" charset="2"/>
              <a:buChar char="Ø"/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Computational complexity reduction</a:t>
            </a:r>
          </a:p>
          <a:p>
            <a:pPr marL="1163638" lvl="3" indent="-176213">
              <a:lnSpc>
                <a:spcPts val="2700"/>
              </a:lnSpc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SAD and MRSAD calculation</a:t>
            </a:r>
          </a:p>
          <a:p>
            <a:pPr marL="1163638" lvl="3" indent="-176213">
              <a:lnSpc>
                <a:spcPts val="2700"/>
              </a:lnSpc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FLM parameter derivation</a:t>
            </a:r>
          </a:p>
          <a:p>
            <a:pPr marL="1003300" lvl="2" indent="-285750">
              <a:lnSpc>
                <a:spcPts val="2700"/>
              </a:lnSpc>
              <a:buFont typeface="Wingdings" panose="05000000000000000000" pitchFamily="2" charset="2"/>
              <a:buChar char="Ø"/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SIMD implementation</a:t>
            </a:r>
          </a:p>
          <a:p>
            <a:pPr marL="1163638" lvl="3" indent="-176213">
              <a:lnSpc>
                <a:spcPts val="2700"/>
              </a:lnSpc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Already separates top-left and top samples in ECM-13.0, </a:t>
            </a:r>
            <a:b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</a:b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making it straightforward to exclude the top-left part </a:t>
            </a: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545D2E0-345F-4209-80E4-D77562594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F0BB9-B3F1-4336-802D-07FEBD8F8209}" type="slidenum">
              <a:rPr lang="ko-KR" altLang="en-US" smtClean="0"/>
              <a:pPr/>
              <a:t>3</a:t>
            </a:fld>
            <a:endParaRPr lang="ko-KR" altLang="en-US" dirty="0"/>
          </a:p>
        </p:txBody>
      </p:sp>
      <p:grpSp>
        <p:nvGrpSpPr>
          <p:cNvPr id="162" name="그룹 161">
            <a:extLst>
              <a:ext uri="{FF2B5EF4-FFF2-40B4-BE49-F238E27FC236}">
                <a16:creationId xmlns:a16="http://schemas.microsoft.com/office/drawing/2014/main" id="{C7F041E4-08AB-49F2-ABEA-72BC1E8E8E9B}"/>
              </a:ext>
            </a:extLst>
          </p:cNvPr>
          <p:cNvGrpSpPr/>
          <p:nvPr/>
        </p:nvGrpSpPr>
        <p:grpSpPr>
          <a:xfrm>
            <a:off x="7060330" y="3356992"/>
            <a:ext cx="3856535" cy="2198546"/>
            <a:chOff x="7680176" y="1382945"/>
            <a:chExt cx="3475914" cy="1981560"/>
          </a:xfrm>
        </p:grpSpPr>
        <p:grpSp>
          <p:nvGrpSpPr>
            <p:cNvPr id="163" name="그룹 162">
              <a:extLst>
                <a:ext uri="{FF2B5EF4-FFF2-40B4-BE49-F238E27FC236}">
                  <a16:creationId xmlns:a16="http://schemas.microsoft.com/office/drawing/2014/main" id="{1BFA053F-47CF-409F-BA26-238D61B7F2DD}"/>
                </a:ext>
              </a:extLst>
            </p:cNvPr>
            <p:cNvGrpSpPr/>
            <p:nvPr/>
          </p:nvGrpSpPr>
          <p:grpSpPr>
            <a:xfrm>
              <a:off x="7680176" y="1382945"/>
              <a:ext cx="3475914" cy="1446436"/>
              <a:chOff x="1415480" y="4077068"/>
              <a:chExt cx="3979970" cy="1656189"/>
            </a:xfrm>
          </p:grpSpPr>
          <p:grpSp>
            <p:nvGrpSpPr>
              <p:cNvPr id="167" name="그룹 166">
                <a:extLst>
                  <a:ext uri="{FF2B5EF4-FFF2-40B4-BE49-F238E27FC236}">
                    <a16:creationId xmlns:a16="http://schemas.microsoft.com/office/drawing/2014/main" id="{26E2205B-9C6B-47B6-A085-AE04694919EC}"/>
                  </a:ext>
                </a:extLst>
              </p:cNvPr>
              <p:cNvGrpSpPr/>
              <p:nvPr/>
            </p:nvGrpSpPr>
            <p:grpSpPr>
              <a:xfrm>
                <a:off x="1415480" y="4077072"/>
                <a:ext cx="1651632" cy="1656185"/>
                <a:chOff x="8147999" y="1628800"/>
                <a:chExt cx="771334" cy="773460"/>
              </a:xfrm>
            </p:grpSpPr>
            <p:sp>
              <p:nvSpPr>
                <p:cNvPr id="218" name="직사각형 217">
                  <a:extLst>
                    <a:ext uri="{FF2B5EF4-FFF2-40B4-BE49-F238E27FC236}">
                      <a16:creationId xmlns:a16="http://schemas.microsoft.com/office/drawing/2014/main" id="{8D2316DF-FAB2-4AA3-BC18-AE650B3B65B7}"/>
                    </a:ext>
                  </a:extLst>
                </p:cNvPr>
                <p:cNvSpPr/>
                <p:nvPr/>
              </p:nvSpPr>
              <p:spPr>
                <a:xfrm>
                  <a:off x="8532607" y="2015532"/>
                  <a:ext cx="96682" cy="9668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19" name="직사각형 218">
                  <a:extLst>
                    <a:ext uri="{FF2B5EF4-FFF2-40B4-BE49-F238E27FC236}">
                      <a16:creationId xmlns:a16="http://schemas.microsoft.com/office/drawing/2014/main" id="{D025589D-B20D-4518-8133-0CDE7E1C3C8B}"/>
                    </a:ext>
                  </a:extLst>
                </p:cNvPr>
                <p:cNvSpPr/>
                <p:nvPr/>
              </p:nvSpPr>
              <p:spPr>
                <a:xfrm>
                  <a:off x="8629288" y="2015532"/>
                  <a:ext cx="96682" cy="9668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20" name="직사각형 219">
                  <a:extLst>
                    <a:ext uri="{FF2B5EF4-FFF2-40B4-BE49-F238E27FC236}">
                      <a16:creationId xmlns:a16="http://schemas.microsoft.com/office/drawing/2014/main" id="{0BD6CDB3-F7E1-47C6-86EB-5D51832E10B2}"/>
                    </a:ext>
                  </a:extLst>
                </p:cNvPr>
                <p:cNvSpPr/>
                <p:nvPr/>
              </p:nvSpPr>
              <p:spPr>
                <a:xfrm>
                  <a:off x="8725969" y="2015532"/>
                  <a:ext cx="96682" cy="9668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21" name="직사각형 220">
                  <a:extLst>
                    <a:ext uri="{FF2B5EF4-FFF2-40B4-BE49-F238E27FC236}">
                      <a16:creationId xmlns:a16="http://schemas.microsoft.com/office/drawing/2014/main" id="{22E9213A-4C8F-4362-8169-2FAEDCBFBBF5}"/>
                    </a:ext>
                  </a:extLst>
                </p:cNvPr>
                <p:cNvSpPr/>
                <p:nvPr/>
              </p:nvSpPr>
              <p:spPr>
                <a:xfrm>
                  <a:off x="8822651" y="2015532"/>
                  <a:ext cx="96682" cy="9668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22" name="직사각형 221">
                  <a:extLst>
                    <a:ext uri="{FF2B5EF4-FFF2-40B4-BE49-F238E27FC236}">
                      <a16:creationId xmlns:a16="http://schemas.microsoft.com/office/drawing/2014/main" id="{ACAF5060-6866-4E10-A406-FB692D4DA279}"/>
                    </a:ext>
                  </a:extLst>
                </p:cNvPr>
                <p:cNvSpPr/>
                <p:nvPr/>
              </p:nvSpPr>
              <p:spPr>
                <a:xfrm>
                  <a:off x="8532606" y="2112213"/>
                  <a:ext cx="96682" cy="9668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23" name="직사각형 222">
                  <a:extLst>
                    <a:ext uri="{FF2B5EF4-FFF2-40B4-BE49-F238E27FC236}">
                      <a16:creationId xmlns:a16="http://schemas.microsoft.com/office/drawing/2014/main" id="{A13AF560-5297-4CA8-9682-E756BD2192F1}"/>
                    </a:ext>
                  </a:extLst>
                </p:cNvPr>
                <p:cNvSpPr/>
                <p:nvPr/>
              </p:nvSpPr>
              <p:spPr>
                <a:xfrm>
                  <a:off x="8629288" y="2112213"/>
                  <a:ext cx="96682" cy="9668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24" name="직사각형 223">
                  <a:extLst>
                    <a:ext uri="{FF2B5EF4-FFF2-40B4-BE49-F238E27FC236}">
                      <a16:creationId xmlns:a16="http://schemas.microsoft.com/office/drawing/2014/main" id="{29EB2512-D749-470A-A3BA-F77CF3621B4D}"/>
                    </a:ext>
                  </a:extLst>
                </p:cNvPr>
                <p:cNvSpPr/>
                <p:nvPr/>
              </p:nvSpPr>
              <p:spPr>
                <a:xfrm>
                  <a:off x="8725969" y="2112213"/>
                  <a:ext cx="96682" cy="9668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25" name="직사각형 224">
                  <a:extLst>
                    <a:ext uri="{FF2B5EF4-FFF2-40B4-BE49-F238E27FC236}">
                      <a16:creationId xmlns:a16="http://schemas.microsoft.com/office/drawing/2014/main" id="{7D9F8453-F1DA-4AAA-BC0F-134AF84690F1}"/>
                    </a:ext>
                  </a:extLst>
                </p:cNvPr>
                <p:cNvSpPr/>
                <p:nvPr/>
              </p:nvSpPr>
              <p:spPr>
                <a:xfrm>
                  <a:off x="8822651" y="2112213"/>
                  <a:ext cx="96682" cy="9668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26" name="직사각형 225">
                  <a:extLst>
                    <a:ext uri="{FF2B5EF4-FFF2-40B4-BE49-F238E27FC236}">
                      <a16:creationId xmlns:a16="http://schemas.microsoft.com/office/drawing/2014/main" id="{89A46C9B-3F2C-4B58-869C-7C9A211355E6}"/>
                    </a:ext>
                  </a:extLst>
                </p:cNvPr>
                <p:cNvSpPr/>
                <p:nvPr/>
              </p:nvSpPr>
              <p:spPr>
                <a:xfrm>
                  <a:off x="8532606" y="2208893"/>
                  <a:ext cx="96682" cy="9668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27" name="직사각형 226">
                  <a:extLst>
                    <a:ext uri="{FF2B5EF4-FFF2-40B4-BE49-F238E27FC236}">
                      <a16:creationId xmlns:a16="http://schemas.microsoft.com/office/drawing/2014/main" id="{4B2C8185-659A-4EB3-AE62-DA3F53E09D35}"/>
                    </a:ext>
                  </a:extLst>
                </p:cNvPr>
                <p:cNvSpPr/>
                <p:nvPr/>
              </p:nvSpPr>
              <p:spPr>
                <a:xfrm>
                  <a:off x="8629288" y="2208893"/>
                  <a:ext cx="96682" cy="9668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28" name="직사각형 227">
                  <a:extLst>
                    <a:ext uri="{FF2B5EF4-FFF2-40B4-BE49-F238E27FC236}">
                      <a16:creationId xmlns:a16="http://schemas.microsoft.com/office/drawing/2014/main" id="{9304A68F-812E-4D61-885E-71DC9C3EF0D3}"/>
                    </a:ext>
                  </a:extLst>
                </p:cNvPr>
                <p:cNvSpPr/>
                <p:nvPr/>
              </p:nvSpPr>
              <p:spPr>
                <a:xfrm>
                  <a:off x="8725969" y="2208893"/>
                  <a:ext cx="96682" cy="9668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29" name="직사각형 228">
                  <a:extLst>
                    <a:ext uri="{FF2B5EF4-FFF2-40B4-BE49-F238E27FC236}">
                      <a16:creationId xmlns:a16="http://schemas.microsoft.com/office/drawing/2014/main" id="{B91B5BF1-DDE4-4902-A484-D48D41257F07}"/>
                    </a:ext>
                  </a:extLst>
                </p:cNvPr>
                <p:cNvSpPr/>
                <p:nvPr/>
              </p:nvSpPr>
              <p:spPr>
                <a:xfrm>
                  <a:off x="8822651" y="2208893"/>
                  <a:ext cx="96682" cy="9668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30" name="직사각형 229">
                  <a:extLst>
                    <a:ext uri="{FF2B5EF4-FFF2-40B4-BE49-F238E27FC236}">
                      <a16:creationId xmlns:a16="http://schemas.microsoft.com/office/drawing/2014/main" id="{B92CBB6A-5307-4356-B7FC-DD3F26D6FF79}"/>
                    </a:ext>
                  </a:extLst>
                </p:cNvPr>
                <p:cNvSpPr/>
                <p:nvPr/>
              </p:nvSpPr>
              <p:spPr>
                <a:xfrm>
                  <a:off x="8532606" y="2305576"/>
                  <a:ext cx="96682" cy="9668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31" name="직사각형 230">
                  <a:extLst>
                    <a:ext uri="{FF2B5EF4-FFF2-40B4-BE49-F238E27FC236}">
                      <a16:creationId xmlns:a16="http://schemas.microsoft.com/office/drawing/2014/main" id="{205BE5C0-24A8-4CDB-BCF8-DBA1AABB638E}"/>
                    </a:ext>
                  </a:extLst>
                </p:cNvPr>
                <p:cNvSpPr/>
                <p:nvPr/>
              </p:nvSpPr>
              <p:spPr>
                <a:xfrm>
                  <a:off x="8629288" y="2305576"/>
                  <a:ext cx="96682" cy="9668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32" name="직사각형 231">
                  <a:extLst>
                    <a:ext uri="{FF2B5EF4-FFF2-40B4-BE49-F238E27FC236}">
                      <a16:creationId xmlns:a16="http://schemas.microsoft.com/office/drawing/2014/main" id="{B62BA740-D2C3-42A7-846F-9F45663AA156}"/>
                    </a:ext>
                  </a:extLst>
                </p:cNvPr>
                <p:cNvSpPr/>
                <p:nvPr/>
              </p:nvSpPr>
              <p:spPr>
                <a:xfrm>
                  <a:off x="8725969" y="2305576"/>
                  <a:ext cx="96682" cy="9668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33" name="직사각형 232">
                  <a:extLst>
                    <a:ext uri="{FF2B5EF4-FFF2-40B4-BE49-F238E27FC236}">
                      <a16:creationId xmlns:a16="http://schemas.microsoft.com/office/drawing/2014/main" id="{3B744C11-1117-46D0-89A9-FE74D38A9F63}"/>
                    </a:ext>
                  </a:extLst>
                </p:cNvPr>
                <p:cNvSpPr/>
                <p:nvPr/>
              </p:nvSpPr>
              <p:spPr>
                <a:xfrm>
                  <a:off x="8822651" y="2305576"/>
                  <a:ext cx="96682" cy="96682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34" name="직사각형 233">
                  <a:extLst>
                    <a:ext uri="{FF2B5EF4-FFF2-40B4-BE49-F238E27FC236}">
                      <a16:creationId xmlns:a16="http://schemas.microsoft.com/office/drawing/2014/main" id="{F0589AE7-CDD0-40A7-ADB3-6AAE0CA3A3D7}"/>
                    </a:ext>
                  </a:extLst>
                </p:cNvPr>
                <p:cNvSpPr/>
                <p:nvPr/>
              </p:nvSpPr>
              <p:spPr>
                <a:xfrm>
                  <a:off x="8532606" y="1918851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35" name="직사각형 234">
                  <a:extLst>
                    <a:ext uri="{FF2B5EF4-FFF2-40B4-BE49-F238E27FC236}">
                      <a16:creationId xmlns:a16="http://schemas.microsoft.com/office/drawing/2014/main" id="{4A648E3D-A318-4B35-8D9A-DD58E3C1744F}"/>
                    </a:ext>
                  </a:extLst>
                </p:cNvPr>
                <p:cNvSpPr/>
                <p:nvPr/>
              </p:nvSpPr>
              <p:spPr>
                <a:xfrm>
                  <a:off x="8629288" y="1918850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36" name="직사각형 235">
                  <a:extLst>
                    <a:ext uri="{FF2B5EF4-FFF2-40B4-BE49-F238E27FC236}">
                      <a16:creationId xmlns:a16="http://schemas.microsoft.com/office/drawing/2014/main" id="{08F16050-11C9-4BE5-9659-BD0C29F68E80}"/>
                    </a:ext>
                  </a:extLst>
                </p:cNvPr>
                <p:cNvSpPr/>
                <p:nvPr/>
              </p:nvSpPr>
              <p:spPr>
                <a:xfrm>
                  <a:off x="8725969" y="1918850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37" name="직사각형 236">
                  <a:extLst>
                    <a:ext uri="{FF2B5EF4-FFF2-40B4-BE49-F238E27FC236}">
                      <a16:creationId xmlns:a16="http://schemas.microsoft.com/office/drawing/2014/main" id="{EAE7D378-273A-446B-9CBF-11C678038C5E}"/>
                    </a:ext>
                  </a:extLst>
                </p:cNvPr>
                <p:cNvSpPr/>
                <p:nvPr/>
              </p:nvSpPr>
              <p:spPr>
                <a:xfrm>
                  <a:off x="8822651" y="1918850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38" name="직사각형 237">
                  <a:extLst>
                    <a:ext uri="{FF2B5EF4-FFF2-40B4-BE49-F238E27FC236}">
                      <a16:creationId xmlns:a16="http://schemas.microsoft.com/office/drawing/2014/main" id="{8D0C2D42-C065-4079-A169-D47CD21C22E6}"/>
                    </a:ext>
                  </a:extLst>
                </p:cNvPr>
                <p:cNvSpPr/>
                <p:nvPr/>
              </p:nvSpPr>
              <p:spPr>
                <a:xfrm>
                  <a:off x="8435926" y="2015532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39" name="직사각형 238">
                  <a:extLst>
                    <a:ext uri="{FF2B5EF4-FFF2-40B4-BE49-F238E27FC236}">
                      <a16:creationId xmlns:a16="http://schemas.microsoft.com/office/drawing/2014/main" id="{0723DA35-0A0C-4136-A52C-BBDA1277855A}"/>
                    </a:ext>
                  </a:extLst>
                </p:cNvPr>
                <p:cNvSpPr/>
                <p:nvPr/>
              </p:nvSpPr>
              <p:spPr>
                <a:xfrm>
                  <a:off x="8435925" y="2112213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40" name="직사각형 239">
                  <a:extLst>
                    <a:ext uri="{FF2B5EF4-FFF2-40B4-BE49-F238E27FC236}">
                      <a16:creationId xmlns:a16="http://schemas.microsoft.com/office/drawing/2014/main" id="{11329B9A-B72F-42F3-8E09-65CECB236D27}"/>
                    </a:ext>
                  </a:extLst>
                </p:cNvPr>
                <p:cNvSpPr/>
                <p:nvPr/>
              </p:nvSpPr>
              <p:spPr>
                <a:xfrm>
                  <a:off x="8435925" y="2208893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41" name="직사각형 240">
                  <a:extLst>
                    <a:ext uri="{FF2B5EF4-FFF2-40B4-BE49-F238E27FC236}">
                      <a16:creationId xmlns:a16="http://schemas.microsoft.com/office/drawing/2014/main" id="{9E273EEF-E6EA-42B3-9404-A41DCE0808BA}"/>
                    </a:ext>
                  </a:extLst>
                </p:cNvPr>
                <p:cNvSpPr/>
                <p:nvPr/>
              </p:nvSpPr>
              <p:spPr>
                <a:xfrm>
                  <a:off x="8435925" y="2305576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42" name="직사각형 241">
                  <a:extLst>
                    <a:ext uri="{FF2B5EF4-FFF2-40B4-BE49-F238E27FC236}">
                      <a16:creationId xmlns:a16="http://schemas.microsoft.com/office/drawing/2014/main" id="{80960D51-C0A1-4A08-8A85-CDE9A15BAAA0}"/>
                    </a:ext>
                  </a:extLst>
                </p:cNvPr>
                <p:cNvSpPr/>
                <p:nvPr/>
              </p:nvSpPr>
              <p:spPr>
                <a:xfrm>
                  <a:off x="8340660" y="2015532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43" name="직사각형 242">
                  <a:extLst>
                    <a:ext uri="{FF2B5EF4-FFF2-40B4-BE49-F238E27FC236}">
                      <a16:creationId xmlns:a16="http://schemas.microsoft.com/office/drawing/2014/main" id="{BF9CC6C5-ECF7-41DD-956D-2412E2474E91}"/>
                    </a:ext>
                  </a:extLst>
                </p:cNvPr>
                <p:cNvSpPr/>
                <p:nvPr/>
              </p:nvSpPr>
              <p:spPr>
                <a:xfrm>
                  <a:off x="8340660" y="2112213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44" name="직사각형 243">
                  <a:extLst>
                    <a:ext uri="{FF2B5EF4-FFF2-40B4-BE49-F238E27FC236}">
                      <a16:creationId xmlns:a16="http://schemas.microsoft.com/office/drawing/2014/main" id="{3F5DADE7-CEAB-458C-BD08-3051A9F87824}"/>
                    </a:ext>
                  </a:extLst>
                </p:cNvPr>
                <p:cNvSpPr/>
                <p:nvPr/>
              </p:nvSpPr>
              <p:spPr>
                <a:xfrm>
                  <a:off x="8340660" y="2208893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45" name="직사각형 244">
                  <a:extLst>
                    <a:ext uri="{FF2B5EF4-FFF2-40B4-BE49-F238E27FC236}">
                      <a16:creationId xmlns:a16="http://schemas.microsoft.com/office/drawing/2014/main" id="{A64AF096-100C-42B3-8F62-6597A76D66DD}"/>
                    </a:ext>
                  </a:extLst>
                </p:cNvPr>
                <p:cNvSpPr/>
                <p:nvPr/>
              </p:nvSpPr>
              <p:spPr>
                <a:xfrm>
                  <a:off x="8340660" y="2305576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46" name="직사각형 245">
                  <a:extLst>
                    <a:ext uri="{FF2B5EF4-FFF2-40B4-BE49-F238E27FC236}">
                      <a16:creationId xmlns:a16="http://schemas.microsoft.com/office/drawing/2014/main" id="{7EC69736-0989-4442-B696-7104380F4275}"/>
                    </a:ext>
                  </a:extLst>
                </p:cNvPr>
                <p:cNvSpPr/>
                <p:nvPr/>
              </p:nvSpPr>
              <p:spPr>
                <a:xfrm>
                  <a:off x="8435928" y="1918853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47" name="직사각형 246">
                  <a:extLst>
                    <a:ext uri="{FF2B5EF4-FFF2-40B4-BE49-F238E27FC236}">
                      <a16:creationId xmlns:a16="http://schemas.microsoft.com/office/drawing/2014/main" id="{DD7BC48E-7FAC-478B-B098-DAEBDFAF1C89}"/>
                    </a:ext>
                  </a:extLst>
                </p:cNvPr>
                <p:cNvSpPr/>
                <p:nvPr/>
              </p:nvSpPr>
              <p:spPr>
                <a:xfrm>
                  <a:off x="8340661" y="1918853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48" name="직사각형 247">
                  <a:extLst>
                    <a:ext uri="{FF2B5EF4-FFF2-40B4-BE49-F238E27FC236}">
                      <a16:creationId xmlns:a16="http://schemas.microsoft.com/office/drawing/2014/main" id="{E245D2A1-7BF5-465F-92B4-22D1EC793437}"/>
                    </a:ext>
                  </a:extLst>
                </p:cNvPr>
                <p:cNvSpPr/>
                <p:nvPr/>
              </p:nvSpPr>
              <p:spPr>
                <a:xfrm>
                  <a:off x="8532606" y="1822163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49" name="직사각형 248">
                  <a:extLst>
                    <a:ext uri="{FF2B5EF4-FFF2-40B4-BE49-F238E27FC236}">
                      <a16:creationId xmlns:a16="http://schemas.microsoft.com/office/drawing/2014/main" id="{1E2A91CE-F5DA-48B4-9DD7-E3C114369143}"/>
                    </a:ext>
                  </a:extLst>
                </p:cNvPr>
                <p:cNvSpPr/>
                <p:nvPr/>
              </p:nvSpPr>
              <p:spPr>
                <a:xfrm>
                  <a:off x="8629288" y="1822162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50" name="직사각형 249">
                  <a:extLst>
                    <a:ext uri="{FF2B5EF4-FFF2-40B4-BE49-F238E27FC236}">
                      <a16:creationId xmlns:a16="http://schemas.microsoft.com/office/drawing/2014/main" id="{BED02D59-D4EB-424D-B668-F99A60B978B3}"/>
                    </a:ext>
                  </a:extLst>
                </p:cNvPr>
                <p:cNvSpPr/>
                <p:nvPr/>
              </p:nvSpPr>
              <p:spPr>
                <a:xfrm>
                  <a:off x="8725969" y="1822162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51" name="직사각형 250">
                  <a:extLst>
                    <a:ext uri="{FF2B5EF4-FFF2-40B4-BE49-F238E27FC236}">
                      <a16:creationId xmlns:a16="http://schemas.microsoft.com/office/drawing/2014/main" id="{57B0508A-DFA6-4026-8C22-5F15BC5A8E6E}"/>
                    </a:ext>
                  </a:extLst>
                </p:cNvPr>
                <p:cNvSpPr/>
                <p:nvPr/>
              </p:nvSpPr>
              <p:spPr>
                <a:xfrm>
                  <a:off x="8822651" y="1822162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52" name="직사각형 251">
                  <a:extLst>
                    <a:ext uri="{FF2B5EF4-FFF2-40B4-BE49-F238E27FC236}">
                      <a16:creationId xmlns:a16="http://schemas.microsoft.com/office/drawing/2014/main" id="{D9D7D0AE-F3BF-4B7F-BB97-19C7B8A0ACB5}"/>
                    </a:ext>
                  </a:extLst>
                </p:cNvPr>
                <p:cNvSpPr/>
                <p:nvPr/>
              </p:nvSpPr>
              <p:spPr>
                <a:xfrm>
                  <a:off x="8435928" y="1822166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53" name="직사각형 252">
                  <a:extLst>
                    <a:ext uri="{FF2B5EF4-FFF2-40B4-BE49-F238E27FC236}">
                      <a16:creationId xmlns:a16="http://schemas.microsoft.com/office/drawing/2014/main" id="{A82F6F45-6BCD-497E-B450-BDFDA7E3FB85}"/>
                    </a:ext>
                  </a:extLst>
                </p:cNvPr>
                <p:cNvSpPr/>
                <p:nvPr/>
              </p:nvSpPr>
              <p:spPr>
                <a:xfrm>
                  <a:off x="8340661" y="1822166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54" name="직사각형 253">
                  <a:extLst>
                    <a:ext uri="{FF2B5EF4-FFF2-40B4-BE49-F238E27FC236}">
                      <a16:creationId xmlns:a16="http://schemas.microsoft.com/office/drawing/2014/main" id="{129CAA06-92DC-4663-AA09-9960234EEC4F}"/>
                    </a:ext>
                  </a:extLst>
                </p:cNvPr>
                <p:cNvSpPr/>
                <p:nvPr/>
              </p:nvSpPr>
              <p:spPr>
                <a:xfrm>
                  <a:off x="8532604" y="1725489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55" name="직사각형 254">
                  <a:extLst>
                    <a:ext uri="{FF2B5EF4-FFF2-40B4-BE49-F238E27FC236}">
                      <a16:creationId xmlns:a16="http://schemas.microsoft.com/office/drawing/2014/main" id="{C5C993CA-F510-469C-8950-0044666BB8A0}"/>
                    </a:ext>
                  </a:extLst>
                </p:cNvPr>
                <p:cNvSpPr/>
                <p:nvPr/>
              </p:nvSpPr>
              <p:spPr>
                <a:xfrm>
                  <a:off x="8629284" y="1725489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56" name="직사각형 255">
                  <a:extLst>
                    <a:ext uri="{FF2B5EF4-FFF2-40B4-BE49-F238E27FC236}">
                      <a16:creationId xmlns:a16="http://schemas.microsoft.com/office/drawing/2014/main" id="{E0B71658-ABBD-4568-A9F4-49EC8B84F36C}"/>
                    </a:ext>
                  </a:extLst>
                </p:cNvPr>
                <p:cNvSpPr/>
                <p:nvPr/>
              </p:nvSpPr>
              <p:spPr>
                <a:xfrm>
                  <a:off x="8725967" y="1725489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57" name="직사각형 256">
                  <a:extLst>
                    <a:ext uri="{FF2B5EF4-FFF2-40B4-BE49-F238E27FC236}">
                      <a16:creationId xmlns:a16="http://schemas.microsoft.com/office/drawing/2014/main" id="{BAF33A26-847B-41F1-A609-2F7E19474D33}"/>
                    </a:ext>
                  </a:extLst>
                </p:cNvPr>
                <p:cNvSpPr/>
                <p:nvPr/>
              </p:nvSpPr>
              <p:spPr>
                <a:xfrm>
                  <a:off x="8822648" y="1725489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58" name="직사각형 257">
                  <a:extLst>
                    <a:ext uri="{FF2B5EF4-FFF2-40B4-BE49-F238E27FC236}">
                      <a16:creationId xmlns:a16="http://schemas.microsoft.com/office/drawing/2014/main" id="{1CA24CCE-DC7E-40B5-8674-436CC3E4191E}"/>
                    </a:ext>
                  </a:extLst>
                </p:cNvPr>
                <p:cNvSpPr/>
                <p:nvPr/>
              </p:nvSpPr>
              <p:spPr>
                <a:xfrm>
                  <a:off x="8435925" y="1725491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59" name="직사각형 258">
                  <a:extLst>
                    <a:ext uri="{FF2B5EF4-FFF2-40B4-BE49-F238E27FC236}">
                      <a16:creationId xmlns:a16="http://schemas.microsoft.com/office/drawing/2014/main" id="{15FB810B-76F0-490D-A610-D3415F304C9A}"/>
                    </a:ext>
                  </a:extLst>
                </p:cNvPr>
                <p:cNvSpPr/>
                <p:nvPr/>
              </p:nvSpPr>
              <p:spPr>
                <a:xfrm>
                  <a:off x="8340660" y="1725491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60" name="직사각형 259">
                  <a:extLst>
                    <a:ext uri="{FF2B5EF4-FFF2-40B4-BE49-F238E27FC236}">
                      <a16:creationId xmlns:a16="http://schemas.microsoft.com/office/drawing/2014/main" id="{D0718164-BB5D-4CAB-BA35-1D60307D24C3}"/>
                    </a:ext>
                  </a:extLst>
                </p:cNvPr>
                <p:cNvSpPr/>
                <p:nvPr/>
              </p:nvSpPr>
              <p:spPr>
                <a:xfrm>
                  <a:off x="8532604" y="1628801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61" name="직사각형 260">
                  <a:extLst>
                    <a:ext uri="{FF2B5EF4-FFF2-40B4-BE49-F238E27FC236}">
                      <a16:creationId xmlns:a16="http://schemas.microsoft.com/office/drawing/2014/main" id="{4DEF836C-48A1-4B04-935F-0370179D17ED}"/>
                    </a:ext>
                  </a:extLst>
                </p:cNvPr>
                <p:cNvSpPr/>
                <p:nvPr/>
              </p:nvSpPr>
              <p:spPr>
                <a:xfrm>
                  <a:off x="8629284" y="1628800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62" name="직사각형 261">
                  <a:extLst>
                    <a:ext uri="{FF2B5EF4-FFF2-40B4-BE49-F238E27FC236}">
                      <a16:creationId xmlns:a16="http://schemas.microsoft.com/office/drawing/2014/main" id="{CC65FCFE-25DA-41FD-BD15-C0BDE71502A1}"/>
                    </a:ext>
                  </a:extLst>
                </p:cNvPr>
                <p:cNvSpPr/>
                <p:nvPr/>
              </p:nvSpPr>
              <p:spPr>
                <a:xfrm>
                  <a:off x="8725967" y="1628800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63" name="직사각형 262">
                  <a:extLst>
                    <a:ext uri="{FF2B5EF4-FFF2-40B4-BE49-F238E27FC236}">
                      <a16:creationId xmlns:a16="http://schemas.microsoft.com/office/drawing/2014/main" id="{B5BF49DE-F184-4551-9AD9-5F0FE8905BE9}"/>
                    </a:ext>
                  </a:extLst>
                </p:cNvPr>
                <p:cNvSpPr/>
                <p:nvPr/>
              </p:nvSpPr>
              <p:spPr>
                <a:xfrm>
                  <a:off x="8822648" y="1628800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64" name="직사각형 263">
                  <a:extLst>
                    <a:ext uri="{FF2B5EF4-FFF2-40B4-BE49-F238E27FC236}">
                      <a16:creationId xmlns:a16="http://schemas.microsoft.com/office/drawing/2014/main" id="{16E6813F-DB9F-4F86-AF86-C4061180610E}"/>
                    </a:ext>
                  </a:extLst>
                </p:cNvPr>
                <p:cNvSpPr/>
                <p:nvPr/>
              </p:nvSpPr>
              <p:spPr>
                <a:xfrm>
                  <a:off x="8435925" y="1628804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65" name="직사각형 264">
                  <a:extLst>
                    <a:ext uri="{FF2B5EF4-FFF2-40B4-BE49-F238E27FC236}">
                      <a16:creationId xmlns:a16="http://schemas.microsoft.com/office/drawing/2014/main" id="{CC10587C-7DC4-4695-AA5C-64B0EAE42DF4}"/>
                    </a:ext>
                  </a:extLst>
                </p:cNvPr>
                <p:cNvSpPr/>
                <p:nvPr/>
              </p:nvSpPr>
              <p:spPr>
                <a:xfrm>
                  <a:off x="8340660" y="1628804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66" name="직사각형 265">
                  <a:extLst>
                    <a:ext uri="{FF2B5EF4-FFF2-40B4-BE49-F238E27FC236}">
                      <a16:creationId xmlns:a16="http://schemas.microsoft.com/office/drawing/2014/main" id="{7FACC0F9-79D0-4704-BFEE-50B3612AF5C7}"/>
                    </a:ext>
                  </a:extLst>
                </p:cNvPr>
                <p:cNvSpPr/>
                <p:nvPr/>
              </p:nvSpPr>
              <p:spPr>
                <a:xfrm>
                  <a:off x="8243267" y="2015535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67" name="직사각형 266">
                  <a:extLst>
                    <a:ext uri="{FF2B5EF4-FFF2-40B4-BE49-F238E27FC236}">
                      <a16:creationId xmlns:a16="http://schemas.microsoft.com/office/drawing/2014/main" id="{DFB914C7-7AF9-45BC-BC35-048DDBB9F43B}"/>
                    </a:ext>
                  </a:extLst>
                </p:cNvPr>
                <p:cNvSpPr/>
                <p:nvPr/>
              </p:nvSpPr>
              <p:spPr>
                <a:xfrm>
                  <a:off x="8243267" y="2112216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68" name="직사각형 267">
                  <a:extLst>
                    <a:ext uri="{FF2B5EF4-FFF2-40B4-BE49-F238E27FC236}">
                      <a16:creationId xmlns:a16="http://schemas.microsoft.com/office/drawing/2014/main" id="{8942265A-012F-4E00-A0E3-94FBE7A059FC}"/>
                    </a:ext>
                  </a:extLst>
                </p:cNvPr>
                <p:cNvSpPr/>
                <p:nvPr/>
              </p:nvSpPr>
              <p:spPr>
                <a:xfrm>
                  <a:off x="8243267" y="2208897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69" name="직사각형 268">
                  <a:extLst>
                    <a:ext uri="{FF2B5EF4-FFF2-40B4-BE49-F238E27FC236}">
                      <a16:creationId xmlns:a16="http://schemas.microsoft.com/office/drawing/2014/main" id="{9AEA8369-97A4-4360-975B-824E1D74E81E}"/>
                    </a:ext>
                  </a:extLst>
                </p:cNvPr>
                <p:cNvSpPr/>
                <p:nvPr/>
              </p:nvSpPr>
              <p:spPr>
                <a:xfrm>
                  <a:off x="8243267" y="2305578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70" name="직사각형 269">
                  <a:extLst>
                    <a:ext uri="{FF2B5EF4-FFF2-40B4-BE49-F238E27FC236}">
                      <a16:creationId xmlns:a16="http://schemas.microsoft.com/office/drawing/2014/main" id="{18064E44-57C4-48D9-8A0E-1632E7CA54A3}"/>
                    </a:ext>
                  </a:extLst>
                </p:cNvPr>
                <p:cNvSpPr/>
                <p:nvPr/>
              </p:nvSpPr>
              <p:spPr>
                <a:xfrm>
                  <a:off x="8148000" y="2015535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71" name="직사각형 270">
                  <a:extLst>
                    <a:ext uri="{FF2B5EF4-FFF2-40B4-BE49-F238E27FC236}">
                      <a16:creationId xmlns:a16="http://schemas.microsoft.com/office/drawing/2014/main" id="{5AE92164-F308-4B74-B154-EDB680A0F28F}"/>
                    </a:ext>
                  </a:extLst>
                </p:cNvPr>
                <p:cNvSpPr/>
                <p:nvPr/>
              </p:nvSpPr>
              <p:spPr>
                <a:xfrm>
                  <a:off x="8147999" y="2112216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72" name="직사각형 271">
                  <a:extLst>
                    <a:ext uri="{FF2B5EF4-FFF2-40B4-BE49-F238E27FC236}">
                      <a16:creationId xmlns:a16="http://schemas.microsoft.com/office/drawing/2014/main" id="{9C505F90-4EB5-49ED-9C77-AA6DFD8FB313}"/>
                    </a:ext>
                  </a:extLst>
                </p:cNvPr>
                <p:cNvSpPr/>
                <p:nvPr/>
              </p:nvSpPr>
              <p:spPr>
                <a:xfrm>
                  <a:off x="8147999" y="2208897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73" name="직사각형 272">
                  <a:extLst>
                    <a:ext uri="{FF2B5EF4-FFF2-40B4-BE49-F238E27FC236}">
                      <a16:creationId xmlns:a16="http://schemas.microsoft.com/office/drawing/2014/main" id="{17006E58-7BF3-418B-9856-106A8F5C248D}"/>
                    </a:ext>
                  </a:extLst>
                </p:cNvPr>
                <p:cNvSpPr/>
                <p:nvPr/>
              </p:nvSpPr>
              <p:spPr>
                <a:xfrm>
                  <a:off x="8147999" y="2305578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74" name="직사각형 273">
                  <a:extLst>
                    <a:ext uri="{FF2B5EF4-FFF2-40B4-BE49-F238E27FC236}">
                      <a16:creationId xmlns:a16="http://schemas.microsoft.com/office/drawing/2014/main" id="{B7673F9F-3040-4872-B68C-5267B09FC0C9}"/>
                    </a:ext>
                  </a:extLst>
                </p:cNvPr>
                <p:cNvSpPr/>
                <p:nvPr/>
              </p:nvSpPr>
              <p:spPr>
                <a:xfrm>
                  <a:off x="8243270" y="1918857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75" name="직사각형 274">
                  <a:extLst>
                    <a:ext uri="{FF2B5EF4-FFF2-40B4-BE49-F238E27FC236}">
                      <a16:creationId xmlns:a16="http://schemas.microsoft.com/office/drawing/2014/main" id="{882AED8A-96AB-4AFA-A870-8AB350EC3774}"/>
                    </a:ext>
                  </a:extLst>
                </p:cNvPr>
                <p:cNvSpPr/>
                <p:nvPr/>
              </p:nvSpPr>
              <p:spPr>
                <a:xfrm>
                  <a:off x="8148003" y="1918857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76" name="직사각형 275">
                  <a:extLst>
                    <a:ext uri="{FF2B5EF4-FFF2-40B4-BE49-F238E27FC236}">
                      <a16:creationId xmlns:a16="http://schemas.microsoft.com/office/drawing/2014/main" id="{B8429E51-3549-4953-B5EF-B5466966AA9E}"/>
                    </a:ext>
                  </a:extLst>
                </p:cNvPr>
                <p:cNvSpPr/>
                <p:nvPr/>
              </p:nvSpPr>
              <p:spPr>
                <a:xfrm>
                  <a:off x="8243270" y="1822169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77" name="직사각형 276">
                  <a:extLst>
                    <a:ext uri="{FF2B5EF4-FFF2-40B4-BE49-F238E27FC236}">
                      <a16:creationId xmlns:a16="http://schemas.microsoft.com/office/drawing/2014/main" id="{CFCE5444-55A8-4712-8B5B-E11CBC45C9E8}"/>
                    </a:ext>
                  </a:extLst>
                </p:cNvPr>
                <p:cNvSpPr/>
                <p:nvPr/>
              </p:nvSpPr>
              <p:spPr>
                <a:xfrm>
                  <a:off x="8148003" y="1822169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78" name="직사각형 277">
                  <a:extLst>
                    <a:ext uri="{FF2B5EF4-FFF2-40B4-BE49-F238E27FC236}">
                      <a16:creationId xmlns:a16="http://schemas.microsoft.com/office/drawing/2014/main" id="{2D97892C-FCA0-4B1A-AAAC-E0111E908E2F}"/>
                    </a:ext>
                  </a:extLst>
                </p:cNvPr>
                <p:cNvSpPr/>
                <p:nvPr/>
              </p:nvSpPr>
              <p:spPr>
                <a:xfrm>
                  <a:off x="8243267" y="1725495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79" name="직사각형 278">
                  <a:extLst>
                    <a:ext uri="{FF2B5EF4-FFF2-40B4-BE49-F238E27FC236}">
                      <a16:creationId xmlns:a16="http://schemas.microsoft.com/office/drawing/2014/main" id="{ACC1842C-3CB9-43AA-ABCB-DA6A918A0E0B}"/>
                    </a:ext>
                  </a:extLst>
                </p:cNvPr>
                <p:cNvSpPr/>
                <p:nvPr/>
              </p:nvSpPr>
              <p:spPr>
                <a:xfrm>
                  <a:off x="8147999" y="1725495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80" name="직사각형 279">
                  <a:extLst>
                    <a:ext uri="{FF2B5EF4-FFF2-40B4-BE49-F238E27FC236}">
                      <a16:creationId xmlns:a16="http://schemas.microsoft.com/office/drawing/2014/main" id="{C031AD74-2EA0-4962-858D-B444B5750EA2}"/>
                    </a:ext>
                  </a:extLst>
                </p:cNvPr>
                <p:cNvSpPr/>
                <p:nvPr/>
              </p:nvSpPr>
              <p:spPr>
                <a:xfrm>
                  <a:off x="8243267" y="1628806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81" name="직사각형 280">
                  <a:extLst>
                    <a:ext uri="{FF2B5EF4-FFF2-40B4-BE49-F238E27FC236}">
                      <a16:creationId xmlns:a16="http://schemas.microsoft.com/office/drawing/2014/main" id="{A0BA7FE6-19B7-4D1F-92CB-189FEAF5E8DA}"/>
                    </a:ext>
                  </a:extLst>
                </p:cNvPr>
                <p:cNvSpPr/>
                <p:nvPr/>
              </p:nvSpPr>
              <p:spPr>
                <a:xfrm>
                  <a:off x="8147999" y="1628806"/>
                  <a:ext cx="96682" cy="96682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</p:grpSp>
          <p:grpSp>
            <p:nvGrpSpPr>
              <p:cNvPr id="168" name="그룹 167">
                <a:extLst>
                  <a:ext uri="{FF2B5EF4-FFF2-40B4-BE49-F238E27FC236}">
                    <a16:creationId xmlns:a16="http://schemas.microsoft.com/office/drawing/2014/main" id="{AF4C0D59-74DE-42AB-9F25-ACFFB30CA393}"/>
                  </a:ext>
                </a:extLst>
              </p:cNvPr>
              <p:cNvGrpSpPr/>
              <p:nvPr/>
            </p:nvGrpSpPr>
            <p:grpSpPr>
              <a:xfrm>
                <a:off x="3743818" y="4077068"/>
                <a:ext cx="1651632" cy="1656185"/>
                <a:chOff x="9997437" y="1268755"/>
                <a:chExt cx="1847542" cy="1852635"/>
              </a:xfrm>
            </p:grpSpPr>
            <p:sp>
              <p:nvSpPr>
                <p:cNvPr id="170" name="직사각형 169">
                  <a:extLst>
                    <a:ext uri="{FF2B5EF4-FFF2-40B4-BE49-F238E27FC236}">
                      <a16:creationId xmlns:a16="http://schemas.microsoft.com/office/drawing/2014/main" id="{DC2677B2-684E-44FE-B706-7D57453E3A28}"/>
                    </a:ext>
                  </a:extLst>
                </p:cNvPr>
                <p:cNvSpPr/>
                <p:nvPr/>
              </p:nvSpPr>
              <p:spPr>
                <a:xfrm>
                  <a:off x="10918671" y="2195077"/>
                  <a:ext cx="231578" cy="23157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71" name="직사각형 170">
                  <a:extLst>
                    <a:ext uri="{FF2B5EF4-FFF2-40B4-BE49-F238E27FC236}">
                      <a16:creationId xmlns:a16="http://schemas.microsoft.com/office/drawing/2014/main" id="{9449E9E6-F679-45D0-9457-CCAAC51B889E}"/>
                    </a:ext>
                  </a:extLst>
                </p:cNvPr>
                <p:cNvSpPr/>
                <p:nvPr/>
              </p:nvSpPr>
              <p:spPr>
                <a:xfrm>
                  <a:off x="11150247" y="2195077"/>
                  <a:ext cx="231578" cy="23157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72" name="직사각형 171">
                  <a:extLst>
                    <a:ext uri="{FF2B5EF4-FFF2-40B4-BE49-F238E27FC236}">
                      <a16:creationId xmlns:a16="http://schemas.microsoft.com/office/drawing/2014/main" id="{5556D0B9-3442-4739-822A-42D84139C770}"/>
                    </a:ext>
                  </a:extLst>
                </p:cNvPr>
                <p:cNvSpPr/>
                <p:nvPr/>
              </p:nvSpPr>
              <p:spPr>
                <a:xfrm>
                  <a:off x="11381823" y="2195077"/>
                  <a:ext cx="231578" cy="23157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73" name="직사각형 172">
                  <a:extLst>
                    <a:ext uri="{FF2B5EF4-FFF2-40B4-BE49-F238E27FC236}">
                      <a16:creationId xmlns:a16="http://schemas.microsoft.com/office/drawing/2014/main" id="{27EB8CD7-6209-4A2C-8AEB-582E20EC9D50}"/>
                    </a:ext>
                  </a:extLst>
                </p:cNvPr>
                <p:cNvSpPr/>
                <p:nvPr/>
              </p:nvSpPr>
              <p:spPr>
                <a:xfrm>
                  <a:off x="11613401" y="2195077"/>
                  <a:ext cx="231578" cy="23157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174" name="직사각형 173">
                  <a:extLst>
                    <a:ext uri="{FF2B5EF4-FFF2-40B4-BE49-F238E27FC236}">
                      <a16:creationId xmlns:a16="http://schemas.microsoft.com/office/drawing/2014/main" id="{E630FDDB-A31D-4553-9400-9ABD6620A2B7}"/>
                    </a:ext>
                  </a:extLst>
                </p:cNvPr>
                <p:cNvSpPr/>
                <p:nvPr/>
              </p:nvSpPr>
              <p:spPr>
                <a:xfrm>
                  <a:off x="10918669" y="2426653"/>
                  <a:ext cx="231578" cy="23157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75" name="직사각형 174">
                  <a:extLst>
                    <a:ext uri="{FF2B5EF4-FFF2-40B4-BE49-F238E27FC236}">
                      <a16:creationId xmlns:a16="http://schemas.microsoft.com/office/drawing/2014/main" id="{0E04EBF2-AD91-45B3-88B2-8CAE113EDE5E}"/>
                    </a:ext>
                  </a:extLst>
                </p:cNvPr>
                <p:cNvSpPr/>
                <p:nvPr/>
              </p:nvSpPr>
              <p:spPr>
                <a:xfrm>
                  <a:off x="11150247" y="2426653"/>
                  <a:ext cx="231578" cy="23157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76" name="직사각형 175">
                  <a:extLst>
                    <a:ext uri="{FF2B5EF4-FFF2-40B4-BE49-F238E27FC236}">
                      <a16:creationId xmlns:a16="http://schemas.microsoft.com/office/drawing/2014/main" id="{83DEAD86-6545-414D-A33F-F61A22079F72}"/>
                    </a:ext>
                  </a:extLst>
                </p:cNvPr>
                <p:cNvSpPr/>
                <p:nvPr/>
              </p:nvSpPr>
              <p:spPr>
                <a:xfrm>
                  <a:off x="11381823" y="2426653"/>
                  <a:ext cx="231578" cy="23157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177" name="직사각형 176">
                  <a:extLst>
                    <a:ext uri="{FF2B5EF4-FFF2-40B4-BE49-F238E27FC236}">
                      <a16:creationId xmlns:a16="http://schemas.microsoft.com/office/drawing/2014/main" id="{5407B993-BB10-4E10-8F43-59AB6549AC09}"/>
                    </a:ext>
                  </a:extLst>
                </p:cNvPr>
                <p:cNvSpPr/>
                <p:nvPr/>
              </p:nvSpPr>
              <p:spPr>
                <a:xfrm>
                  <a:off x="11613401" y="2426653"/>
                  <a:ext cx="231578" cy="23157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178" name="직사각형 177">
                  <a:extLst>
                    <a:ext uri="{FF2B5EF4-FFF2-40B4-BE49-F238E27FC236}">
                      <a16:creationId xmlns:a16="http://schemas.microsoft.com/office/drawing/2014/main" id="{24F25ECC-0D29-4580-B5A5-79427BD20741}"/>
                    </a:ext>
                  </a:extLst>
                </p:cNvPr>
                <p:cNvSpPr/>
                <p:nvPr/>
              </p:nvSpPr>
              <p:spPr>
                <a:xfrm>
                  <a:off x="10918669" y="2658226"/>
                  <a:ext cx="231578" cy="23157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79" name="직사각형 178">
                  <a:extLst>
                    <a:ext uri="{FF2B5EF4-FFF2-40B4-BE49-F238E27FC236}">
                      <a16:creationId xmlns:a16="http://schemas.microsoft.com/office/drawing/2014/main" id="{FF3DEC67-4CA6-4316-8FE3-F8108A2942CF}"/>
                    </a:ext>
                  </a:extLst>
                </p:cNvPr>
                <p:cNvSpPr/>
                <p:nvPr/>
              </p:nvSpPr>
              <p:spPr>
                <a:xfrm>
                  <a:off x="11150247" y="2658226"/>
                  <a:ext cx="231578" cy="23157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180" name="직사각형 179">
                  <a:extLst>
                    <a:ext uri="{FF2B5EF4-FFF2-40B4-BE49-F238E27FC236}">
                      <a16:creationId xmlns:a16="http://schemas.microsoft.com/office/drawing/2014/main" id="{9A7D2EB8-6383-4A00-B722-CEE84692EC35}"/>
                    </a:ext>
                  </a:extLst>
                </p:cNvPr>
                <p:cNvSpPr/>
                <p:nvPr/>
              </p:nvSpPr>
              <p:spPr>
                <a:xfrm>
                  <a:off x="11381823" y="2658226"/>
                  <a:ext cx="231578" cy="23157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181" name="직사각형 180">
                  <a:extLst>
                    <a:ext uri="{FF2B5EF4-FFF2-40B4-BE49-F238E27FC236}">
                      <a16:creationId xmlns:a16="http://schemas.microsoft.com/office/drawing/2014/main" id="{1985E272-5756-4C7D-B2E0-F46F121317E8}"/>
                    </a:ext>
                  </a:extLst>
                </p:cNvPr>
                <p:cNvSpPr/>
                <p:nvPr/>
              </p:nvSpPr>
              <p:spPr>
                <a:xfrm>
                  <a:off x="11613401" y="2658226"/>
                  <a:ext cx="231578" cy="23157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182" name="직사각형 181">
                  <a:extLst>
                    <a:ext uri="{FF2B5EF4-FFF2-40B4-BE49-F238E27FC236}">
                      <a16:creationId xmlns:a16="http://schemas.microsoft.com/office/drawing/2014/main" id="{E1F4F8DA-963C-42D1-B7E1-5C7A99712378}"/>
                    </a:ext>
                  </a:extLst>
                </p:cNvPr>
                <p:cNvSpPr/>
                <p:nvPr/>
              </p:nvSpPr>
              <p:spPr>
                <a:xfrm>
                  <a:off x="10918669" y="2889807"/>
                  <a:ext cx="231578" cy="23157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83" name="직사각형 182">
                  <a:extLst>
                    <a:ext uri="{FF2B5EF4-FFF2-40B4-BE49-F238E27FC236}">
                      <a16:creationId xmlns:a16="http://schemas.microsoft.com/office/drawing/2014/main" id="{B8BD6E32-023C-4B57-82C1-CF30ACECD7EF}"/>
                    </a:ext>
                  </a:extLst>
                </p:cNvPr>
                <p:cNvSpPr/>
                <p:nvPr/>
              </p:nvSpPr>
              <p:spPr>
                <a:xfrm>
                  <a:off x="11150247" y="2889807"/>
                  <a:ext cx="231578" cy="23157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184" name="직사각형 183">
                  <a:extLst>
                    <a:ext uri="{FF2B5EF4-FFF2-40B4-BE49-F238E27FC236}">
                      <a16:creationId xmlns:a16="http://schemas.microsoft.com/office/drawing/2014/main" id="{7F0DF8FD-4CF7-42A2-B8C3-26A6B0CC3BBB}"/>
                    </a:ext>
                  </a:extLst>
                </p:cNvPr>
                <p:cNvSpPr/>
                <p:nvPr/>
              </p:nvSpPr>
              <p:spPr>
                <a:xfrm>
                  <a:off x="11381823" y="2889807"/>
                  <a:ext cx="231578" cy="23157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185" name="직사각형 184">
                  <a:extLst>
                    <a:ext uri="{FF2B5EF4-FFF2-40B4-BE49-F238E27FC236}">
                      <a16:creationId xmlns:a16="http://schemas.microsoft.com/office/drawing/2014/main" id="{F8234991-A995-4119-B0DA-8E630BB06B26}"/>
                    </a:ext>
                  </a:extLst>
                </p:cNvPr>
                <p:cNvSpPr/>
                <p:nvPr/>
              </p:nvSpPr>
              <p:spPr>
                <a:xfrm>
                  <a:off x="11613401" y="2889807"/>
                  <a:ext cx="231578" cy="231578"/>
                </a:xfrm>
                <a:prstGeom prst="rect">
                  <a:avLst/>
                </a:prstGeom>
                <a:solidFill>
                  <a:schemeClr val="bg1"/>
                </a:solid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186" name="직사각형 185">
                  <a:extLst>
                    <a:ext uri="{FF2B5EF4-FFF2-40B4-BE49-F238E27FC236}">
                      <a16:creationId xmlns:a16="http://schemas.microsoft.com/office/drawing/2014/main" id="{4C11E60F-4AC7-4C65-89B7-3AD030814220}"/>
                    </a:ext>
                  </a:extLst>
                </p:cNvPr>
                <p:cNvSpPr/>
                <p:nvPr/>
              </p:nvSpPr>
              <p:spPr>
                <a:xfrm>
                  <a:off x="10918669" y="1963502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87" name="직사각형 186">
                  <a:extLst>
                    <a:ext uri="{FF2B5EF4-FFF2-40B4-BE49-F238E27FC236}">
                      <a16:creationId xmlns:a16="http://schemas.microsoft.com/office/drawing/2014/main" id="{FCDBF450-9CF3-45A7-A777-A1951BED090C}"/>
                    </a:ext>
                  </a:extLst>
                </p:cNvPr>
                <p:cNvSpPr/>
                <p:nvPr/>
              </p:nvSpPr>
              <p:spPr>
                <a:xfrm>
                  <a:off x="11150247" y="1963499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88" name="직사각형 187">
                  <a:extLst>
                    <a:ext uri="{FF2B5EF4-FFF2-40B4-BE49-F238E27FC236}">
                      <a16:creationId xmlns:a16="http://schemas.microsoft.com/office/drawing/2014/main" id="{784868E4-A1C4-4985-A443-E73FC0F89117}"/>
                    </a:ext>
                  </a:extLst>
                </p:cNvPr>
                <p:cNvSpPr/>
                <p:nvPr/>
              </p:nvSpPr>
              <p:spPr>
                <a:xfrm>
                  <a:off x="11381823" y="1963499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89" name="직사각형 188">
                  <a:extLst>
                    <a:ext uri="{FF2B5EF4-FFF2-40B4-BE49-F238E27FC236}">
                      <a16:creationId xmlns:a16="http://schemas.microsoft.com/office/drawing/2014/main" id="{688DD114-7079-41C8-A299-E9869DDF1F1D}"/>
                    </a:ext>
                  </a:extLst>
                </p:cNvPr>
                <p:cNvSpPr/>
                <p:nvPr/>
              </p:nvSpPr>
              <p:spPr>
                <a:xfrm>
                  <a:off x="11613401" y="1963499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190" name="직사각형 189">
                  <a:extLst>
                    <a:ext uri="{FF2B5EF4-FFF2-40B4-BE49-F238E27FC236}">
                      <a16:creationId xmlns:a16="http://schemas.microsoft.com/office/drawing/2014/main" id="{1B7CE154-123F-40FE-80A6-4EFC8A44B898}"/>
                    </a:ext>
                  </a:extLst>
                </p:cNvPr>
                <p:cNvSpPr/>
                <p:nvPr/>
              </p:nvSpPr>
              <p:spPr>
                <a:xfrm>
                  <a:off x="10687096" y="2195077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91" name="직사각형 190">
                  <a:extLst>
                    <a:ext uri="{FF2B5EF4-FFF2-40B4-BE49-F238E27FC236}">
                      <a16:creationId xmlns:a16="http://schemas.microsoft.com/office/drawing/2014/main" id="{9AE87CBB-61C0-4B70-8A87-F571F2241C70}"/>
                    </a:ext>
                  </a:extLst>
                </p:cNvPr>
                <p:cNvSpPr/>
                <p:nvPr/>
              </p:nvSpPr>
              <p:spPr>
                <a:xfrm>
                  <a:off x="10687093" y="2426653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92" name="직사각형 191">
                  <a:extLst>
                    <a:ext uri="{FF2B5EF4-FFF2-40B4-BE49-F238E27FC236}">
                      <a16:creationId xmlns:a16="http://schemas.microsoft.com/office/drawing/2014/main" id="{9DC215BB-0CDB-4AF6-A8C6-5530AFBD4ADD}"/>
                    </a:ext>
                  </a:extLst>
                </p:cNvPr>
                <p:cNvSpPr/>
                <p:nvPr/>
              </p:nvSpPr>
              <p:spPr>
                <a:xfrm>
                  <a:off x="10687093" y="2658226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93" name="직사각형 192">
                  <a:extLst>
                    <a:ext uri="{FF2B5EF4-FFF2-40B4-BE49-F238E27FC236}">
                      <a16:creationId xmlns:a16="http://schemas.microsoft.com/office/drawing/2014/main" id="{131647DA-B639-4D8F-9AC7-805CE6DA7B71}"/>
                    </a:ext>
                  </a:extLst>
                </p:cNvPr>
                <p:cNvSpPr/>
                <p:nvPr/>
              </p:nvSpPr>
              <p:spPr>
                <a:xfrm>
                  <a:off x="10687093" y="2889807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194" name="직사각형 193">
                  <a:extLst>
                    <a:ext uri="{FF2B5EF4-FFF2-40B4-BE49-F238E27FC236}">
                      <a16:creationId xmlns:a16="http://schemas.microsoft.com/office/drawing/2014/main" id="{F6952302-F725-4966-9F56-BE5CC726F252}"/>
                    </a:ext>
                  </a:extLst>
                </p:cNvPr>
                <p:cNvSpPr/>
                <p:nvPr/>
              </p:nvSpPr>
              <p:spPr>
                <a:xfrm>
                  <a:off x="10458909" y="2195077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95" name="직사각형 194">
                  <a:extLst>
                    <a:ext uri="{FF2B5EF4-FFF2-40B4-BE49-F238E27FC236}">
                      <a16:creationId xmlns:a16="http://schemas.microsoft.com/office/drawing/2014/main" id="{4AE2F509-0F6D-48BF-BBFA-53D6FE9B240F}"/>
                    </a:ext>
                  </a:extLst>
                </p:cNvPr>
                <p:cNvSpPr/>
                <p:nvPr/>
              </p:nvSpPr>
              <p:spPr>
                <a:xfrm>
                  <a:off x="10458909" y="2426653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96" name="직사각형 195">
                  <a:extLst>
                    <a:ext uri="{FF2B5EF4-FFF2-40B4-BE49-F238E27FC236}">
                      <a16:creationId xmlns:a16="http://schemas.microsoft.com/office/drawing/2014/main" id="{080EC0C8-AC85-48A2-A3C2-3CE7C59E7494}"/>
                    </a:ext>
                  </a:extLst>
                </p:cNvPr>
                <p:cNvSpPr/>
                <p:nvPr/>
              </p:nvSpPr>
              <p:spPr>
                <a:xfrm>
                  <a:off x="10458909" y="2658226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97" name="직사각형 196">
                  <a:extLst>
                    <a:ext uri="{FF2B5EF4-FFF2-40B4-BE49-F238E27FC236}">
                      <a16:creationId xmlns:a16="http://schemas.microsoft.com/office/drawing/2014/main" id="{B3B6D973-E208-4568-B2A2-3BCE7963C4C7}"/>
                    </a:ext>
                  </a:extLst>
                </p:cNvPr>
                <p:cNvSpPr/>
                <p:nvPr/>
              </p:nvSpPr>
              <p:spPr>
                <a:xfrm>
                  <a:off x="10458909" y="2889807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198" name="직사각형 197">
                  <a:extLst>
                    <a:ext uri="{FF2B5EF4-FFF2-40B4-BE49-F238E27FC236}">
                      <a16:creationId xmlns:a16="http://schemas.microsoft.com/office/drawing/2014/main" id="{75613BA4-7595-4F7C-B406-1D74A949022C}"/>
                    </a:ext>
                  </a:extLst>
                </p:cNvPr>
                <p:cNvSpPr/>
                <p:nvPr/>
              </p:nvSpPr>
              <p:spPr>
                <a:xfrm>
                  <a:off x="10918669" y="1731909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199" name="직사각형 198">
                  <a:extLst>
                    <a:ext uri="{FF2B5EF4-FFF2-40B4-BE49-F238E27FC236}">
                      <a16:creationId xmlns:a16="http://schemas.microsoft.com/office/drawing/2014/main" id="{7C6CFE9A-EAE9-4FEE-9BB6-0474EE37B049}"/>
                    </a:ext>
                  </a:extLst>
                </p:cNvPr>
                <p:cNvSpPr/>
                <p:nvPr/>
              </p:nvSpPr>
              <p:spPr>
                <a:xfrm>
                  <a:off x="11150247" y="1731907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00" name="직사각형 199">
                  <a:extLst>
                    <a:ext uri="{FF2B5EF4-FFF2-40B4-BE49-F238E27FC236}">
                      <a16:creationId xmlns:a16="http://schemas.microsoft.com/office/drawing/2014/main" id="{56AD4C2C-3CA0-4160-9781-0D90934722FC}"/>
                    </a:ext>
                  </a:extLst>
                </p:cNvPr>
                <p:cNvSpPr/>
                <p:nvPr/>
              </p:nvSpPr>
              <p:spPr>
                <a:xfrm>
                  <a:off x="11381823" y="1731907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01" name="직사각형 200">
                  <a:extLst>
                    <a:ext uri="{FF2B5EF4-FFF2-40B4-BE49-F238E27FC236}">
                      <a16:creationId xmlns:a16="http://schemas.microsoft.com/office/drawing/2014/main" id="{4DF8A59B-7C91-4E0C-9CE7-2FBC1A27319C}"/>
                    </a:ext>
                  </a:extLst>
                </p:cNvPr>
                <p:cNvSpPr/>
                <p:nvPr/>
              </p:nvSpPr>
              <p:spPr>
                <a:xfrm>
                  <a:off x="11613401" y="1731907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02" name="직사각형 201">
                  <a:extLst>
                    <a:ext uri="{FF2B5EF4-FFF2-40B4-BE49-F238E27FC236}">
                      <a16:creationId xmlns:a16="http://schemas.microsoft.com/office/drawing/2014/main" id="{281DD23B-531F-4F08-8E32-E8E014BA8762}"/>
                    </a:ext>
                  </a:extLst>
                </p:cNvPr>
                <p:cNvSpPr/>
                <p:nvPr/>
              </p:nvSpPr>
              <p:spPr>
                <a:xfrm>
                  <a:off x="10918664" y="1500350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03" name="직사각형 202">
                  <a:extLst>
                    <a:ext uri="{FF2B5EF4-FFF2-40B4-BE49-F238E27FC236}">
                      <a16:creationId xmlns:a16="http://schemas.microsoft.com/office/drawing/2014/main" id="{4F78A503-0434-4844-A241-F693D22F0DBD}"/>
                    </a:ext>
                  </a:extLst>
                </p:cNvPr>
                <p:cNvSpPr/>
                <p:nvPr/>
              </p:nvSpPr>
              <p:spPr>
                <a:xfrm>
                  <a:off x="11150238" y="1500350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04" name="직사각형 203">
                  <a:extLst>
                    <a:ext uri="{FF2B5EF4-FFF2-40B4-BE49-F238E27FC236}">
                      <a16:creationId xmlns:a16="http://schemas.microsoft.com/office/drawing/2014/main" id="{BAEB6E2E-1FC3-48A7-9AC6-87BA19145442}"/>
                    </a:ext>
                  </a:extLst>
                </p:cNvPr>
                <p:cNvSpPr/>
                <p:nvPr/>
              </p:nvSpPr>
              <p:spPr>
                <a:xfrm>
                  <a:off x="11381818" y="1500350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05" name="직사각형 204">
                  <a:extLst>
                    <a:ext uri="{FF2B5EF4-FFF2-40B4-BE49-F238E27FC236}">
                      <a16:creationId xmlns:a16="http://schemas.microsoft.com/office/drawing/2014/main" id="{0C04E6C5-7354-45EB-8C7A-40A6C642FA9F}"/>
                    </a:ext>
                  </a:extLst>
                </p:cNvPr>
                <p:cNvSpPr/>
                <p:nvPr/>
              </p:nvSpPr>
              <p:spPr>
                <a:xfrm>
                  <a:off x="11613394" y="1500350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06" name="직사각형 205">
                  <a:extLst>
                    <a:ext uri="{FF2B5EF4-FFF2-40B4-BE49-F238E27FC236}">
                      <a16:creationId xmlns:a16="http://schemas.microsoft.com/office/drawing/2014/main" id="{9CB85AAE-F579-4966-9EBE-29C500FD21FA}"/>
                    </a:ext>
                  </a:extLst>
                </p:cNvPr>
                <p:cNvSpPr/>
                <p:nvPr/>
              </p:nvSpPr>
              <p:spPr>
                <a:xfrm>
                  <a:off x="10918664" y="1268757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07" name="직사각형 206">
                  <a:extLst>
                    <a:ext uri="{FF2B5EF4-FFF2-40B4-BE49-F238E27FC236}">
                      <a16:creationId xmlns:a16="http://schemas.microsoft.com/office/drawing/2014/main" id="{A993A8F3-DBA7-4431-9F0E-AFE3642EA5CA}"/>
                    </a:ext>
                  </a:extLst>
                </p:cNvPr>
                <p:cNvSpPr/>
                <p:nvPr/>
              </p:nvSpPr>
              <p:spPr>
                <a:xfrm>
                  <a:off x="11150238" y="1268755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08" name="직사각형 207">
                  <a:extLst>
                    <a:ext uri="{FF2B5EF4-FFF2-40B4-BE49-F238E27FC236}">
                      <a16:creationId xmlns:a16="http://schemas.microsoft.com/office/drawing/2014/main" id="{975BBAE4-2404-4065-9C42-05EBA1D365F2}"/>
                    </a:ext>
                  </a:extLst>
                </p:cNvPr>
                <p:cNvSpPr/>
                <p:nvPr/>
              </p:nvSpPr>
              <p:spPr>
                <a:xfrm>
                  <a:off x="11381818" y="1268755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09" name="직사각형 208">
                  <a:extLst>
                    <a:ext uri="{FF2B5EF4-FFF2-40B4-BE49-F238E27FC236}">
                      <a16:creationId xmlns:a16="http://schemas.microsoft.com/office/drawing/2014/main" id="{E87A45DF-E9A8-43AD-8CA3-A220865A475A}"/>
                    </a:ext>
                  </a:extLst>
                </p:cNvPr>
                <p:cNvSpPr/>
                <p:nvPr/>
              </p:nvSpPr>
              <p:spPr>
                <a:xfrm>
                  <a:off x="11613394" y="1268755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10" name="직사각형 209">
                  <a:extLst>
                    <a:ext uri="{FF2B5EF4-FFF2-40B4-BE49-F238E27FC236}">
                      <a16:creationId xmlns:a16="http://schemas.microsoft.com/office/drawing/2014/main" id="{A6F90465-69E0-4183-AD0E-60E8D5EDD03D}"/>
                    </a:ext>
                  </a:extLst>
                </p:cNvPr>
                <p:cNvSpPr/>
                <p:nvPr/>
              </p:nvSpPr>
              <p:spPr>
                <a:xfrm>
                  <a:off x="10225628" y="2195084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11" name="직사각형 210">
                  <a:extLst>
                    <a:ext uri="{FF2B5EF4-FFF2-40B4-BE49-F238E27FC236}">
                      <a16:creationId xmlns:a16="http://schemas.microsoft.com/office/drawing/2014/main" id="{29BA2378-714F-4CBF-A475-FF1DC1A9D9BD}"/>
                    </a:ext>
                  </a:extLst>
                </p:cNvPr>
                <p:cNvSpPr/>
                <p:nvPr/>
              </p:nvSpPr>
              <p:spPr>
                <a:xfrm>
                  <a:off x="10225628" y="2426660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12" name="직사각형 211">
                  <a:extLst>
                    <a:ext uri="{FF2B5EF4-FFF2-40B4-BE49-F238E27FC236}">
                      <a16:creationId xmlns:a16="http://schemas.microsoft.com/office/drawing/2014/main" id="{1AAAD085-1754-4B6E-BBA3-64BAFA14B94F}"/>
                    </a:ext>
                  </a:extLst>
                </p:cNvPr>
                <p:cNvSpPr/>
                <p:nvPr/>
              </p:nvSpPr>
              <p:spPr>
                <a:xfrm>
                  <a:off x="10225628" y="2658236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13" name="직사각형 212">
                  <a:extLst>
                    <a:ext uri="{FF2B5EF4-FFF2-40B4-BE49-F238E27FC236}">
                      <a16:creationId xmlns:a16="http://schemas.microsoft.com/office/drawing/2014/main" id="{4BC82C31-3B90-418E-A0AC-C6910E039378}"/>
                    </a:ext>
                  </a:extLst>
                </p:cNvPr>
                <p:cNvSpPr/>
                <p:nvPr/>
              </p:nvSpPr>
              <p:spPr>
                <a:xfrm>
                  <a:off x="10225628" y="2889812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  <p:sp>
              <p:nvSpPr>
                <p:cNvPr id="214" name="직사각형 213">
                  <a:extLst>
                    <a:ext uri="{FF2B5EF4-FFF2-40B4-BE49-F238E27FC236}">
                      <a16:creationId xmlns:a16="http://schemas.microsoft.com/office/drawing/2014/main" id="{C89D0DFA-24F8-403B-BDCF-7849484999B9}"/>
                    </a:ext>
                  </a:extLst>
                </p:cNvPr>
                <p:cNvSpPr/>
                <p:nvPr/>
              </p:nvSpPr>
              <p:spPr>
                <a:xfrm>
                  <a:off x="9997439" y="2195084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15" name="직사각형 214">
                  <a:extLst>
                    <a:ext uri="{FF2B5EF4-FFF2-40B4-BE49-F238E27FC236}">
                      <a16:creationId xmlns:a16="http://schemas.microsoft.com/office/drawing/2014/main" id="{4A45113E-7300-4E86-B8B0-F8FB87CAFBD2}"/>
                    </a:ext>
                  </a:extLst>
                </p:cNvPr>
                <p:cNvSpPr/>
                <p:nvPr/>
              </p:nvSpPr>
              <p:spPr>
                <a:xfrm>
                  <a:off x="9997437" y="2426660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16" name="직사각형 215">
                  <a:extLst>
                    <a:ext uri="{FF2B5EF4-FFF2-40B4-BE49-F238E27FC236}">
                      <a16:creationId xmlns:a16="http://schemas.microsoft.com/office/drawing/2014/main" id="{B1D2DFD9-F403-4291-A97E-A027C898EA0A}"/>
                    </a:ext>
                  </a:extLst>
                </p:cNvPr>
                <p:cNvSpPr/>
                <p:nvPr/>
              </p:nvSpPr>
              <p:spPr>
                <a:xfrm>
                  <a:off x="9997437" y="2658236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 dirty="0">
                    <a:latin typeface="+mj-ea"/>
                    <a:ea typeface="+mj-ea"/>
                  </a:endParaRPr>
                </a:p>
              </p:txBody>
            </p:sp>
            <p:sp>
              <p:nvSpPr>
                <p:cNvPr id="217" name="직사각형 216">
                  <a:extLst>
                    <a:ext uri="{FF2B5EF4-FFF2-40B4-BE49-F238E27FC236}">
                      <a16:creationId xmlns:a16="http://schemas.microsoft.com/office/drawing/2014/main" id="{9869E4E1-1117-40BC-85AB-40D88F78C176}"/>
                    </a:ext>
                  </a:extLst>
                </p:cNvPr>
                <p:cNvSpPr/>
                <p:nvPr/>
              </p:nvSpPr>
              <p:spPr>
                <a:xfrm>
                  <a:off x="9997437" y="2889812"/>
                  <a:ext cx="231578" cy="231578"/>
                </a:xfrm>
                <a:prstGeom prst="rect">
                  <a:avLst/>
                </a:prstGeom>
                <a:pattFill prst="wdUpDiag">
                  <a:fgClr>
                    <a:schemeClr val="bg1">
                      <a:lumMod val="85000"/>
                    </a:schemeClr>
                  </a:fgClr>
                  <a:bgClr>
                    <a:schemeClr val="bg1"/>
                  </a:bgClr>
                </a:pattFill>
                <a:ln w="9525">
                  <a:solidFill>
                    <a:schemeClr val="tx1"/>
                  </a:solidFill>
                  <a:headEnd type="none" w="med" len="med"/>
                  <a:tailEnd type="none" w="med" len="med"/>
                </a:ln>
              </p:spPr>
              <p:style>
                <a:lnRef idx="1">
                  <a:schemeClr val="accent1"/>
                </a:lnRef>
                <a:fillRef idx="0">
                  <a:schemeClr val="accent1"/>
                </a:fillRef>
                <a:effectRef idx="0">
                  <a:schemeClr val="accent1"/>
                </a:effectRef>
                <a:fontRef idx="minor">
                  <a:schemeClr val="tx1"/>
                </a:fontRef>
              </p:style>
              <p:txBody>
                <a:bodyPr lIns="0" rIns="0" rtlCol="0" anchor="ctr"/>
                <a:lstStyle/>
                <a:p>
                  <a:pPr algn="ctr"/>
                  <a:endParaRPr lang="ko-KR" altLang="en-US" sz="300">
                    <a:latin typeface="+mj-ea"/>
                    <a:ea typeface="+mj-ea"/>
                  </a:endParaRPr>
                </a:p>
              </p:txBody>
            </p:sp>
          </p:grpSp>
          <p:sp>
            <p:nvSpPr>
              <p:cNvPr id="169" name="화살표: 오른쪽 168">
                <a:extLst>
                  <a:ext uri="{FF2B5EF4-FFF2-40B4-BE49-F238E27FC236}">
                    <a16:creationId xmlns:a16="http://schemas.microsoft.com/office/drawing/2014/main" id="{56639D42-DD8C-469F-8A2B-8524FC0156E1}"/>
                  </a:ext>
                </a:extLst>
              </p:cNvPr>
              <p:cNvSpPr/>
              <p:nvPr/>
            </p:nvSpPr>
            <p:spPr>
              <a:xfrm>
                <a:off x="3307218" y="4821493"/>
                <a:ext cx="288032" cy="216024"/>
              </a:xfrm>
              <a:prstGeom prst="rightArrow">
                <a:avLst/>
              </a:prstGeom>
              <a:noFill/>
              <a:ln w="63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ko-KR" altLang="en-US"/>
              </a:p>
            </p:txBody>
          </p:sp>
        </p:grpSp>
        <p:sp>
          <p:nvSpPr>
            <p:cNvPr id="164" name="직사각형 163">
              <a:extLst>
                <a:ext uri="{FF2B5EF4-FFF2-40B4-BE49-F238E27FC236}">
                  <a16:creationId xmlns:a16="http://schemas.microsoft.com/office/drawing/2014/main" id="{A7CB7258-5F52-4D0D-8F87-6B85D2DB2657}"/>
                </a:ext>
              </a:extLst>
            </p:cNvPr>
            <p:cNvSpPr/>
            <p:nvPr/>
          </p:nvSpPr>
          <p:spPr>
            <a:xfrm>
              <a:off x="7717118" y="3087104"/>
              <a:ext cx="3402028" cy="277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CA" altLang="ko-KR" sz="1400" dirty="0">
                  <a:latin typeface="Calibri" panose="020F0502020204030204" pitchFamily="34" charset="0"/>
                  <a:ea typeface="Ebrima" panose="02000000000000000000" pitchFamily="2" charset="0"/>
                  <a:cs typeface="Calibri" panose="020F0502020204030204" pitchFamily="34" charset="0"/>
                </a:rPr>
                <a:t>&lt; An example of L-shape template for 4x4 block &gt;</a:t>
              </a:r>
              <a:endParaRPr lang="ko-KR" altLang="en-US" sz="1400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  <p:sp>
          <p:nvSpPr>
            <p:cNvPr id="165" name="직사각형 164">
              <a:extLst>
                <a:ext uri="{FF2B5EF4-FFF2-40B4-BE49-F238E27FC236}">
                  <a16:creationId xmlns:a16="http://schemas.microsoft.com/office/drawing/2014/main" id="{1E110DF3-EB61-4110-8AD9-0FBE3621AC50}"/>
                </a:ext>
              </a:extLst>
            </p:cNvPr>
            <p:cNvSpPr/>
            <p:nvPr/>
          </p:nvSpPr>
          <p:spPr>
            <a:xfrm>
              <a:off x="7991460" y="2816675"/>
              <a:ext cx="806022" cy="277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 dirty="0">
                  <a:latin typeface="Calibri" panose="020F0502020204030204" pitchFamily="34" charset="0"/>
                  <a:ea typeface="Ebrima" panose="02000000000000000000" pitchFamily="2" charset="0"/>
                  <a:cs typeface="Calibri" panose="020F0502020204030204" pitchFamily="34" charset="0"/>
                </a:rPr>
                <a:t>ECM-13.0</a:t>
              </a:r>
            </a:p>
          </p:txBody>
        </p:sp>
        <p:sp>
          <p:nvSpPr>
            <p:cNvPr id="166" name="직사각형 165">
              <a:extLst>
                <a:ext uri="{FF2B5EF4-FFF2-40B4-BE49-F238E27FC236}">
                  <a16:creationId xmlns:a16="http://schemas.microsoft.com/office/drawing/2014/main" id="{F3B2CAF2-0485-4C5F-AA76-C287FFE31666}"/>
                </a:ext>
              </a:extLst>
            </p:cNvPr>
            <p:cNvSpPr/>
            <p:nvPr/>
          </p:nvSpPr>
          <p:spPr>
            <a:xfrm>
              <a:off x="10116005" y="2804351"/>
              <a:ext cx="738868" cy="277401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en-US" altLang="ko-KR" sz="1400" dirty="0">
                  <a:latin typeface="Calibri" panose="020F0502020204030204" pitchFamily="34" charset="0"/>
                  <a:ea typeface="Ebrima" panose="02000000000000000000" pitchFamily="2" charset="0"/>
                  <a:cs typeface="Calibri" panose="020F0502020204030204" pitchFamily="34" charset="0"/>
                </a:rPr>
                <a:t>Proposal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6859856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109FD95-4B4D-4FDF-ACFC-9D46E0C54B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sz="3200" spc="-100" dirty="0"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Experimental Results &amp; Conclusion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9C53152-4CB2-4E6C-B18B-8535472EE6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2622" y="1268760"/>
            <a:ext cx="11790083" cy="5138015"/>
          </a:xfrm>
        </p:spPr>
        <p:txBody>
          <a:bodyPr>
            <a:normAutofit/>
          </a:bodyPr>
          <a:lstStyle/>
          <a:p>
            <a:pPr lvl="0">
              <a:lnSpc>
                <a:spcPts val="2700"/>
              </a:lnSpc>
            </a:pPr>
            <a:r>
              <a:rPr lang="en-US" altLang="ko-KR" b="1" dirty="0">
                <a:solidFill>
                  <a:prstClr val="black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Experimental Results</a:t>
            </a:r>
          </a:p>
          <a:p>
            <a:pPr lvl="1">
              <a:lnSpc>
                <a:spcPts val="2700"/>
              </a:lnSpc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Overall </a:t>
            </a:r>
            <a:r>
              <a:rPr lang="en-US" altLang="ko-KR" dirty="0" err="1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luma</a:t>
            </a: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 BD-rate</a:t>
            </a:r>
          </a:p>
          <a:p>
            <a:pPr marL="1003300" lvl="2" indent="-285750">
              <a:lnSpc>
                <a:spcPts val="2700"/>
              </a:lnSpc>
              <a:buFont typeface="Wingdings" panose="05000000000000000000" pitchFamily="2" charset="2"/>
              <a:buChar char="Ø"/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  <a:sym typeface="Wingdings" panose="05000000000000000000" pitchFamily="2" charset="2"/>
              </a:rPr>
              <a:t>-0.03% for AI and </a:t>
            </a:r>
            <a:r>
              <a:rPr lang="en-US" altLang="ko-KR" dirty="0"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  <a:sym typeface="Wingdings" panose="05000000000000000000" pitchFamily="2" charset="2"/>
              </a:rPr>
              <a:t>-0.03</a:t>
            </a: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  <a:sym typeface="Wingdings" panose="05000000000000000000" pitchFamily="2" charset="2"/>
              </a:rPr>
              <a:t>% for RA </a:t>
            </a:r>
            <a:endParaRPr lang="en-US" altLang="ko-KR" dirty="0">
              <a:solidFill>
                <a:srgbClr val="000000"/>
              </a:solidFill>
              <a:latin typeface="Calibri" panose="020F0502020204030204" pitchFamily="34" charset="0"/>
              <a:ea typeface="Ebrima" panose="02000000000000000000" pitchFamily="2" charset="0"/>
              <a:cs typeface="Calibri" panose="020F0502020204030204" pitchFamily="34" charset="0"/>
            </a:endParaRPr>
          </a:p>
          <a:p>
            <a:pPr lvl="1">
              <a:lnSpc>
                <a:spcPts val="2700"/>
              </a:lnSpc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Reduces computational complexity </a:t>
            </a:r>
          </a:p>
          <a:p>
            <a:pPr marL="1003300" lvl="2" indent="-285750">
              <a:lnSpc>
                <a:spcPts val="2700"/>
              </a:lnSpc>
              <a:buFont typeface="Wingdings" panose="05000000000000000000" pitchFamily="2" charset="2"/>
              <a:buChar char="Ø"/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SAD and MRSAD calculation</a:t>
            </a:r>
          </a:p>
          <a:p>
            <a:pPr marL="1003300" lvl="2" indent="-285750">
              <a:lnSpc>
                <a:spcPts val="2700"/>
              </a:lnSpc>
              <a:buFont typeface="Wingdings" panose="05000000000000000000" pitchFamily="2" charset="2"/>
              <a:buChar char="Ø"/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FLM parameters derivation</a:t>
            </a:r>
          </a:p>
          <a:p>
            <a:pPr marL="1003300" lvl="2" indent="-285750">
              <a:lnSpc>
                <a:spcPts val="2700"/>
              </a:lnSpc>
              <a:buFont typeface="Wingdings" panose="05000000000000000000" pitchFamily="2" charset="2"/>
              <a:buChar char="Ø"/>
            </a:pPr>
            <a:endParaRPr lang="en-US" altLang="ko-KR" dirty="0">
              <a:solidFill>
                <a:srgbClr val="000000"/>
              </a:solidFill>
              <a:latin typeface="Calibri" panose="020F0502020204030204" pitchFamily="34" charset="0"/>
              <a:ea typeface="Ebrima" panose="02000000000000000000" pitchFamily="2" charset="0"/>
              <a:cs typeface="Calibri" panose="020F0502020204030204" pitchFamily="34" charset="0"/>
            </a:endParaRPr>
          </a:p>
          <a:p>
            <a:pPr>
              <a:lnSpc>
                <a:spcPts val="2700"/>
              </a:lnSpc>
            </a:pPr>
            <a:r>
              <a:rPr lang="en-US" altLang="ko-KR" b="1" dirty="0">
                <a:solidFill>
                  <a:prstClr val="black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Conclusion</a:t>
            </a:r>
          </a:p>
          <a:p>
            <a:pPr lvl="1">
              <a:lnSpc>
                <a:spcPts val="2700"/>
              </a:lnSpc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It is suggested to adopt the proposed method </a:t>
            </a:r>
            <a:b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</a:b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in the next version of ECM</a:t>
            </a:r>
          </a:p>
          <a:p>
            <a:pPr lvl="1">
              <a:lnSpc>
                <a:spcPts val="2700"/>
              </a:lnSpc>
            </a:pP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Thanks to </a:t>
            </a:r>
            <a:r>
              <a:rPr lang="en-US" altLang="ko-KR" dirty="0" err="1"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InterDigital</a:t>
            </a:r>
            <a:r>
              <a:rPr lang="en-US" altLang="ko-KR" dirty="0">
                <a:solidFill>
                  <a:srgbClr val="000000"/>
                </a:solidFill>
                <a:latin typeface="Calibri" panose="020F0502020204030204" pitchFamily="34" charset="0"/>
                <a:ea typeface="Ebrima" panose="02000000000000000000" pitchFamily="2" charset="0"/>
                <a:cs typeface="Calibri" panose="020F0502020204030204" pitchFamily="34" charset="0"/>
              </a:rPr>
              <a:t> for cross-checking </a:t>
            </a:r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545D2E0-345F-4209-80E4-D77562594E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1F0BB9-B3F1-4336-802D-07FEBD8F8209}" type="slidenum">
              <a:rPr lang="ko-KR" altLang="en-US" smtClean="0"/>
              <a:pPr/>
              <a:t>4</a:t>
            </a:fld>
            <a:endParaRPr lang="ko-KR" altLang="en-US" dirty="0"/>
          </a:p>
        </p:txBody>
      </p:sp>
      <p:graphicFrame>
        <p:nvGraphicFramePr>
          <p:cNvPr id="160" name="표 159">
            <a:extLst>
              <a:ext uri="{FF2B5EF4-FFF2-40B4-BE49-F238E27FC236}">
                <a16:creationId xmlns:a16="http://schemas.microsoft.com/office/drawing/2014/main" id="{A5542325-618B-4064-B3C4-DCCF460CE7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1847097"/>
              </p:ext>
            </p:extLst>
          </p:nvPr>
        </p:nvGraphicFramePr>
        <p:xfrm>
          <a:off x="6456040" y="1340768"/>
          <a:ext cx="5069973" cy="4770127"/>
        </p:xfrm>
        <a:graphic>
          <a:graphicData uri="http://schemas.openxmlformats.org/drawingml/2006/table">
            <a:tbl>
              <a:tblPr firstRow="1" firstCol="1" bandRow="1"/>
              <a:tblGrid>
                <a:gridCol w="757770">
                  <a:extLst>
                    <a:ext uri="{9D8B030D-6E8A-4147-A177-3AD203B41FA5}">
                      <a16:colId xmlns:a16="http://schemas.microsoft.com/office/drawing/2014/main" val="3704088754"/>
                    </a:ext>
                  </a:extLst>
                </a:gridCol>
                <a:gridCol w="522820">
                  <a:extLst>
                    <a:ext uri="{9D8B030D-6E8A-4147-A177-3AD203B41FA5}">
                      <a16:colId xmlns:a16="http://schemas.microsoft.com/office/drawing/2014/main" val="2599256453"/>
                    </a:ext>
                  </a:extLst>
                </a:gridCol>
                <a:gridCol w="522820">
                  <a:extLst>
                    <a:ext uri="{9D8B030D-6E8A-4147-A177-3AD203B41FA5}">
                      <a16:colId xmlns:a16="http://schemas.microsoft.com/office/drawing/2014/main" val="1856020707"/>
                    </a:ext>
                  </a:extLst>
                </a:gridCol>
                <a:gridCol w="522820">
                  <a:extLst>
                    <a:ext uri="{9D8B030D-6E8A-4147-A177-3AD203B41FA5}">
                      <a16:colId xmlns:a16="http://schemas.microsoft.com/office/drawing/2014/main" val="2038303792"/>
                    </a:ext>
                  </a:extLst>
                </a:gridCol>
                <a:gridCol w="549808">
                  <a:extLst>
                    <a:ext uri="{9D8B030D-6E8A-4147-A177-3AD203B41FA5}">
                      <a16:colId xmlns:a16="http://schemas.microsoft.com/office/drawing/2014/main" val="3181031669"/>
                    </a:ext>
                  </a:extLst>
                </a:gridCol>
                <a:gridCol w="549808">
                  <a:extLst>
                    <a:ext uri="{9D8B030D-6E8A-4147-A177-3AD203B41FA5}">
                      <a16:colId xmlns:a16="http://schemas.microsoft.com/office/drawing/2014/main" val="2221047967"/>
                    </a:ext>
                  </a:extLst>
                </a:gridCol>
                <a:gridCol w="818095">
                  <a:extLst>
                    <a:ext uri="{9D8B030D-6E8A-4147-A177-3AD203B41FA5}">
                      <a16:colId xmlns:a16="http://schemas.microsoft.com/office/drawing/2014/main" val="3014650964"/>
                    </a:ext>
                  </a:extLst>
                </a:gridCol>
                <a:gridCol w="826032">
                  <a:extLst>
                    <a:ext uri="{9D8B030D-6E8A-4147-A177-3AD203B41FA5}">
                      <a16:colId xmlns:a16="http://schemas.microsoft.com/office/drawing/2014/main" val="2093324106"/>
                    </a:ext>
                  </a:extLst>
                </a:gridCol>
              </a:tblGrid>
              <a:tr h="211012"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lnSpc>
                          <a:spcPts val="7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alt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All Intra Main 10 </a:t>
                      </a:r>
                      <a:endParaRPr lang="ko-KR" alt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66197" marR="66197" marT="33098" marB="3309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75218491"/>
                  </a:ext>
                </a:extLst>
              </a:tr>
              <a:tr h="211012">
                <a:tc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lnSpc>
                          <a:spcPts val="7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endParaRPr lang="ko-KR" alt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marL="0" algn="ctr" defTabSz="914400" rtl="0" eaLnBrk="1" fontAlgn="auto" latinLnBrk="1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kern="12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Over ECM-13.0</a:t>
                      </a:r>
                      <a:endParaRPr lang="ko-KR" altLang="en-US" sz="1100" b="1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66197" marR="66197" marT="33098" marB="3309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762522964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Y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U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V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EncT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DecT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EncVmPeak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DecVmPeak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78373004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Class A1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-0.02%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0.07%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0.04%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99.8%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100.1%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101.8%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100.1%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08177605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Class A2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-0.03%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-0.03%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-0.02%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99.9%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3563475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Class B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-0.04%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-0.01%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-0.21%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99.0%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101.5%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100.1%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92220136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Class C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-0.01%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0.04%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0.09%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99.4%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100.2%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100.5%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6600816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Class E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-0.05%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0.11%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0.00%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100.4%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100.1%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101.2%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05392971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Overall 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-0.03%</a:t>
                      </a:r>
                      <a:endParaRPr lang="ko-KR" sz="1200" b="1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0.03%</a:t>
                      </a:r>
                      <a:endParaRPr lang="ko-KR" sz="1200" b="1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-0.04%</a:t>
                      </a:r>
                      <a:endParaRPr lang="ko-KR" sz="1200" b="1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99.6%</a:t>
                      </a:r>
                      <a:endParaRPr lang="ko-KR" sz="1200" b="1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100.1%</a:t>
                      </a:r>
                      <a:endParaRPr lang="ko-KR" sz="1200" b="1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101.0%</a:t>
                      </a:r>
                      <a:endParaRPr lang="ko-KR" sz="1200" b="1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  <a:endParaRPr lang="ko-KR" sz="1200" b="1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86045395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Class D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-0.01%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-0.07%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-0.04%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100.9%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100.4%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3422422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Class F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-0.05%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-0.06%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0.00%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99.6%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99.3%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32100995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Class TGM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-0.14%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-0.15%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-0.14%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100.6%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100.4%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102.5%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100.2%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86373802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84805803"/>
                  </a:ext>
                </a:extLst>
              </a:tr>
              <a:tr h="211855">
                <a:tc>
                  <a:txBody>
                    <a:bodyPr/>
                    <a:lstStyle/>
                    <a:p>
                      <a:pPr>
                        <a:lnSpc>
                          <a:spcPts val="700"/>
                        </a:lnSpc>
                      </a:pPr>
                      <a:endParaRPr lang="ko-KR" sz="1100" dirty="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Random Access Main 10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66197" marR="66197" marT="33098" marB="3309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22776235"/>
                  </a:ext>
                </a:extLst>
              </a:tr>
              <a:tr h="211855">
                <a:tc>
                  <a:txBody>
                    <a:bodyPr/>
                    <a:lstStyle/>
                    <a:p>
                      <a:pPr>
                        <a:lnSpc>
                          <a:spcPts val="700"/>
                        </a:lnSpc>
                      </a:pPr>
                      <a:endParaRPr lang="ko-KR" sz="110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gridSpan="7">
                  <a:txBody>
                    <a:bodyPr/>
                    <a:lstStyle/>
                    <a:p>
                      <a:pPr algn="ctr" fontAlgn="auto" hangingPunct="1">
                        <a:lnSpc>
                          <a:spcPct val="100000"/>
                        </a:lnSpc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Over ECM-13.0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66197" marR="66197" marT="33098" marB="33098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40982198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endParaRPr lang="ko-KR" sz="1100"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Y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U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V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EncT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DecT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EncVmPeak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 err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DecVmPeak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5597214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Class A1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-0.01%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-0.08%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-0.02%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100.3%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99.7%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99.8%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9932527"/>
                  </a:ext>
                </a:extLst>
              </a:tr>
              <a:tr h="190643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Class A2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0.00%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-0.16%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0.05%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99.9%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100.2%</a:t>
                      </a:r>
                    </a:p>
                  </a:txBody>
                  <a:tcPr marL="6350" marR="6350" marT="635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ko-KR" sz="1100" kern="12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</a:p>
                  </a:txBody>
                  <a:tcPr marL="6350" marR="6350" marT="635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25187805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Class B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-0.04%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0.05%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-0.18%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99.8%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99.9%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100.3%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38075674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Class C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-0.04%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0.07%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0.18%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100.2%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99.5%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4169105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Class E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　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　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　</a:t>
                      </a:r>
                      <a:endParaRPr lang="ko-KR" sz="12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ko-KR" sz="11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　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ko-KR" sz="110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　</a:t>
                      </a:r>
                      <a:endParaRPr lang="ko-KR" sz="12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233058342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Overall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-0.03%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-0.01%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-0.01%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100.1%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99.7%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b="1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  <a:endParaRPr lang="ko-KR" sz="1200" b="1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934458684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Class D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0.00%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-0.15%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-0.10%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100.6%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99.7%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99.9%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52515021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Class F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-0.05%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0.22%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-0.09%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100.3%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99.1%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100.0%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99.9%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463156297"/>
                  </a:ext>
                </a:extLst>
              </a:tr>
              <a:tr h="182207"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Class TGM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-0.14%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-0.06%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-0.07%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99.5%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98.6%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100.1%</a:t>
                      </a:r>
                      <a:endParaRPr lang="ko-KR" sz="120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Bef>
                          <a:spcPts val="680"/>
                        </a:spcBef>
                        <a:spcAft>
                          <a:spcPts val="0"/>
                        </a:spcAft>
                        <a:tabLst>
                          <a:tab pos="228600" algn="l"/>
                          <a:tab pos="457200" algn="l"/>
                          <a:tab pos="685800" algn="l"/>
                          <a:tab pos="914400" algn="l"/>
                          <a:tab pos="1143000" algn="l"/>
                          <a:tab pos="1371600" algn="l"/>
                          <a:tab pos="1600200" algn="l"/>
                          <a:tab pos="1828800" algn="l"/>
                          <a:tab pos="2057400" algn="l"/>
                          <a:tab pos="2286000" algn="l"/>
                          <a:tab pos="2514600" algn="l"/>
                          <a:tab pos="2743200" algn="l"/>
                          <a:tab pos="508000" algn="l"/>
                        </a:tabLs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  <a:cs typeface="Calibri" panose="020F0502020204030204" pitchFamily="34" charset="0"/>
                        </a:rPr>
                        <a:t>99.8%</a:t>
                      </a:r>
                      <a:endParaRPr lang="ko-KR" sz="1200" dirty="0"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  <a:cs typeface="Calibri" panose="020F0502020204030204" pitchFamily="34" charset="0"/>
                      </a:endParaRPr>
                    </a:p>
                  </a:txBody>
                  <a:tcPr marL="45510" marR="4551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114574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6232249"/>
      </p:ext>
    </p:extLst>
  </p:cSld>
  <p:clrMapOvr>
    <a:masterClrMapping/>
  </p:clrMapOvr>
</p:sld>
</file>

<file path=ppt/theme/theme1.xml><?xml version="1.0" encoding="utf-8"?>
<a:theme xmlns:a="http://schemas.openxmlformats.org/drawingml/2006/main" name="1_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102041</TotalTime>
  <Words>554</Words>
  <Application>Microsoft Office PowerPoint</Application>
  <PresentationFormat>와이드스크린</PresentationFormat>
  <Paragraphs>207</Paragraphs>
  <Slides>4</Slides>
  <Notes>4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4</vt:i4>
      </vt:variant>
    </vt:vector>
  </HeadingPairs>
  <TitlesOfParts>
    <vt:vector size="15" baseType="lpstr">
      <vt:lpstr>HY헤드라인M</vt:lpstr>
      <vt:lpstr>noto</vt:lpstr>
      <vt:lpstr>맑은 고딕</vt:lpstr>
      <vt:lpstr>함초롬돋움</vt:lpstr>
      <vt:lpstr>Arial</vt:lpstr>
      <vt:lpstr>Calibri</vt:lpstr>
      <vt:lpstr>Ebrima</vt:lpstr>
      <vt:lpstr>Rockwell</vt:lpstr>
      <vt:lpstr>Times New Roman</vt:lpstr>
      <vt:lpstr>Wingdings</vt:lpstr>
      <vt:lpstr>1_Office 테마</vt:lpstr>
      <vt:lpstr>PowerPoint 프레젠테이션</vt:lpstr>
      <vt:lpstr>Introduction</vt:lpstr>
      <vt:lpstr>Proposal</vt:lpstr>
      <vt:lpstr>Experimental Results &amp; Conclusion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/>
  <cp:lastModifiedBy>JL</cp:lastModifiedBy>
  <cp:revision>2257</cp:revision>
  <cp:lastPrinted>2023-05-10T12:57:27Z</cp:lastPrinted>
  <dcterms:created xsi:type="dcterms:W3CDTF">2020-10-26T01:51:30Z</dcterms:created>
  <dcterms:modified xsi:type="dcterms:W3CDTF">2024-07-11T00:21:35Z</dcterms:modified>
</cp:coreProperties>
</file>