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C81DFB-4E88-441F-A62E-E0205086829B}" v="4" dt="2024-01-19T05:35:14.95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n Hu" userId="3618843d-2054-4bcf-ad49-76f523b6d2da" providerId="ADAL" clId="{9FC81DFB-4E88-441F-A62E-E0205086829B}"/>
    <pc:docChg chg="undo custSel addSld delSld modSld">
      <pc:chgData name="Nan Hu" userId="3618843d-2054-4bcf-ad49-76f523b6d2da" providerId="ADAL" clId="{9FC81DFB-4E88-441F-A62E-E0205086829B}" dt="2024-01-19T05:35:44.911" v="765" actId="20577"/>
      <pc:docMkLst>
        <pc:docMk/>
      </pc:docMkLst>
      <pc:sldChg chg="modSp mod">
        <pc:chgData name="Nan Hu" userId="3618843d-2054-4bcf-ad49-76f523b6d2da" providerId="ADAL" clId="{9FC81DFB-4E88-441F-A62E-E0205086829B}" dt="2024-01-18T21:04:49.911" v="137" actId="20577"/>
        <pc:sldMkLst>
          <pc:docMk/>
          <pc:sldMk cId="3565356234" sldId="256"/>
        </pc:sldMkLst>
        <pc:spChg chg="mod">
          <ac:chgData name="Nan Hu" userId="3618843d-2054-4bcf-ad49-76f523b6d2da" providerId="ADAL" clId="{9FC81DFB-4E88-441F-A62E-E0205086829B}" dt="2024-01-18T21:04:19.198" v="67" actId="20577"/>
          <ac:spMkLst>
            <pc:docMk/>
            <pc:sldMk cId="3565356234" sldId="256"/>
            <ac:spMk id="2" creationId="{3A64030A-6A5D-EEB6-553A-F95998CFEA4E}"/>
          </ac:spMkLst>
        </pc:spChg>
        <pc:spChg chg="mod">
          <ac:chgData name="Nan Hu" userId="3618843d-2054-4bcf-ad49-76f523b6d2da" providerId="ADAL" clId="{9FC81DFB-4E88-441F-A62E-E0205086829B}" dt="2024-01-18T21:04:49.911" v="137" actId="20577"/>
          <ac:spMkLst>
            <pc:docMk/>
            <pc:sldMk cId="3565356234" sldId="256"/>
            <ac:spMk id="3" creationId="{DDD1E0D9-4B27-FA26-B9BB-49A10CF47714}"/>
          </ac:spMkLst>
        </pc:spChg>
      </pc:sldChg>
      <pc:sldChg chg="modSp new del mod">
        <pc:chgData name="Nan Hu" userId="3618843d-2054-4bcf-ad49-76f523b6d2da" providerId="ADAL" clId="{9FC81DFB-4E88-441F-A62E-E0205086829B}" dt="2024-01-19T05:35:08.177" v="716" actId="47"/>
        <pc:sldMkLst>
          <pc:docMk/>
          <pc:sldMk cId="3774316599" sldId="257"/>
        </pc:sldMkLst>
        <pc:spChg chg="mod">
          <ac:chgData name="Nan Hu" userId="3618843d-2054-4bcf-ad49-76f523b6d2da" providerId="ADAL" clId="{9FC81DFB-4E88-441F-A62E-E0205086829B}" dt="2024-01-18T21:05:29.111" v="185" actId="20577"/>
          <ac:spMkLst>
            <pc:docMk/>
            <pc:sldMk cId="3774316599" sldId="257"/>
            <ac:spMk id="2" creationId="{9333BDDB-A09F-771F-8CEA-664F56A704D7}"/>
          </ac:spMkLst>
        </pc:spChg>
        <pc:spChg chg="mod">
          <ac:chgData name="Nan Hu" userId="3618843d-2054-4bcf-ad49-76f523b6d2da" providerId="ADAL" clId="{9FC81DFB-4E88-441F-A62E-E0205086829B}" dt="2024-01-18T21:09:24.864" v="503" actId="20577"/>
          <ac:spMkLst>
            <pc:docMk/>
            <pc:sldMk cId="3774316599" sldId="257"/>
            <ac:spMk id="3" creationId="{C7C4A639-4FCA-25B3-BBA8-B5DD3F990AE0}"/>
          </ac:spMkLst>
        </pc:spChg>
      </pc:sldChg>
      <pc:sldChg chg="modSp new del mod">
        <pc:chgData name="Nan Hu" userId="3618843d-2054-4bcf-ad49-76f523b6d2da" providerId="ADAL" clId="{9FC81DFB-4E88-441F-A62E-E0205086829B}" dt="2024-01-19T05:35:09.308" v="717" actId="47"/>
        <pc:sldMkLst>
          <pc:docMk/>
          <pc:sldMk cId="2149870065" sldId="258"/>
        </pc:sldMkLst>
        <pc:spChg chg="mod">
          <ac:chgData name="Nan Hu" userId="3618843d-2054-4bcf-ad49-76f523b6d2da" providerId="ADAL" clId="{9FC81DFB-4E88-441F-A62E-E0205086829B}" dt="2024-01-18T21:06:38.097" v="327" actId="20577"/>
          <ac:spMkLst>
            <pc:docMk/>
            <pc:sldMk cId="2149870065" sldId="258"/>
            <ac:spMk id="2" creationId="{910CFEAF-E80C-082B-AE0C-B47CCFCEAE26}"/>
          </ac:spMkLst>
        </pc:spChg>
        <pc:spChg chg="mod">
          <ac:chgData name="Nan Hu" userId="3618843d-2054-4bcf-ad49-76f523b6d2da" providerId="ADAL" clId="{9FC81DFB-4E88-441F-A62E-E0205086829B}" dt="2024-01-18T21:12:46.090" v="626" actId="20577"/>
          <ac:spMkLst>
            <pc:docMk/>
            <pc:sldMk cId="2149870065" sldId="258"/>
            <ac:spMk id="3" creationId="{48C8A2FB-5D6D-E173-F951-38F6288D208E}"/>
          </ac:spMkLst>
        </pc:spChg>
      </pc:sldChg>
      <pc:sldChg chg="addSp delSp modSp new del mod">
        <pc:chgData name="Nan Hu" userId="3618843d-2054-4bcf-ad49-76f523b6d2da" providerId="ADAL" clId="{9FC81DFB-4E88-441F-A62E-E0205086829B}" dt="2024-01-19T05:35:20.740" v="721" actId="47"/>
        <pc:sldMkLst>
          <pc:docMk/>
          <pc:sldMk cId="4148972311" sldId="259"/>
        </pc:sldMkLst>
        <pc:spChg chg="mod">
          <ac:chgData name="Nan Hu" userId="3618843d-2054-4bcf-ad49-76f523b6d2da" providerId="ADAL" clId="{9FC81DFB-4E88-441F-A62E-E0205086829B}" dt="2024-01-18T21:07:27.220" v="452" actId="20577"/>
          <ac:spMkLst>
            <pc:docMk/>
            <pc:sldMk cId="4148972311" sldId="259"/>
            <ac:spMk id="2" creationId="{0462BA64-B96F-9EEA-7C24-AEC51936C1AF}"/>
          </ac:spMkLst>
        </pc:spChg>
        <pc:spChg chg="del">
          <ac:chgData name="Nan Hu" userId="3618843d-2054-4bcf-ad49-76f523b6d2da" providerId="ADAL" clId="{9FC81DFB-4E88-441F-A62E-E0205086829B}" dt="2024-01-18T21:08:21.239" v="453"/>
          <ac:spMkLst>
            <pc:docMk/>
            <pc:sldMk cId="4148972311" sldId="259"/>
            <ac:spMk id="3" creationId="{ECEBC81C-8A47-5AE4-093C-A2D7A547FCC6}"/>
          </ac:spMkLst>
        </pc:spChg>
        <pc:spChg chg="add mod">
          <ac:chgData name="Nan Hu" userId="3618843d-2054-4bcf-ad49-76f523b6d2da" providerId="ADAL" clId="{9FC81DFB-4E88-441F-A62E-E0205086829B}" dt="2024-01-19T05:35:12.905" v="718" actId="21"/>
          <ac:spMkLst>
            <pc:docMk/>
            <pc:sldMk cId="4148972311" sldId="259"/>
            <ac:spMk id="8" creationId="{13BF239F-7917-94CA-37DC-E2B005C76B21}"/>
          </ac:spMkLst>
        </pc:spChg>
        <pc:graphicFrameChg chg="add del mod modGraphic">
          <ac:chgData name="Nan Hu" userId="3618843d-2054-4bcf-ad49-76f523b6d2da" providerId="ADAL" clId="{9FC81DFB-4E88-441F-A62E-E0205086829B}" dt="2024-01-19T05:35:12.905" v="718" actId="21"/>
          <ac:graphicFrameMkLst>
            <pc:docMk/>
            <pc:sldMk cId="4148972311" sldId="259"/>
            <ac:graphicFrameMk id="4" creationId="{C01FE1FA-C15E-AC39-894D-0BE2510B71E4}"/>
          </ac:graphicFrameMkLst>
        </pc:graphicFrameChg>
        <pc:graphicFrameChg chg="add del mod modGraphic">
          <ac:chgData name="Nan Hu" userId="3618843d-2054-4bcf-ad49-76f523b6d2da" providerId="ADAL" clId="{9FC81DFB-4E88-441F-A62E-E0205086829B}" dt="2024-01-19T05:35:12.905" v="718" actId="21"/>
          <ac:graphicFrameMkLst>
            <pc:docMk/>
            <pc:sldMk cId="4148972311" sldId="259"/>
            <ac:graphicFrameMk id="5" creationId="{89141DC5-9EB4-1F53-B2B4-6E4F3002A9F1}"/>
          </ac:graphicFrameMkLst>
        </pc:graphicFrameChg>
        <pc:graphicFrameChg chg="add del mod modGraphic">
          <ac:chgData name="Nan Hu" userId="3618843d-2054-4bcf-ad49-76f523b6d2da" providerId="ADAL" clId="{9FC81DFB-4E88-441F-A62E-E0205086829B}" dt="2024-01-19T05:35:12.905" v="718" actId="21"/>
          <ac:graphicFrameMkLst>
            <pc:docMk/>
            <pc:sldMk cId="4148972311" sldId="259"/>
            <ac:graphicFrameMk id="6" creationId="{7E29CA6E-A722-E167-B447-B87AD016B08F}"/>
          </ac:graphicFrameMkLst>
        </pc:graphicFrameChg>
      </pc:sldChg>
      <pc:sldChg chg="addSp modSp new mod">
        <pc:chgData name="Nan Hu" userId="3618843d-2054-4bcf-ad49-76f523b6d2da" providerId="ADAL" clId="{9FC81DFB-4E88-441F-A62E-E0205086829B}" dt="2024-01-19T05:35:44.911" v="765" actId="20577"/>
        <pc:sldMkLst>
          <pc:docMk/>
          <pc:sldMk cId="2379182985" sldId="260"/>
        </pc:sldMkLst>
        <pc:spChg chg="mod">
          <ac:chgData name="Nan Hu" userId="3618843d-2054-4bcf-ad49-76f523b6d2da" providerId="ADAL" clId="{9FC81DFB-4E88-441F-A62E-E0205086829B}" dt="2024-01-19T05:34:55.398" v="712" actId="1076"/>
          <ac:spMkLst>
            <pc:docMk/>
            <pc:sldMk cId="2379182985" sldId="260"/>
            <ac:spMk id="2" creationId="{2BC875DD-2788-3968-5682-6AD34C6DC01E}"/>
          </ac:spMkLst>
        </pc:spChg>
        <pc:spChg chg="mod">
          <ac:chgData name="Nan Hu" userId="3618843d-2054-4bcf-ad49-76f523b6d2da" providerId="ADAL" clId="{9FC81DFB-4E88-441F-A62E-E0205086829B}" dt="2024-01-19T05:35:44.911" v="765" actId="20577"/>
          <ac:spMkLst>
            <pc:docMk/>
            <pc:sldMk cId="2379182985" sldId="260"/>
            <ac:spMk id="3" creationId="{CFE5F26E-1422-FD17-EB36-B5ECF604A064}"/>
          </ac:spMkLst>
        </pc:spChg>
        <pc:graphicFrameChg chg="add mod">
          <ac:chgData name="Nan Hu" userId="3618843d-2054-4bcf-ad49-76f523b6d2da" providerId="ADAL" clId="{9FC81DFB-4E88-441F-A62E-E0205086829B}" dt="2024-01-19T05:35:18.699" v="720" actId="1076"/>
          <ac:graphicFrameMkLst>
            <pc:docMk/>
            <pc:sldMk cId="2379182985" sldId="260"/>
            <ac:graphicFrameMk id="4" creationId="{2359860A-9D68-26BD-98D7-F33B40A3C08C}"/>
          </ac:graphicFrameMkLst>
        </pc:graphicFrameChg>
        <pc:graphicFrameChg chg="add mod">
          <ac:chgData name="Nan Hu" userId="3618843d-2054-4bcf-ad49-76f523b6d2da" providerId="ADAL" clId="{9FC81DFB-4E88-441F-A62E-E0205086829B}" dt="2024-01-19T05:35:18.699" v="720" actId="1076"/>
          <ac:graphicFrameMkLst>
            <pc:docMk/>
            <pc:sldMk cId="2379182985" sldId="260"/>
            <ac:graphicFrameMk id="5" creationId="{51BEB2AB-C8B8-69E5-45DD-518F6EA99CBD}"/>
          </ac:graphicFrameMkLst>
        </pc:graphicFrameChg>
        <pc:graphicFrameChg chg="add mod">
          <ac:chgData name="Nan Hu" userId="3618843d-2054-4bcf-ad49-76f523b6d2da" providerId="ADAL" clId="{9FC81DFB-4E88-441F-A62E-E0205086829B}" dt="2024-01-19T05:35:18.699" v="720" actId="1076"/>
          <ac:graphicFrameMkLst>
            <pc:docMk/>
            <pc:sldMk cId="2379182985" sldId="260"/>
            <ac:graphicFrameMk id="6" creationId="{43FF2A81-BE25-9B61-BEC3-A3F192EADB12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1E65B-93E2-0288-CF5C-710AB0631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E3C85-8074-3ED0-D165-04B319735C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723C5D-EE0E-AF65-FCAB-D48C5D5D72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56C39C-9EC8-1DBB-A3A6-97404FB4C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4827E6-9618-4CEA-853C-2DB8389CB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141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342EA-09FD-03F6-1C96-C94BAAD953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8B248D-DE63-B4AA-3725-BF38F00695C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500D49-64E4-97D8-F6B1-6EB12EA94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5F53B5-684F-5907-6717-FC653EC17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9D9CF1-0DB9-89C1-8C40-B40C6D2B7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0096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DD14208-4F3E-1208-04B9-5AE8BF614B9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79DF8D2-975B-C6E6-0D0A-76E611F0E7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3513AC-8F86-39C0-4FF0-4A0FE18EC1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8FF5BD-E9F5-B2D4-6DD3-C058D2696D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4718F7-4B83-9BC8-03E3-C432D88B3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217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5B39AA-A3CE-700E-8577-A27C5C4399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F714DD-6F04-789B-7608-AFE8E9A282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44B5E4-CCC2-9680-C9D2-AFB06EF33C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13F802-D9FB-4D31-EF99-E85CED7BBC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9C33F-2015-5E98-FC27-C083054E84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0517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B2912-1C76-EB16-0B7B-8D0487921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D4CD28-ED63-B618-2CB4-235EBD1E20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778D7-7C01-E119-4B94-E3949AB93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B5CA7B-496C-B6E5-EBE4-B0F596E87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558BB1-1C79-B09B-DF17-FC2D58563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499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2F843-7602-8A18-E20A-E316E5579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3C16F0-AD13-F927-D0EF-A3A48AA667E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B6273B-10EE-4454-D6DC-B72CB78EEA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68D0D79-E105-55FF-20E5-B2EC12D74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9CE11D-F324-DC01-BF80-61562E81F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C2036E-5776-BC2B-7635-92C851D48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239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EE461-1373-1028-B57D-E4FDD597F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E755CB-74C5-40AA-005A-C0E7A1DA76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B56F19F-CB6A-D31E-99B3-62110E5103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B9C0803-7DB0-78A7-15EF-A7F9EB36A0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EC50ED-30F1-789C-8222-A8D1F21396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CCD2AB-02C3-2496-4FBB-71CC252C55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BC7E6F-2F1E-EA21-D955-BF176781E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C11887-6384-775B-E47F-D4C82E16D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174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7ECBE-A108-230C-5148-FAB1AB38F1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88357CC-039E-501E-AF9D-B1430BA26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340760-B578-8A5F-D61D-8CDC96DBC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D027EF-BB6D-7E03-B00E-07B3C1EE2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9590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F4E077-7C8D-26E9-B811-D5A16F383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806C2A-47EB-473E-5D81-0E12C6C9D5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FEC0A3-CC6D-0914-3007-9D98E9DBF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2704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736F1-FBFB-5A74-8230-C874ADAD4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88BE4C-CC9A-58F1-ED00-6E7DFBED80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424627B-AC90-73C8-3F16-2665E8F214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8DED59-F0AA-79A6-1770-2FDBB3B9D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2510E2-CF90-FA6D-DDA5-6583F26EA3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E37286-7374-F7D1-4882-5ECC53150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8630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D6348-365D-F354-CC1B-0277D8DAFD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0B3DCE-7A3D-2913-0D15-2129F6845D7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116787-F443-5A1F-47E8-DDF8C7A1BF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70B5CD-1662-BEC7-3A72-B5382AE86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ED975B-68AD-AAB1-2458-63B470D6CC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399B68-F3B0-E0B7-151A-E36E0C359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973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14EE6C1-701A-AE70-C722-743D4D885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03358E-BA20-B7FE-6253-9536E5BDC4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9B2BE0-683F-96C6-8162-DC0DA9E6367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BB57EA-1DD7-4E2C-A935-5D6AF0E3027E}" type="datetimeFigureOut">
              <a:rPr lang="en-US" smtClean="0"/>
              <a:t>1/18/2024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46575-5750-E150-54F1-0C45177CC9C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356063-ED05-067A-39BF-E1FB560F97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3A5A3-E7D5-4009-BF19-1A229741ED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70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64030A-6A5D-EEB6-553A-F95998CFEA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JVET-AG0233: EE2-related: Adaptive precision for CCALF coefficients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D1E0D9-4B27-FA26-B9BB-49A10CF477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Nan Hu, Marta Karczewicz, Vadim Seregin, Hongtao Wang</a:t>
            </a:r>
          </a:p>
          <a:p>
            <a:r>
              <a:rPr lang="en-US" dirty="0"/>
              <a:t>Qualcomm</a:t>
            </a:r>
          </a:p>
        </p:txBody>
      </p:sp>
    </p:spTree>
    <p:extLst>
      <p:ext uri="{BB962C8B-B14F-4D97-AF65-F5344CB8AC3E}">
        <p14:creationId xmlns:p14="http://schemas.microsoft.com/office/powerpoint/2010/main" val="3565356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875DD-2788-3968-5682-6AD34C6DC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419" y="0"/>
            <a:ext cx="10515600" cy="1325563"/>
          </a:xfrm>
        </p:spPr>
        <p:txBody>
          <a:bodyPr/>
          <a:lstStyle/>
          <a:p>
            <a:r>
              <a:rPr lang="en-US" dirty="0"/>
              <a:t>JVET-AG0233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5F26E-1422-FD17-EB36-B5ECF604A0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3143" y="919851"/>
            <a:ext cx="10515600" cy="4351338"/>
          </a:xfrm>
        </p:spPr>
        <p:txBody>
          <a:bodyPr/>
          <a:lstStyle/>
          <a:p>
            <a:r>
              <a:rPr lang="en-US" dirty="0"/>
              <a:t>Luma ALF coefficient in EE2-4.3</a:t>
            </a:r>
          </a:p>
          <a:p>
            <a:pPr lvl="1"/>
            <a:r>
              <a:rPr lang="en-US" dirty="0"/>
              <a:t>Fractional part of a coefficient</a:t>
            </a:r>
          </a:p>
          <a:p>
            <a:pPr lvl="2"/>
            <a:r>
              <a:rPr lang="en-US" dirty="0"/>
              <a:t>adaptive with 5, 6, 7 and 8-bit</a:t>
            </a:r>
          </a:p>
          <a:p>
            <a:r>
              <a:rPr lang="en-US" dirty="0"/>
              <a:t>Proposal: CCALF coefficient</a:t>
            </a:r>
          </a:p>
          <a:p>
            <a:pPr lvl="1"/>
            <a:r>
              <a:rPr lang="en-US" dirty="0"/>
              <a:t>Reuse </a:t>
            </a:r>
            <a:r>
              <a:rPr lang="en-US"/>
              <a:t>the mothed in EE2-4.3</a:t>
            </a:r>
            <a:endParaRPr lang="en-US" dirty="0"/>
          </a:p>
          <a:p>
            <a:pPr lvl="2"/>
            <a:r>
              <a:rPr lang="en-US" dirty="0"/>
              <a:t>Fractional part of a coefficient</a:t>
            </a:r>
          </a:p>
          <a:p>
            <a:pPr lvl="3"/>
            <a:r>
              <a:rPr lang="en-US" dirty="0"/>
              <a:t>adaptive with 7, 8, 9 and 10-bit</a:t>
            </a:r>
          </a:p>
          <a:p>
            <a:pPr marL="914400" lvl="2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2359860A-9D68-26BD-98D7-F33B40A3C0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3506094"/>
              </p:ext>
            </p:extLst>
          </p:nvPr>
        </p:nvGraphicFramePr>
        <p:xfrm>
          <a:off x="86264" y="3995049"/>
          <a:ext cx="4033009" cy="1943100"/>
        </p:xfrm>
        <a:graphic>
          <a:graphicData uri="http://schemas.openxmlformats.org/drawingml/2006/table">
            <a:tbl>
              <a:tblPr/>
              <a:tblGrid>
                <a:gridCol w="677494">
                  <a:extLst>
                    <a:ext uri="{9D8B030D-6E8A-4147-A177-3AD203B41FA5}">
                      <a16:colId xmlns:a16="http://schemas.microsoft.com/office/drawing/2014/main" val="920069104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716932692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779713455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2797168234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3161088632"/>
                    </a:ext>
                  </a:extLst>
                </a:gridCol>
                <a:gridCol w="671103">
                  <a:extLst>
                    <a:ext uri="{9D8B030D-6E8A-4147-A177-3AD203B41FA5}">
                      <a16:colId xmlns:a16="http://schemas.microsoft.com/office/drawing/2014/main" val="17245521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60280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953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3088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9325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5778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57065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31339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366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776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2313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7042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TGM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709537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1BEB2AB-C8B8-69E5-45DD-518F6EA99C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268147"/>
              </p:ext>
            </p:extLst>
          </p:nvPr>
        </p:nvGraphicFramePr>
        <p:xfrm>
          <a:off x="4119273" y="3995049"/>
          <a:ext cx="3358645" cy="1943100"/>
        </p:xfrm>
        <a:graphic>
          <a:graphicData uri="http://schemas.openxmlformats.org/drawingml/2006/table">
            <a:tbl>
              <a:tblPr/>
              <a:tblGrid>
                <a:gridCol w="671729">
                  <a:extLst>
                    <a:ext uri="{9D8B030D-6E8A-4147-A177-3AD203B41FA5}">
                      <a16:colId xmlns:a16="http://schemas.microsoft.com/office/drawing/2014/main" val="3556691608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3262355490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953957817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3238904250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1859672910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8370405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22388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56397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3612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2195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62682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21106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9087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02060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54271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9602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21188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43FF2A81-BE25-9B61-BEC3-A3F192EADB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4789963"/>
              </p:ext>
            </p:extLst>
          </p:nvPr>
        </p:nvGraphicFramePr>
        <p:xfrm>
          <a:off x="7477918" y="3995049"/>
          <a:ext cx="3358645" cy="1943100"/>
        </p:xfrm>
        <a:graphic>
          <a:graphicData uri="http://schemas.openxmlformats.org/drawingml/2006/table">
            <a:tbl>
              <a:tblPr/>
              <a:tblGrid>
                <a:gridCol w="671729">
                  <a:extLst>
                    <a:ext uri="{9D8B030D-6E8A-4147-A177-3AD203B41FA5}">
                      <a16:colId xmlns:a16="http://schemas.microsoft.com/office/drawing/2014/main" val="4136651620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3943843911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1634467771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3997171630"/>
                    </a:ext>
                  </a:extLst>
                </a:gridCol>
                <a:gridCol w="671729">
                  <a:extLst>
                    <a:ext uri="{9D8B030D-6E8A-4147-A177-3AD203B41FA5}">
                      <a16:colId xmlns:a16="http://schemas.microsoft.com/office/drawing/2014/main" val="1416873086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 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0522360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ECM-11.0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12751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20955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17632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07355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97638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37726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99.4%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46644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21592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8271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6288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586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91829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513</TotalTime>
  <Words>309</Words>
  <Application>Microsoft Office PowerPoint</Application>
  <PresentationFormat>Widescreen</PresentationFormat>
  <Paragraphs>128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JVET-AG0233: EE2-related: Adaptive precision for CCALF coefficients</vt:lpstr>
      <vt:lpstr>JVET-AG0233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Nan Hu</dc:creator>
  <cp:lastModifiedBy>Nan Hu</cp:lastModifiedBy>
  <cp:revision>1</cp:revision>
  <dcterms:created xsi:type="dcterms:W3CDTF">2024-01-18T21:02:42Z</dcterms:created>
  <dcterms:modified xsi:type="dcterms:W3CDTF">2024-01-19T05:35:45Z</dcterms:modified>
</cp:coreProperties>
</file>