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2"/>
  </p:notesMasterIdLst>
  <p:sldIdLst>
    <p:sldId id="256" r:id="rId5"/>
    <p:sldId id="291" r:id="rId6"/>
    <p:sldId id="292" r:id="rId7"/>
    <p:sldId id="317" r:id="rId8"/>
    <p:sldId id="299" r:id="rId9"/>
    <p:sldId id="316" r:id="rId10"/>
    <p:sldId id="301" r:id="rId11"/>
    <p:sldId id="302" r:id="rId12"/>
    <p:sldId id="303" r:id="rId13"/>
    <p:sldId id="311" r:id="rId14"/>
    <p:sldId id="319" r:id="rId15"/>
    <p:sldId id="300" r:id="rId16"/>
    <p:sldId id="304" r:id="rId17"/>
    <p:sldId id="312" r:id="rId18"/>
    <p:sldId id="313" r:id="rId19"/>
    <p:sldId id="314" r:id="rId20"/>
    <p:sldId id="281" r:id="rId21"/>
  </p:sldIdLst>
  <p:sldSz cx="12192000" cy="6858000"/>
  <p:notesSz cx="6858000" cy="9144000"/>
  <p:embeddedFontLst>
    <p:embeddedFont>
      <p:font typeface="Century Gothic" panose="020B0502020202020204" pitchFamily="3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B22440-85B1-D77D-828A-D89D7DFCB626}" name="Florian Maurer" initials="FM" userId="S::florian.maurer@v-nova.com::b041921e-5096-4a01-99ce-746c25636be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FF9900"/>
    <a:srgbClr val="0073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50"/>
  </p:normalViewPr>
  <p:slideViewPr>
    <p:cSldViewPr snapToGrid="0" snapToObjects="1">
      <p:cViewPr varScale="1">
        <p:scale>
          <a:sx n="74" d="100"/>
          <a:sy n="74" d="100"/>
        </p:scale>
        <p:origin x="30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e Ferrara" userId="2bf54528-3ded-4e8c-afad-352c0815096b" providerId="ADAL" clId="{D4A0AD94-16BF-4C87-A9FA-DB4425B912C6}"/>
    <pc:docChg chg="delSld">
      <pc:chgData name="Simone Ferrara" userId="2bf54528-3ded-4e8c-afad-352c0815096b" providerId="ADAL" clId="{D4A0AD94-16BF-4C87-A9FA-DB4425B912C6}" dt="2024-01-18T23:23:21.697" v="0" actId="47"/>
      <pc:docMkLst>
        <pc:docMk/>
      </pc:docMkLst>
      <pc:sldChg chg="del">
        <pc:chgData name="Simone Ferrara" userId="2bf54528-3ded-4e8c-afad-352c0815096b" providerId="ADAL" clId="{D4A0AD94-16BF-4C87-A9FA-DB4425B912C6}" dt="2024-01-18T23:23:21.697" v="0" actId="47"/>
        <pc:sldMkLst>
          <pc:docMk/>
          <pc:sldMk cId="2340363393" sldId="309"/>
        </pc:sldMkLst>
      </pc:sldChg>
      <pc:sldChg chg="del">
        <pc:chgData name="Simone Ferrara" userId="2bf54528-3ded-4e8c-afad-352c0815096b" providerId="ADAL" clId="{D4A0AD94-16BF-4C87-A9FA-DB4425B912C6}" dt="2024-01-18T23:23:21.697" v="0" actId="47"/>
        <pc:sldMkLst>
          <pc:docMk/>
          <pc:sldMk cId="480169902" sldId="310"/>
        </pc:sldMkLst>
      </pc:sldChg>
      <pc:sldChg chg="del">
        <pc:chgData name="Simone Ferrara" userId="2bf54528-3ded-4e8c-afad-352c0815096b" providerId="ADAL" clId="{D4A0AD94-16BF-4C87-A9FA-DB4425B912C6}" dt="2024-01-18T23:23:21.697" v="0" actId="47"/>
        <pc:sldMkLst>
          <pc:docMk/>
          <pc:sldMk cId="2228572828" sldId="315"/>
        </pc:sldMkLst>
      </pc:sldChg>
      <pc:sldChg chg="del">
        <pc:chgData name="Simone Ferrara" userId="2bf54528-3ded-4e8c-afad-352c0815096b" providerId="ADAL" clId="{D4A0AD94-16BF-4C87-A9FA-DB4425B912C6}" dt="2024-01-18T23:23:21.697" v="0" actId="47"/>
        <pc:sldMkLst>
          <pc:docMk/>
          <pc:sldMk cId="766465280" sldId="31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ADA8D-6063-6B43-B185-A1989CD8F881}" type="datetimeFigureOut">
              <a:rPr lang="en-US" smtClean="0"/>
              <a:t>1/18/2024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CCCB66-C58B-8944-A06D-1586B8ECFF3E}" type="slidenum">
              <a:rPr lang="en-US" smtClean="0"/>
              <a:t>‹#›</a:t>
            </a:fld>
            <a:endParaRPr lang="en-US"/>
          </a:p>
        </p:txBody>
      </p:sp>
    </p:spTree>
    <p:extLst>
      <p:ext uri="{BB962C8B-B14F-4D97-AF65-F5344CB8AC3E}">
        <p14:creationId xmlns:p14="http://schemas.microsoft.com/office/powerpoint/2010/main" val="889352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e Opening Slide">
    <p:bg>
      <p:bgPr>
        <a:gradFill flip="none" rotWithShape="1">
          <a:gsLst>
            <a:gs pos="0">
              <a:schemeClr val="accent2"/>
            </a:gs>
            <a:gs pos="100000">
              <a:schemeClr val="accent3"/>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E3ED7A-428D-0542-A7CD-7EE7B5ED522D}"/>
              </a:ext>
            </a:extLst>
          </p:cNvPr>
          <p:cNvSpPr/>
          <p:nvPr userDrawn="1"/>
        </p:nvSpPr>
        <p:spPr>
          <a:xfrm>
            <a:off x="0" y="0"/>
            <a:ext cx="12192000" cy="6858000"/>
          </a:xfrm>
          <a:prstGeom prst="rect">
            <a:avLst/>
          </a:prstGeom>
          <a:gradFill flip="none" rotWithShape="1">
            <a:gsLst>
              <a:gs pos="0">
                <a:schemeClr val="accent1"/>
              </a:gs>
              <a:gs pos="100000">
                <a:schemeClr val="accent4"/>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27451C9-CD6D-BD42-B62D-490A4098A65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01F1AF7F-5225-F348-977D-83A72A9DB49F}"/>
              </a:ext>
            </a:extLst>
          </p:cNvPr>
          <p:cNvPicPr>
            <a:picLocks noChangeAspect="1"/>
          </p:cNvPicPr>
          <p:nvPr userDrawn="1"/>
        </p:nvPicPr>
        <p:blipFill>
          <a:blip r:embed="rId3"/>
          <a:stretch>
            <a:fillRect/>
          </a:stretch>
        </p:blipFill>
        <p:spPr>
          <a:xfrm>
            <a:off x="3809999" y="841270"/>
            <a:ext cx="4820803" cy="5178530"/>
          </a:xfrm>
          <a:prstGeom prst="rect">
            <a:avLst/>
          </a:prstGeom>
        </p:spPr>
      </p:pic>
    </p:spTree>
    <p:extLst>
      <p:ext uri="{BB962C8B-B14F-4D97-AF65-F5344CB8AC3E}">
        <p14:creationId xmlns:p14="http://schemas.microsoft.com/office/powerpoint/2010/main" val="4040259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ey Divider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3"/>
                </a:solidFill>
              </a:defRPr>
            </a:lvl1pPr>
          </a:lstStyle>
          <a:p>
            <a:fld id="{DF25482F-E00C-414C-8696-4B228FE7092B}" type="slidenum">
              <a:rPr lang="en-US" smtClean="0"/>
              <a:pPr/>
              <a:t>‹#›</a:t>
            </a:fld>
            <a:endParaRPr lang="en-US" dirty="0"/>
          </a:p>
        </p:txBody>
      </p:sp>
      <p:pic>
        <p:nvPicPr>
          <p:cNvPr id="15" name="Picture 14">
            <a:extLst>
              <a:ext uri="{FF2B5EF4-FFF2-40B4-BE49-F238E27FC236}">
                <a16:creationId xmlns:a16="http://schemas.microsoft.com/office/drawing/2014/main" id="{3EA02246-F4DA-3246-8B0F-AA51BCF0D2FC}"/>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D5E499FD-660D-AC47-A05E-41A058CA8542}"/>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2"/>
                </a:solidFill>
              </a:defRPr>
            </a:lvl1pPr>
          </a:lstStyle>
          <a:p>
            <a:r>
              <a:rPr lang="en-US" dirty="0"/>
              <a:t>Click to add divider title</a:t>
            </a:r>
          </a:p>
        </p:txBody>
      </p:sp>
      <p:sp>
        <p:nvSpPr>
          <p:cNvPr id="14" name="Subtitle 2">
            <a:extLst>
              <a:ext uri="{FF2B5EF4-FFF2-40B4-BE49-F238E27FC236}">
                <a16:creationId xmlns:a16="http://schemas.microsoft.com/office/drawing/2014/main" id="{3A7F826A-BF6C-2F40-A1F0-6CD6F38F9AA4}"/>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divider subtitle</a:t>
            </a:r>
          </a:p>
        </p:txBody>
      </p:sp>
    </p:spTree>
    <p:extLst>
      <p:ext uri="{BB962C8B-B14F-4D97-AF65-F5344CB8AC3E}">
        <p14:creationId xmlns:p14="http://schemas.microsoft.com/office/powerpoint/2010/main" val="1980783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rk Blue Divider Slide">
    <p:bg>
      <p:bgPr>
        <a:gradFill flip="none" rotWithShape="1">
          <a:gsLst>
            <a:gs pos="0">
              <a:schemeClr val="accent1"/>
            </a:gs>
            <a:gs pos="99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4"/>
                </a:solidFill>
              </a:defRPr>
            </a:lvl1pPr>
          </a:lstStyle>
          <a:p>
            <a:fld id="{DF25482F-E00C-414C-8696-4B228FE7092B}" type="slidenum">
              <a:rPr lang="en-US" smtClean="0"/>
              <a:pPr/>
              <a:t>‹#›</a:t>
            </a:fld>
            <a:endParaRPr lang="en-US" dirty="0"/>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457BB4DE-DD9C-2F42-B608-A5B971F84B3E}"/>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dirty="0"/>
              <a:t>Click to add divider title</a:t>
            </a:r>
          </a:p>
        </p:txBody>
      </p:sp>
      <p:sp>
        <p:nvSpPr>
          <p:cNvPr id="11" name="Subtitle 2">
            <a:extLst>
              <a:ext uri="{FF2B5EF4-FFF2-40B4-BE49-F238E27FC236}">
                <a16:creationId xmlns:a16="http://schemas.microsoft.com/office/drawing/2014/main" id="{C622C80B-8997-7C4C-A47E-37342DD1D328}"/>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divider subtitle</a:t>
            </a:r>
          </a:p>
        </p:txBody>
      </p:sp>
    </p:spTree>
    <p:extLst>
      <p:ext uri="{BB962C8B-B14F-4D97-AF65-F5344CB8AC3E}">
        <p14:creationId xmlns:p14="http://schemas.microsoft.com/office/powerpoint/2010/main" val="347776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rple Divider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5"/>
                </a:solidFill>
              </a:defRPr>
            </a:lvl1pPr>
          </a:lstStyle>
          <a:p>
            <a:fld id="{DF25482F-E00C-414C-8696-4B228FE7092B}" type="slidenum">
              <a:rPr lang="en-US" smtClean="0"/>
              <a:pPr/>
              <a:t>‹#›</a:t>
            </a:fld>
            <a:endParaRPr lang="en-US" dirty="0"/>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E128FBDC-EADC-E64E-829F-7A22C8028F1F}"/>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2"/>
                </a:solidFill>
              </a:defRPr>
            </a:lvl1pPr>
          </a:lstStyle>
          <a:p>
            <a:r>
              <a:rPr lang="en-US" dirty="0"/>
              <a:t>Click to add divider title</a:t>
            </a:r>
          </a:p>
        </p:txBody>
      </p:sp>
      <p:sp>
        <p:nvSpPr>
          <p:cNvPr id="11" name="Subtitle 2">
            <a:extLst>
              <a:ext uri="{FF2B5EF4-FFF2-40B4-BE49-F238E27FC236}">
                <a16:creationId xmlns:a16="http://schemas.microsoft.com/office/drawing/2014/main" id="{2BC164AB-D544-6E4D-A7CB-6942CC98AEC9}"/>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divider subtitle</a:t>
            </a:r>
          </a:p>
        </p:txBody>
      </p:sp>
    </p:spTree>
    <p:extLst>
      <p:ext uri="{BB962C8B-B14F-4D97-AF65-F5344CB8AC3E}">
        <p14:creationId xmlns:p14="http://schemas.microsoft.com/office/powerpoint/2010/main" val="4166535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in Copy Bullets Slid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9ED18387-15B5-0341-A472-057A5B043379}"/>
              </a:ext>
            </a:extLst>
          </p:cNvPr>
          <p:cNvSpPr/>
          <p:nvPr userDrawn="1"/>
        </p:nvSpPr>
        <p:spPr>
          <a:xfrm>
            <a:off x="11119576" y="6231503"/>
            <a:ext cx="435549" cy="4355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C8DE289-3E63-2C47-8817-EC0D5D09AA78}"/>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16" name="Slide Number Placeholder 5">
            <a:extLst>
              <a:ext uri="{FF2B5EF4-FFF2-40B4-BE49-F238E27FC236}">
                <a16:creationId xmlns:a16="http://schemas.microsoft.com/office/drawing/2014/main" id="{DE543904-2DF2-6F43-A9E2-7C6C35873A27}"/>
              </a:ext>
            </a:extLst>
          </p:cNvPr>
          <p:cNvSpPr>
            <a:spLocks noGrp="1"/>
          </p:cNvSpPr>
          <p:nvPr>
            <p:ph type="sldNum" sz="quarter" idx="12"/>
          </p:nvPr>
        </p:nvSpPr>
        <p:spPr>
          <a:xfrm>
            <a:off x="11131151" y="6247590"/>
            <a:ext cx="408248" cy="365125"/>
          </a:xfrm>
        </p:spPr>
        <p:txBody>
          <a:bodyPr/>
          <a:lstStyle>
            <a:lvl1pPr>
              <a:defRPr>
                <a:solidFill>
                  <a:schemeClr val="bg2"/>
                </a:solidFill>
              </a:defRPr>
            </a:lvl1pPr>
          </a:lstStyle>
          <a:p>
            <a:fld id="{DF25482F-E00C-414C-8696-4B228FE7092B}" type="slidenum">
              <a:rPr lang="en-US" smtClean="0"/>
              <a:pPr/>
              <a:t>‹#›</a:t>
            </a:fld>
            <a:endParaRPr lang="en-US" dirty="0"/>
          </a:p>
        </p:txBody>
      </p:sp>
      <p:sp>
        <p:nvSpPr>
          <p:cNvPr id="14" name="Title Placeholder 1">
            <a:extLst>
              <a:ext uri="{FF2B5EF4-FFF2-40B4-BE49-F238E27FC236}">
                <a16:creationId xmlns:a16="http://schemas.microsoft.com/office/drawing/2014/main" id="{EA2B8C3D-6799-D94C-B4CF-D916948DBAF3}"/>
              </a:ext>
            </a:extLst>
          </p:cNvPr>
          <p:cNvSpPr>
            <a:spLocks noGrp="1"/>
          </p:cNvSpPr>
          <p:nvPr>
            <p:ph type="title"/>
          </p:nvPr>
        </p:nvSpPr>
        <p:spPr>
          <a:xfrm>
            <a:off x="481636" y="8425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17" name="TextBox 16">
            <a:extLst>
              <a:ext uri="{FF2B5EF4-FFF2-40B4-BE49-F238E27FC236}">
                <a16:creationId xmlns:a16="http://schemas.microsoft.com/office/drawing/2014/main" id="{635E9191-BC35-324D-87F7-E1E458E6C0E2}"/>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2023</a:t>
            </a:r>
          </a:p>
        </p:txBody>
      </p:sp>
      <p:sp>
        <p:nvSpPr>
          <p:cNvPr id="10" name="Text Placeholder 2">
            <a:extLst>
              <a:ext uri="{FF2B5EF4-FFF2-40B4-BE49-F238E27FC236}">
                <a16:creationId xmlns:a16="http://schemas.microsoft.com/office/drawing/2014/main" id="{72C31A16-920E-834D-98F7-0C8106B4DC2A}"/>
              </a:ext>
            </a:extLst>
          </p:cNvPr>
          <p:cNvSpPr>
            <a:spLocks noGrp="1"/>
          </p:cNvSpPr>
          <p:nvPr>
            <p:ph idx="1"/>
          </p:nvPr>
        </p:nvSpPr>
        <p:spPr>
          <a:xfrm>
            <a:off x="481636" y="1204774"/>
            <a:ext cx="10515600" cy="4762016"/>
          </a:xfrm>
          <a:prstGeom prst="rect">
            <a:avLst/>
          </a:prstGeom>
        </p:spPr>
        <p:txBody>
          <a:bodyPr vert="horz" lIns="90000" tIns="45720" rIns="900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4686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Main Copy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C046D97-2B1C-8A4A-8289-9B048173EBE7}"/>
              </a:ext>
            </a:extLst>
          </p:cNvPr>
          <p:cNvSpPr>
            <a:spLocks noGrp="1"/>
          </p:cNvSpPr>
          <p:nvPr>
            <p:ph idx="1"/>
          </p:nvPr>
        </p:nvSpPr>
        <p:spPr/>
        <p:txBody>
          <a:bodyPr>
            <a:normAutofit/>
          </a:bodyPr>
          <a:lstStyle>
            <a:lvl1pPr marL="0" indent="0">
              <a:buFontTx/>
              <a:buNone/>
              <a:defRPr sz="1800">
                <a:solidFill>
                  <a:schemeClr val="accent3"/>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9" name="TextBox 8">
            <a:extLst>
              <a:ext uri="{FF2B5EF4-FFF2-40B4-BE49-F238E27FC236}">
                <a16:creationId xmlns:a16="http://schemas.microsoft.com/office/drawing/2014/main" id="{1A306D03-0871-A346-AE44-F370F74061B3}"/>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2023</a:t>
            </a:r>
          </a:p>
        </p:txBody>
      </p:sp>
    </p:spTree>
    <p:extLst>
      <p:ext uri="{BB962C8B-B14F-4D97-AF65-F5344CB8AC3E}">
        <p14:creationId xmlns:p14="http://schemas.microsoft.com/office/powerpoint/2010/main" val="3191705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ain Copy 2 Column Bullets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C046D97-2B1C-8A4A-8289-9B048173EBE7}"/>
              </a:ext>
            </a:extLst>
          </p:cNvPr>
          <p:cNvSpPr>
            <a:spLocks noGrp="1"/>
          </p:cNvSpPr>
          <p:nvPr>
            <p:ph idx="1"/>
          </p:nvPr>
        </p:nvSpPr>
        <p:spPr>
          <a:xfrm>
            <a:off x="481635" y="1204774"/>
            <a:ext cx="5374879" cy="4749923"/>
          </a:xfrm>
        </p:spPr>
        <p:txBody>
          <a:bodyPr>
            <a:normAutofit/>
          </a:bodyPr>
          <a:lstStyle>
            <a:lvl1pPr marL="271463" indent="-271463">
              <a:buFontTx/>
              <a:buBlip>
                <a:blip r:embed="rId2"/>
              </a:buBlip>
              <a:defRPr sz="1800">
                <a:solidFill>
                  <a:schemeClr val="accent3"/>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Content Placeholder 2">
            <a:extLst>
              <a:ext uri="{FF2B5EF4-FFF2-40B4-BE49-F238E27FC236}">
                <a16:creationId xmlns:a16="http://schemas.microsoft.com/office/drawing/2014/main" id="{4078E044-E68D-AD43-830B-BE8FFC478925}"/>
              </a:ext>
            </a:extLst>
          </p:cNvPr>
          <p:cNvSpPr>
            <a:spLocks noGrp="1"/>
          </p:cNvSpPr>
          <p:nvPr>
            <p:ph idx="13"/>
          </p:nvPr>
        </p:nvSpPr>
        <p:spPr>
          <a:xfrm>
            <a:off x="6316613" y="1204774"/>
            <a:ext cx="5374879" cy="4749923"/>
          </a:xfrm>
        </p:spPr>
        <p:txBody>
          <a:bodyPr>
            <a:normAutofit/>
          </a:bodyPr>
          <a:lstStyle>
            <a:lvl1pPr marL="271463" indent="-271463">
              <a:buFontTx/>
              <a:buBlip>
                <a:blip r:embed="rId2"/>
              </a:buBlip>
              <a:defRPr sz="1800">
                <a:solidFill>
                  <a:schemeClr val="accent3"/>
                </a:solidFill>
              </a:defRPr>
            </a:lvl1pPr>
          </a:lstStyle>
          <a:p>
            <a:pPr lvl="0"/>
            <a:r>
              <a:rPr lang="en-US"/>
              <a:t>Click to edit Master text styles</a:t>
            </a:r>
          </a:p>
        </p:txBody>
      </p:sp>
      <p:sp>
        <p:nvSpPr>
          <p:cNvPr id="12" name="TextBox 11">
            <a:extLst>
              <a:ext uri="{FF2B5EF4-FFF2-40B4-BE49-F238E27FC236}">
                <a16:creationId xmlns:a16="http://schemas.microsoft.com/office/drawing/2014/main" id="{3CF5D1EC-7BC1-D84E-BC77-77FC2D364B7A}"/>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2023</a:t>
            </a:r>
          </a:p>
        </p:txBody>
      </p:sp>
    </p:spTree>
    <p:extLst>
      <p:ext uri="{BB962C8B-B14F-4D97-AF65-F5344CB8AC3E}">
        <p14:creationId xmlns:p14="http://schemas.microsoft.com/office/powerpoint/2010/main" val="1390984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Main Copy 2 Column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9" name="TextBox 8">
            <a:extLst>
              <a:ext uri="{FF2B5EF4-FFF2-40B4-BE49-F238E27FC236}">
                <a16:creationId xmlns:a16="http://schemas.microsoft.com/office/drawing/2014/main" id="{69657737-B41E-F74E-85C5-5A6FA698F1C9}"/>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a:t>
            </a:r>
            <a:fld id="{FF447C0B-94BB-4AB6-86EC-158B05036379}" type="datetimeyyyy">
              <a:rPr lang="en-US" sz="1100" b="0" i="0" smtClean="0">
                <a:solidFill>
                  <a:schemeClr val="accent1"/>
                </a:solidFill>
                <a:latin typeface="Century Gothic" panose="020B0502020202020204" pitchFamily="34" charset="0"/>
              </a:rPr>
              <a:t>2024</a:t>
            </a:fld>
            <a:endParaRPr lang="en-US" sz="1100" b="0" i="0" dirty="0">
              <a:solidFill>
                <a:schemeClr val="accent1"/>
              </a:solidFill>
              <a:latin typeface="Century Gothic" panose="020B0502020202020204" pitchFamily="34" charset="0"/>
            </a:endParaRPr>
          </a:p>
        </p:txBody>
      </p:sp>
      <p:sp>
        <p:nvSpPr>
          <p:cNvPr id="12" name="Content Placeholder 2">
            <a:extLst>
              <a:ext uri="{FF2B5EF4-FFF2-40B4-BE49-F238E27FC236}">
                <a16:creationId xmlns:a16="http://schemas.microsoft.com/office/drawing/2014/main" id="{12FB68DD-CE66-BD48-9B8C-E7D3C0BFBD01}"/>
              </a:ext>
            </a:extLst>
          </p:cNvPr>
          <p:cNvSpPr>
            <a:spLocks noGrp="1"/>
          </p:cNvSpPr>
          <p:nvPr>
            <p:ph idx="1"/>
          </p:nvPr>
        </p:nvSpPr>
        <p:spPr>
          <a:xfrm>
            <a:off x="481635" y="1204774"/>
            <a:ext cx="5374879" cy="4749923"/>
          </a:xfrm>
        </p:spPr>
        <p:txBody>
          <a:bodyPr>
            <a:normAutofit/>
          </a:bodyPr>
          <a:lstStyle>
            <a:lvl1pPr marL="0" indent="0">
              <a:buFontTx/>
              <a:buNone/>
              <a:defRPr sz="1800">
                <a:solidFill>
                  <a:schemeClr val="accent3"/>
                </a:solidFill>
              </a:defRPr>
            </a:lvl1pPr>
          </a:lstStyle>
          <a:p>
            <a:pPr lvl="0"/>
            <a:r>
              <a:rPr lang="en-US"/>
              <a:t>Click to edit Master text styles</a:t>
            </a:r>
          </a:p>
        </p:txBody>
      </p:sp>
      <p:sp>
        <p:nvSpPr>
          <p:cNvPr id="13" name="Content Placeholder 2">
            <a:extLst>
              <a:ext uri="{FF2B5EF4-FFF2-40B4-BE49-F238E27FC236}">
                <a16:creationId xmlns:a16="http://schemas.microsoft.com/office/drawing/2014/main" id="{6A41BB88-B113-2B46-8B28-6A8A07DD4157}"/>
              </a:ext>
            </a:extLst>
          </p:cNvPr>
          <p:cNvSpPr>
            <a:spLocks noGrp="1"/>
          </p:cNvSpPr>
          <p:nvPr>
            <p:ph idx="13"/>
          </p:nvPr>
        </p:nvSpPr>
        <p:spPr>
          <a:xfrm>
            <a:off x="6316613" y="1204774"/>
            <a:ext cx="5374879" cy="4749923"/>
          </a:xfrm>
        </p:spPr>
        <p:txBody>
          <a:bodyPr>
            <a:normAutofit/>
          </a:bodyPr>
          <a:lstStyle>
            <a:lvl1pPr marL="0" indent="0">
              <a:buFontTx/>
              <a:buNone/>
              <a:defRPr sz="1800">
                <a:solidFill>
                  <a:schemeClr val="accent3"/>
                </a:solidFill>
              </a:defRPr>
            </a:lvl1pPr>
          </a:lstStyle>
          <a:p>
            <a:pPr lvl="0"/>
            <a:r>
              <a:rPr lang="en-US"/>
              <a:t>Click to edit Master text styles</a:t>
            </a:r>
          </a:p>
        </p:txBody>
      </p:sp>
    </p:spTree>
    <p:extLst>
      <p:ext uri="{BB962C8B-B14F-4D97-AF65-F5344CB8AC3E}">
        <p14:creationId xmlns:p14="http://schemas.microsoft.com/office/powerpoint/2010/main" val="2694339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Main Copy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C046D97-2B1C-8A4A-8289-9B048173EBE7}"/>
              </a:ext>
            </a:extLst>
          </p:cNvPr>
          <p:cNvSpPr>
            <a:spLocks noGrp="1"/>
          </p:cNvSpPr>
          <p:nvPr>
            <p:ph idx="1"/>
          </p:nvPr>
        </p:nvSpPr>
        <p:spPr>
          <a:xfrm>
            <a:off x="481636" y="1754471"/>
            <a:ext cx="10515600" cy="4200226"/>
          </a:xfrm>
        </p:spPr>
        <p:txBody>
          <a:bodyPr>
            <a:normAutofit/>
          </a:bodyPr>
          <a:lstStyle>
            <a:lvl1pPr marL="271463" indent="-271463">
              <a:buFontTx/>
              <a:buBlip>
                <a:blip r:embed="rId2"/>
              </a:buBlip>
              <a:defRPr sz="1800">
                <a:solidFill>
                  <a:schemeClr val="accent3"/>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9" name="Text Placeholder 20">
            <a:extLst>
              <a:ext uri="{FF2B5EF4-FFF2-40B4-BE49-F238E27FC236}">
                <a16:creationId xmlns:a16="http://schemas.microsoft.com/office/drawing/2014/main" id="{02C77880-BF2B-A948-8392-AD29C2C97293}"/>
              </a:ext>
            </a:extLst>
          </p:cNvPr>
          <p:cNvSpPr>
            <a:spLocks noGrp="1"/>
          </p:cNvSpPr>
          <p:nvPr>
            <p:ph type="body" sz="quarter" idx="14" hasCustomPrompt="1"/>
          </p:nvPr>
        </p:nvSpPr>
        <p:spPr>
          <a:xfrm>
            <a:off x="504786" y="1204547"/>
            <a:ext cx="3182937" cy="332062"/>
          </a:xfrm>
        </p:spPr>
        <p:txBody>
          <a:bodyPr>
            <a:noAutofit/>
          </a:bodyPr>
          <a:lstStyle>
            <a:lvl1pPr marL="0" indent="0">
              <a:buNone/>
              <a:defRPr sz="2000"/>
            </a:lvl1pPr>
          </a:lstStyle>
          <a:p>
            <a:pPr lvl="0"/>
            <a:r>
              <a:rPr lang="en-US" dirty="0"/>
              <a:t>Click to edit subtitle</a:t>
            </a:r>
          </a:p>
        </p:txBody>
      </p:sp>
      <p:sp>
        <p:nvSpPr>
          <p:cNvPr id="10" name="TextBox 9">
            <a:extLst>
              <a:ext uri="{FF2B5EF4-FFF2-40B4-BE49-F238E27FC236}">
                <a16:creationId xmlns:a16="http://schemas.microsoft.com/office/drawing/2014/main" id="{D6560C8D-AF84-F843-9034-427789CF6DD6}"/>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a:t>
            </a:r>
            <a:fld id="{B00CBEAF-B678-457D-8B3A-79069828410C}" type="datetimeyyyy">
              <a:rPr lang="en-US" sz="1100" b="0" i="0" smtClean="0">
                <a:solidFill>
                  <a:schemeClr val="accent1"/>
                </a:solidFill>
                <a:latin typeface="Century Gothic" panose="020B0502020202020204" pitchFamily="34" charset="0"/>
              </a:rPr>
              <a:t>2024</a:t>
            </a:fld>
            <a:endParaRPr lang="en-US" sz="1100" b="0" i="0"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41316148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ain Copy Double Picture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54DDF-5D2B-6944-9B4D-B6CA2B019714}"/>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CB278AAA-D1AB-C44B-AD7F-811AC17898B7}"/>
              </a:ext>
            </a:extLst>
          </p:cNvPr>
          <p:cNvSpPr>
            <a:spLocks noGrp="1"/>
          </p:cNvSpPr>
          <p:nvPr>
            <p:ph type="sldNum" sz="quarter" idx="12"/>
          </p:nvPr>
        </p:nvSpPr>
        <p:spPr/>
        <p:txBody>
          <a:bodyPr/>
          <a:lstStyle/>
          <a:p>
            <a:fld id="{DF25482F-E00C-414C-8696-4B228FE7092B}" type="slidenum">
              <a:rPr lang="en-US" smtClean="0"/>
              <a:t>‹#›</a:t>
            </a:fld>
            <a:endParaRPr lang="en-US"/>
          </a:p>
        </p:txBody>
      </p:sp>
      <p:sp>
        <p:nvSpPr>
          <p:cNvPr id="14" name="Content Placeholder 3">
            <a:extLst>
              <a:ext uri="{FF2B5EF4-FFF2-40B4-BE49-F238E27FC236}">
                <a16:creationId xmlns:a16="http://schemas.microsoft.com/office/drawing/2014/main" id="{CBA2D52C-7928-D04B-B957-E38841AD7EC1}"/>
              </a:ext>
            </a:extLst>
          </p:cNvPr>
          <p:cNvSpPr>
            <a:spLocks noGrp="1"/>
          </p:cNvSpPr>
          <p:nvPr>
            <p:ph sz="half" idx="2" hasCustomPrompt="1"/>
          </p:nvPr>
        </p:nvSpPr>
        <p:spPr>
          <a:xfrm>
            <a:off x="481636" y="2120859"/>
            <a:ext cx="5379312" cy="3833838"/>
          </a:xfrm>
        </p:spPr>
        <p:txBody>
          <a:bodyPr/>
          <a:lstStyle>
            <a:lvl1pPr marL="0" indent="0">
              <a:buNone/>
              <a:defRPr/>
            </a:lvl1pPr>
          </a:lstStyle>
          <a:p>
            <a:pPr lvl="0"/>
            <a:r>
              <a:rPr lang="en-US" dirty="0"/>
              <a:t>Picture</a:t>
            </a:r>
          </a:p>
        </p:txBody>
      </p:sp>
      <p:sp>
        <p:nvSpPr>
          <p:cNvPr id="15" name="Content Placeholder 3">
            <a:extLst>
              <a:ext uri="{FF2B5EF4-FFF2-40B4-BE49-F238E27FC236}">
                <a16:creationId xmlns:a16="http://schemas.microsoft.com/office/drawing/2014/main" id="{7D825002-6925-5F4D-ABC9-F8712E3F1F24}"/>
              </a:ext>
            </a:extLst>
          </p:cNvPr>
          <p:cNvSpPr>
            <a:spLocks noGrp="1"/>
          </p:cNvSpPr>
          <p:nvPr>
            <p:ph sz="half" idx="13" hasCustomPrompt="1"/>
          </p:nvPr>
        </p:nvSpPr>
        <p:spPr>
          <a:xfrm>
            <a:off x="6149072" y="2120859"/>
            <a:ext cx="5379312" cy="3833838"/>
          </a:xfrm>
        </p:spPr>
        <p:txBody>
          <a:bodyPr/>
          <a:lstStyle>
            <a:lvl1pPr marL="0" indent="0">
              <a:buNone/>
              <a:defRPr/>
            </a:lvl1pPr>
          </a:lstStyle>
          <a:p>
            <a:pPr lvl="0"/>
            <a:r>
              <a:rPr lang="en-US" dirty="0"/>
              <a:t>Picture</a:t>
            </a:r>
          </a:p>
        </p:txBody>
      </p:sp>
      <p:pic>
        <p:nvPicPr>
          <p:cNvPr id="16" name="Picture 15">
            <a:extLst>
              <a:ext uri="{FF2B5EF4-FFF2-40B4-BE49-F238E27FC236}">
                <a16:creationId xmlns:a16="http://schemas.microsoft.com/office/drawing/2014/main" id="{4447A2B7-36A1-1E40-AE6C-8FFB21756CE1}"/>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21" name="Text Placeholder 20">
            <a:extLst>
              <a:ext uri="{FF2B5EF4-FFF2-40B4-BE49-F238E27FC236}">
                <a16:creationId xmlns:a16="http://schemas.microsoft.com/office/drawing/2014/main" id="{EF49FC62-83A5-0149-9071-123DD759BB15}"/>
              </a:ext>
            </a:extLst>
          </p:cNvPr>
          <p:cNvSpPr>
            <a:spLocks noGrp="1"/>
          </p:cNvSpPr>
          <p:nvPr>
            <p:ph type="body" sz="quarter" idx="14" hasCustomPrompt="1"/>
          </p:nvPr>
        </p:nvSpPr>
        <p:spPr>
          <a:xfrm>
            <a:off x="481636" y="1204547"/>
            <a:ext cx="3182937" cy="332062"/>
          </a:xfrm>
        </p:spPr>
        <p:txBody>
          <a:bodyPr>
            <a:noAutofit/>
          </a:bodyPr>
          <a:lstStyle>
            <a:lvl1pPr marL="0" indent="0">
              <a:buNone/>
              <a:defRPr sz="2000">
                <a:solidFill>
                  <a:schemeClr val="accent4"/>
                </a:solidFill>
              </a:defRPr>
            </a:lvl1pPr>
          </a:lstStyle>
          <a:p>
            <a:pPr lvl="0"/>
            <a:r>
              <a:rPr lang="en-US" dirty="0"/>
              <a:t>Click to edit subtitle</a:t>
            </a:r>
          </a:p>
        </p:txBody>
      </p:sp>
      <p:sp>
        <p:nvSpPr>
          <p:cNvPr id="22" name="Text Placeholder 20">
            <a:extLst>
              <a:ext uri="{FF2B5EF4-FFF2-40B4-BE49-F238E27FC236}">
                <a16:creationId xmlns:a16="http://schemas.microsoft.com/office/drawing/2014/main" id="{9CBFF1D5-13D9-1C4D-958A-914EC00C15BC}"/>
              </a:ext>
            </a:extLst>
          </p:cNvPr>
          <p:cNvSpPr>
            <a:spLocks noGrp="1"/>
          </p:cNvSpPr>
          <p:nvPr>
            <p:ph type="body" sz="quarter" idx="15" hasCustomPrompt="1"/>
          </p:nvPr>
        </p:nvSpPr>
        <p:spPr>
          <a:xfrm>
            <a:off x="481636" y="1796558"/>
            <a:ext cx="2180541" cy="266711"/>
          </a:xfrm>
        </p:spPr>
        <p:txBody>
          <a:bodyPr>
            <a:noAutofit/>
          </a:bodyPr>
          <a:lstStyle>
            <a:lvl1pPr marL="0" indent="0">
              <a:buNone/>
              <a:defRPr sz="1500">
                <a:solidFill>
                  <a:schemeClr val="accent3"/>
                </a:solidFill>
              </a:defRPr>
            </a:lvl1pPr>
          </a:lstStyle>
          <a:p>
            <a:pPr lvl="0"/>
            <a:r>
              <a:rPr lang="en-US" dirty="0"/>
              <a:t>Click to edit header</a:t>
            </a:r>
          </a:p>
        </p:txBody>
      </p:sp>
      <p:sp>
        <p:nvSpPr>
          <p:cNvPr id="23" name="Text Placeholder 20">
            <a:extLst>
              <a:ext uri="{FF2B5EF4-FFF2-40B4-BE49-F238E27FC236}">
                <a16:creationId xmlns:a16="http://schemas.microsoft.com/office/drawing/2014/main" id="{4A71D161-7D2B-F947-9888-722F263ACE6D}"/>
              </a:ext>
            </a:extLst>
          </p:cNvPr>
          <p:cNvSpPr>
            <a:spLocks noGrp="1"/>
          </p:cNvSpPr>
          <p:nvPr>
            <p:ph type="body" sz="quarter" idx="16" hasCustomPrompt="1"/>
          </p:nvPr>
        </p:nvSpPr>
        <p:spPr>
          <a:xfrm>
            <a:off x="6149072" y="1796558"/>
            <a:ext cx="2180541" cy="266711"/>
          </a:xfrm>
        </p:spPr>
        <p:txBody>
          <a:bodyPr>
            <a:noAutofit/>
          </a:bodyPr>
          <a:lstStyle>
            <a:lvl1pPr marL="0" indent="0">
              <a:buNone/>
              <a:defRPr sz="1500">
                <a:solidFill>
                  <a:schemeClr val="accent3"/>
                </a:solidFill>
              </a:defRPr>
            </a:lvl1pPr>
          </a:lstStyle>
          <a:p>
            <a:pPr lvl="0"/>
            <a:r>
              <a:rPr lang="en-US" dirty="0"/>
              <a:t>Click to edit header</a:t>
            </a:r>
          </a:p>
        </p:txBody>
      </p:sp>
      <p:sp>
        <p:nvSpPr>
          <p:cNvPr id="13" name="TextBox 12">
            <a:extLst>
              <a:ext uri="{FF2B5EF4-FFF2-40B4-BE49-F238E27FC236}">
                <a16:creationId xmlns:a16="http://schemas.microsoft.com/office/drawing/2014/main" id="{E9D83CB7-92A9-ED4C-A681-741D7F39C592}"/>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2022</a:t>
            </a:r>
          </a:p>
        </p:txBody>
      </p:sp>
    </p:spTree>
    <p:extLst>
      <p:ext uri="{BB962C8B-B14F-4D97-AF65-F5344CB8AC3E}">
        <p14:creationId xmlns:p14="http://schemas.microsoft.com/office/powerpoint/2010/main" val="27009560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Main Copy Title 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BFE1C-59DA-AE4D-95C8-FF86B861F08C}"/>
              </a:ext>
            </a:extLst>
          </p:cNvPr>
          <p:cNvSpPr>
            <a:spLocks noGrp="1"/>
          </p:cNvSpPr>
          <p:nvPr>
            <p:ph type="title"/>
          </p:nvPr>
        </p:nvSpPr>
        <p:spPr/>
        <p:txBody>
          <a:bodyPr/>
          <a:lstStyle/>
          <a:p>
            <a:r>
              <a:rPr lang="en-US"/>
              <a:t>Click to edit Master title style</a:t>
            </a:r>
            <a:endParaRPr lang="en-US" dirty="0"/>
          </a:p>
        </p:txBody>
      </p:sp>
      <p:sp>
        <p:nvSpPr>
          <p:cNvPr id="5" name="Slide Number Placeholder 4">
            <a:extLst>
              <a:ext uri="{FF2B5EF4-FFF2-40B4-BE49-F238E27FC236}">
                <a16:creationId xmlns:a16="http://schemas.microsoft.com/office/drawing/2014/main" id="{24AB1E5D-5CE3-814D-84A3-935AA4843B63}"/>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6" name="Picture 5">
            <a:extLst>
              <a:ext uri="{FF2B5EF4-FFF2-40B4-BE49-F238E27FC236}">
                <a16:creationId xmlns:a16="http://schemas.microsoft.com/office/drawing/2014/main" id="{088FBD54-EBCC-DF4A-BBDF-3C85ADD592A7}"/>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8" name="TextBox 7">
            <a:extLst>
              <a:ext uri="{FF2B5EF4-FFF2-40B4-BE49-F238E27FC236}">
                <a16:creationId xmlns:a16="http://schemas.microsoft.com/office/drawing/2014/main" id="{4FFD0431-F028-D244-BBCB-030DD9412B4C}"/>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a:t>
            </a:r>
            <a:fld id="{42CD6F0F-51EA-485B-9241-C98966619B33}" type="datetimeyyyy">
              <a:rPr lang="en-US" sz="1100" b="0" i="0" smtClean="0">
                <a:solidFill>
                  <a:schemeClr val="accent1"/>
                </a:solidFill>
                <a:latin typeface="Century Gothic" panose="020B0502020202020204" pitchFamily="34" charset="0"/>
              </a:rPr>
              <a:t>2024</a:t>
            </a:fld>
            <a:endParaRPr lang="en-US" sz="1100" b="0" i="0"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4217281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Opening Slide">
    <p:bg>
      <p:bgPr>
        <a:gradFill flip="none" rotWithShape="1">
          <a:gsLst>
            <a:gs pos="0">
              <a:schemeClr val="accent2"/>
            </a:gs>
            <a:gs pos="100000">
              <a:schemeClr val="accent3"/>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E3ED7A-428D-0542-A7CD-7EE7B5ED522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F606718-36DB-514E-925B-6ABF3D3DA16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01F1AF7F-5225-F348-977D-83A72A9DB49F}"/>
              </a:ext>
            </a:extLst>
          </p:cNvPr>
          <p:cNvPicPr>
            <a:picLocks noChangeAspect="1"/>
          </p:cNvPicPr>
          <p:nvPr userDrawn="1"/>
        </p:nvPicPr>
        <p:blipFill>
          <a:blip r:embed="rId3"/>
          <a:stretch>
            <a:fillRect/>
          </a:stretch>
        </p:blipFill>
        <p:spPr>
          <a:xfrm>
            <a:off x="3809999" y="841270"/>
            <a:ext cx="4820802" cy="5178530"/>
          </a:xfrm>
          <a:prstGeom prst="rect">
            <a:avLst/>
          </a:prstGeom>
        </p:spPr>
      </p:pic>
    </p:spTree>
    <p:extLst>
      <p:ext uri="{BB962C8B-B14F-4D97-AF65-F5344CB8AC3E}">
        <p14:creationId xmlns:p14="http://schemas.microsoft.com/office/powerpoint/2010/main" val="549211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Main Copy Blank Slid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2D6309B-CA43-C24A-90E6-FADF25744DD0}"/>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5" name="Picture 4">
            <a:extLst>
              <a:ext uri="{FF2B5EF4-FFF2-40B4-BE49-F238E27FC236}">
                <a16:creationId xmlns:a16="http://schemas.microsoft.com/office/drawing/2014/main" id="{D7C31F94-A8F6-6C49-BD2C-827E53B185CF}"/>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7" name="TextBox 6">
            <a:extLst>
              <a:ext uri="{FF2B5EF4-FFF2-40B4-BE49-F238E27FC236}">
                <a16:creationId xmlns:a16="http://schemas.microsoft.com/office/drawing/2014/main" id="{0560D66B-CBB2-C841-810E-2A5B16FEA847}"/>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a:t>
            </a:r>
            <a:fld id="{34C138AA-07B9-43CF-BB98-9668C8D4FF25}" type="datetimeyyyy">
              <a:rPr lang="en-US" sz="1100" b="0" i="0" smtClean="0">
                <a:solidFill>
                  <a:schemeClr val="accent1"/>
                </a:solidFill>
                <a:latin typeface="Century Gothic" panose="020B0502020202020204" pitchFamily="34" charset="0"/>
              </a:rPr>
              <a:t>2024</a:t>
            </a:fld>
            <a:endParaRPr lang="en-US" sz="1100" b="0" i="0"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488591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ain Copy Bullets Right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9AD7E2-D759-1648-9812-D6FC220FE4B9}"/>
              </a:ext>
            </a:extLst>
          </p:cNvPr>
          <p:cNvSpPr>
            <a:spLocks noGrp="1"/>
          </p:cNvSpPr>
          <p:nvPr>
            <p:ph idx="1"/>
          </p:nvPr>
        </p:nvSpPr>
        <p:spPr>
          <a:xfrm>
            <a:off x="5183188" y="1204774"/>
            <a:ext cx="5814048" cy="4762015"/>
          </a:xfrm>
        </p:spPr>
        <p:txBody>
          <a:bodyPr/>
          <a:lstStyle>
            <a:lvl1pPr>
              <a:defRPr sz="1800"/>
            </a:lvl1pPr>
            <a:lvl2pPr>
              <a:defRPr sz="1700"/>
            </a:lvl2pPr>
            <a:lvl3pPr>
              <a:defRPr sz="1600">
                <a:solidFill>
                  <a:schemeClr val="accent3"/>
                </a:solidFill>
              </a:defRPr>
            </a:lvl3pPr>
            <a:lvl4pPr marL="1619250" indent="-273050">
              <a:defRPr sz="1500">
                <a:solidFill>
                  <a:schemeClr val="accent3"/>
                </a:solidFill>
              </a:defRPr>
            </a:lvl4pPr>
            <a:lvl5pPr>
              <a:defRPr sz="1500">
                <a:solidFill>
                  <a:schemeClr val="accent3"/>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B3A96F9D-A91C-9543-9A3C-D42A53719C70}"/>
              </a:ext>
            </a:extLst>
          </p:cNvPr>
          <p:cNvSpPr>
            <a:spLocks noGrp="1"/>
          </p:cNvSpPr>
          <p:nvPr>
            <p:ph type="body" sz="half" idx="2"/>
          </p:nvPr>
        </p:nvSpPr>
        <p:spPr>
          <a:xfrm>
            <a:off x="481636" y="1204419"/>
            <a:ext cx="4290389" cy="477049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9822B915-973A-F142-980F-1DBDA60E6A32}"/>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D69F984-9A08-ED46-A684-EFBE0D402FBD}"/>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10" name="TextBox 9">
            <a:extLst>
              <a:ext uri="{FF2B5EF4-FFF2-40B4-BE49-F238E27FC236}">
                <a16:creationId xmlns:a16="http://schemas.microsoft.com/office/drawing/2014/main" id="{D747BD7B-9651-7E45-992F-691CF76425F8}"/>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a:t>
            </a:r>
            <a:fld id="{C698F28F-8076-4FE9-B512-F89E61E9B7C2}" type="datetimeyyyy">
              <a:rPr lang="en-US" sz="1100" b="0" i="0" smtClean="0">
                <a:solidFill>
                  <a:schemeClr val="accent1"/>
                </a:solidFill>
                <a:latin typeface="Century Gothic" panose="020B0502020202020204" pitchFamily="34" charset="0"/>
              </a:rPr>
              <a:t>2024</a:t>
            </a:fld>
            <a:endParaRPr lang="en-US" sz="1100" b="0" i="0" dirty="0">
              <a:solidFill>
                <a:schemeClr val="accent1"/>
              </a:solidFill>
              <a:latin typeface="Century Gothic" panose="020B0502020202020204" pitchFamily="34" charset="0"/>
            </a:endParaRPr>
          </a:p>
        </p:txBody>
      </p:sp>
      <p:sp>
        <p:nvSpPr>
          <p:cNvPr id="12" name="Title 1">
            <a:extLst>
              <a:ext uri="{FF2B5EF4-FFF2-40B4-BE49-F238E27FC236}">
                <a16:creationId xmlns:a16="http://schemas.microsoft.com/office/drawing/2014/main" id="{C2D6D309-24A6-F446-B398-84FAE95EF194}"/>
              </a:ext>
            </a:extLst>
          </p:cNvPr>
          <p:cNvSpPr>
            <a:spLocks noGrp="1"/>
          </p:cNvSpPr>
          <p:nvPr>
            <p:ph type="title"/>
          </p:nvPr>
        </p:nvSpPr>
        <p:spPr>
          <a:xfrm>
            <a:off x="481636" y="84258"/>
            <a:ext cx="10515600" cy="1325563"/>
          </a:xfrm>
        </p:spPr>
        <p:txBody>
          <a:bodyPr/>
          <a:lstStyle/>
          <a:p>
            <a:r>
              <a:rPr lang="en-US"/>
              <a:t>Click to edit Master title style</a:t>
            </a:r>
            <a:endParaRPr lang="en-US" dirty="0"/>
          </a:p>
        </p:txBody>
      </p:sp>
    </p:spTree>
    <p:extLst>
      <p:ext uri="{BB962C8B-B14F-4D97-AF65-F5344CB8AC3E}">
        <p14:creationId xmlns:p14="http://schemas.microsoft.com/office/powerpoint/2010/main" val="1555838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ain Copy Picture Right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FDDE30F-C6C8-634A-ACFB-95E2EB46589F}"/>
              </a:ext>
            </a:extLst>
          </p:cNvPr>
          <p:cNvSpPr>
            <a:spLocks noGrp="1"/>
          </p:cNvSpPr>
          <p:nvPr>
            <p:ph type="pic" idx="1"/>
          </p:nvPr>
        </p:nvSpPr>
        <p:spPr>
          <a:xfrm>
            <a:off x="5183188" y="1204419"/>
            <a:ext cx="5814048" cy="476237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4" name="Text Placeholder 3">
            <a:extLst>
              <a:ext uri="{FF2B5EF4-FFF2-40B4-BE49-F238E27FC236}">
                <a16:creationId xmlns:a16="http://schemas.microsoft.com/office/drawing/2014/main" id="{678CFE76-C1C0-3344-BA44-0C10A5E99BD8}"/>
              </a:ext>
            </a:extLst>
          </p:cNvPr>
          <p:cNvSpPr>
            <a:spLocks noGrp="1"/>
          </p:cNvSpPr>
          <p:nvPr>
            <p:ph type="body" sz="half" idx="14"/>
          </p:nvPr>
        </p:nvSpPr>
        <p:spPr>
          <a:xfrm>
            <a:off x="481636" y="1204419"/>
            <a:ext cx="4290389" cy="477049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F4F556CC-D1C2-8049-B4B2-3D6168C9F341}"/>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D63B7F03-D80D-7141-8D24-1A9EB5DE1CD5}"/>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10" name="TextBox 9">
            <a:extLst>
              <a:ext uri="{FF2B5EF4-FFF2-40B4-BE49-F238E27FC236}">
                <a16:creationId xmlns:a16="http://schemas.microsoft.com/office/drawing/2014/main" id="{8C3F334B-7618-2F4E-8064-F48E6FF21E06}"/>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dirty="0">
                <a:solidFill>
                  <a:schemeClr val="accent1"/>
                </a:solidFill>
                <a:latin typeface="Century Gothic" panose="020B0502020202020204" pitchFamily="34" charset="0"/>
              </a:rPr>
              <a:t>© Copyright V-Nova </a:t>
            </a:r>
            <a:fld id="{8C5A61CD-036C-4B5F-8773-376769726260}" type="datetimeyyyy">
              <a:rPr lang="en-US" sz="1100" b="0" i="0" smtClean="0">
                <a:solidFill>
                  <a:schemeClr val="accent1"/>
                </a:solidFill>
                <a:latin typeface="Century Gothic" panose="020B0502020202020204" pitchFamily="34" charset="0"/>
              </a:rPr>
              <a:t>2024</a:t>
            </a:fld>
            <a:endParaRPr lang="en-US" sz="1100" b="0" i="0" dirty="0">
              <a:solidFill>
                <a:schemeClr val="accent1"/>
              </a:solidFill>
              <a:latin typeface="Century Gothic" panose="020B0502020202020204" pitchFamily="34" charset="0"/>
            </a:endParaRPr>
          </a:p>
        </p:txBody>
      </p:sp>
      <p:sp>
        <p:nvSpPr>
          <p:cNvPr id="12" name="Title 1">
            <a:extLst>
              <a:ext uri="{FF2B5EF4-FFF2-40B4-BE49-F238E27FC236}">
                <a16:creationId xmlns:a16="http://schemas.microsoft.com/office/drawing/2014/main" id="{75E8CB31-32A9-564E-B9B2-33A9AF093827}"/>
              </a:ext>
            </a:extLst>
          </p:cNvPr>
          <p:cNvSpPr>
            <a:spLocks noGrp="1"/>
          </p:cNvSpPr>
          <p:nvPr>
            <p:ph type="title"/>
          </p:nvPr>
        </p:nvSpPr>
        <p:spPr>
          <a:xfrm>
            <a:off x="481636" y="84258"/>
            <a:ext cx="10515600" cy="1325563"/>
          </a:xfrm>
        </p:spPr>
        <p:txBody>
          <a:bodyPr/>
          <a:lstStyle/>
          <a:p>
            <a:r>
              <a:rPr lang="en-US"/>
              <a:t>Click to edit Master title style</a:t>
            </a:r>
            <a:endParaRPr lang="en-US" dirty="0"/>
          </a:p>
        </p:txBody>
      </p:sp>
    </p:spTree>
    <p:extLst>
      <p:ext uri="{BB962C8B-B14F-4D97-AF65-F5344CB8AC3E}">
        <p14:creationId xmlns:p14="http://schemas.microsoft.com/office/powerpoint/2010/main" val="2442554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bg>
      <p:bgPr>
        <a:gradFill flip="none" rotWithShape="1">
          <a:gsLst>
            <a:gs pos="0">
              <a:schemeClr val="accent1"/>
            </a:gs>
            <a:gs pos="100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E3ED7A-428D-0542-A7CD-7EE7B5ED522D}"/>
              </a:ext>
            </a:extLst>
          </p:cNvPr>
          <p:cNvSpPr/>
          <p:nvPr userDrawn="1"/>
        </p:nvSpPr>
        <p:spPr>
          <a:xfrm>
            <a:off x="0" y="0"/>
            <a:ext cx="12192000" cy="6858000"/>
          </a:xfrm>
          <a:prstGeom prst="rect">
            <a:avLst/>
          </a:prstGeom>
          <a:gradFill flip="none" rotWithShape="1">
            <a:gsLst>
              <a:gs pos="0">
                <a:schemeClr val="accent1"/>
              </a:gs>
              <a:gs pos="100000">
                <a:schemeClr val="accent4"/>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27451C9-CD6D-BD42-B62D-490A4098A65F}"/>
              </a:ext>
            </a:extLst>
          </p:cNvPr>
          <p:cNvPicPr>
            <a:picLocks noChangeAspect="1"/>
          </p:cNvPicPr>
          <p:nvPr userDrawn="1"/>
        </p:nvPicPr>
        <p:blipFill>
          <a:blip r:embed="rId2"/>
          <a:stretch>
            <a:fillRect/>
          </a:stretch>
        </p:blipFill>
        <p:spPr>
          <a:xfrm>
            <a:off x="-1" y="0"/>
            <a:ext cx="12192000" cy="6858000"/>
          </a:xfrm>
          <a:prstGeom prst="rect">
            <a:avLst/>
          </a:prstGeom>
        </p:spPr>
      </p:pic>
      <p:pic>
        <p:nvPicPr>
          <p:cNvPr id="9" name="Picture 8">
            <a:extLst>
              <a:ext uri="{FF2B5EF4-FFF2-40B4-BE49-F238E27FC236}">
                <a16:creationId xmlns:a16="http://schemas.microsoft.com/office/drawing/2014/main" id="{01F1AF7F-5225-F348-977D-83A72A9DB49F}"/>
              </a:ext>
            </a:extLst>
          </p:cNvPr>
          <p:cNvPicPr>
            <a:picLocks noChangeAspect="1"/>
          </p:cNvPicPr>
          <p:nvPr userDrawn="1"/>
        </p:nvPicPr>
        <p:blipFill>
          <a:blip r:embed="rId3"/>
          <a:stretch>
            <a:fillRect/>
          </a:stretch>
        </p:blipFill>
        <p:spPr>
          <a:xfrm>
            <a:off x="4711883" y="584887"/>
            <a:ext cx="2898797" cy="3113902"/>
          </a:xfrm>
          <a:prstGeom prst="rect">
            <a:avLst/>
          </a:prstGeom>
        </p:spPr>
      </p:pic>
      <p:sp>
        <p:nvSpPr>
          <p:cNvPr id="2" name="TextBox 1">
            <a:extLst>
              <a:ext uri="{FF2B5EF4-FFF2-40B4-BE49-F238E27FC236}">
                <a16:creationId xmlns:a16="http://schemas.microsoft.com/office/drawing/2014/main" id="{9649759B-607B-E14F-A36C-56CF4AA625C8}"/>
              </a:ext>
            </a:extLst>
          </p:cNvPr>
          <p:cNvSpPr txBox="1"/>
          <p:nvPr userDrawn="1"/>
        </p:nvSpPr>
        <p:spPr>
          <a:xfrm>
            <a:off x="3423725" y="4405122"/>
            <a:ext cx="5475111" cy="707886"/>
          </a:xfrm>
          <a:prstGeom prst="rect">
            <a:avLst/>
          </a:prstGeom>
          <a:noFill/>
        </p:spPr>
        <p:txBody>
          <a:bodyPr wrap="square" rtlCol="0">
            <a:spAutoFit/>
          </a:bodyPr>
          <a:lstStyle/>
          <a:p>
            <a:pPr algn="ctr"/>
            <a:r>
              <a:rPr lang="en-US" sz="4000" dirty="0">
                <a:solidFill>
                  <a:schemeClr val="bg2"/>
                </a:solidFill>
                <a:latin typeface="Century Gothic" panose="020B0502020202020204" pitchFamily="34" charset="0"/>
              </a:rPr>
              <a:t>Thank you</a:t>
            </a:r>
          </a:p>
        </p:txBody>
      </p:sp>
      <p:sp>
        <p:nvSpPr>
          <p:cNvPr id="11" name="TextBox 10">
            <a:extLst>
              <a:ext uri="{FF2B5EF4-FFF2-40B4-BE49-F238E27FC236}">
                <a16:creationId xmlns:a16="http://schemas.microsoft.com/office/drawing/2014/main" id="{EA4EFBB7-1C65-BC41-B902-41C7718BA333}"/>
              </a:ext>
            </a:extLst>
          </p:cNvPr>
          <p:cNvSpPr txBox="1"/>
          <p:nvPr userDrawn="1"/>
        </p:nvSpPr>
        <p:spPr>
          <a:xfrm>
            <a:off x="3358444" y="6233923"/>
            <a:ext cx="5475111" cy="323165"/>
          </a:xfrm>
          <a:prstGeom prst="rect">
            <a:avLst/>
          </a:prstGeom>
          <a:noFill/>
        </p:spPr>
        <p:txBody>
          <a:bodyPr wrap="square" rtlCol="0">
            <a:spAutoFit/>
          </a:bodyPr>
          <a:lstStyle/>
          <a:p>
            <a:pPr algn="ctr"/>
            <a:r>
              <a:rPr lang="en-US" sz="1500" dirty="0">
                <a:solidFill>
                  <a:schemeClr val="bg2"/>
                </a:solidFill>
                <a:latin typeface="Century Gothic" panose="020B0502020202020204" pitchFamily="34" charset="0"/>
              </a:rPr>
              <a:t>v-</a:t>
            </a:r>
            <a:r>
              <a:rPr lang="en-US" sz="1500" dirty="0" err="1">
                <a:solidFill>
                  <a:schemeClr val="bg2"/>
                </a:solidFill>
                <a:latin typeface="Century Gothic" panose="020B0502020202020204" pitchFamily="34" charset="0"/>
              </a:rPr>
              <a:t>nova.com</a:t>
            </a:r>
            <a:endParaRPr lang="en-US" sz="1500" dirty="0">
              <a:solidFill>
                <a:schemeClr val="bg2"/>
              </a:solidFill>
              <a:latin typeface="Century Gothic" panose="020B0502020202020204" pitchFamily="34" charset="0"/>
            </a:endParaRPr>
          </a:p>
        </p:txBody>
      </p:sp>
    </p:spTree>
    <p:extLst>
      <p:ext uri="{BB962C8B-B14F-4D97-AF65-F5344CB8AC3E}">
        <p14:creationId xmlns:p14="http://schemas.microsoft.com/office/powerpoint/2010/main" val="123570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ite Title Slide">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BE413E7E-6DE8-1440-9A57-1681971626D4}"/>
              </a:ext>
            </a:extLst>
          </p:cNvPr>
          <p:cNvSpPr/>
          <p:nvPr userDrawn="1"/>
        </p:nvSpPr>
        <p:spPr>
          <a:xfrm>
            <a:off x="11119371" y="6219872"/>
            <a:ext cx="435549" cy="4355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01E86250-45B8-3042-ABC0-47C9CD886C9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3B9BDBD-B315-6344-BDD8-6F1846773351}"/>
              </a:ext>
            </a:extLst>
          </p:cNvPr>
          <p:cNvSpPr>
            <a:spLocks noGrp="1"/>
          </p:cNvSpPr>
          <p:nvPr>
            <p:ph type="ctrTitle" hasCustomPrompt="1"/>
          </p:nvPr>
        </p:nvSpPr>
        <p:spPr>
          <a:xfrm>
            <a:off x="1524000" y="1122363"/>
            <a:ext cx="9144000" cy="2387600"/>
          </a:xfrm>
        </p:spPr>
        <p:txBody>
          <a:bodyPr anchor="b">
            <a:normAutofit/>
          </a:bodyPr>
          <a:lstStyle>
            <a:lvl1pPr algn="ctr">
              <a:defRPr sz="4300"/>
            </a:lvl1pPr>
          </a:lstStyle>
          <a:p>
            <a:r>
              <a:rPr lang="en-US" dirty="0"/>
              <a:t>Click to add presentation title</a:t>
            </a:r>
          </a:p>
        </p:txBody>
      </p:sp>
      <p:pic>
        <p:nvPicPr>
          <p:cNvPr id="14" name="Picture 13">
            <a:extLst>
              <a:ext uri="{FF2B5EF4-FFF2-40B4-BE49-F238E27FC236}">
                <a16:creationId xmlns:a16="http://schemas.microsoft.com/office/drawing/2014/main" id="{F990D39F-3CEC-4644-BDB0-2F408F8F4DC0}"/>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6" name="Subtitle 2">
            <a:extLst>
              <a:ext uri="{FF2B5EF4-FFF2-40B4-BE49-F238E27FC236}">
                <a16:creationId xmlns:a16="http://schemas.microsoft.com/office/drawing/2014/main" id="{ABFF88AB-97C0-6C49-8DDF-1E9CB449397D}"/>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accent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a:t>
            </a:r>
          </a:p>
        </p:txBody>
      </p:sp>
      <p:sp>
        <p:nvSpPr>
          <p:cNvPr id="20" name="Date Placeholder 3">
            <a:extLst>
              <a:ext uri="{FF2B5EF4-FFF2-40B4-BE49-F238E27FC236}">
                <a16:creationId xmlns:a16="http://schemas.microsoft.com/office/drawing/2014/main" id="{E10DA54F-CE8E-EB48-87BC-1F2523DDD286}"/>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accent1"/>
                </a:solidFill>
                <a:latin typeface="Century Gothic" panose="020B0502020202020204" pitchFamily="34" charset="0"/>
              </a:defRPr>
            </a:lvl1pPr>
          </a:lstStyle>
          <a:p>
            <a:fld id="{58BB3625-9875-454D-B8F5-F0CF1DA7863B}" type="datetime1">
              <a:rPr lang="en-GB" smtClean="0"/>
              <a:pPr/>
              <a:t>18/01/2024</a:t>
            </a:fld>
            <a:endParaRPr lang="en-US" dirty="0"/>
          </a:p>
        </p:txBody>
      </p:sp>
      <p:sp>
        <p:nvSpPr>
          <p:cNvPr id="19" name="Slide Number Placeholder 5">
            <a:extLst>
              <a:ext uri="{FF2B5EF4-FFF2-40B4-BE49-F238E27FC236}">
                <a16:creationId xmlns:a16="http://schemas.microsoft.com/office/drawing/2014/main" id="{41C12FF2-DEBD-0B4F-9C0E-C3B16F9B4B7D}"/>
              </a:ext>
            </a:extLst>
          </p:cNvPr>
          <p:cNvSpPr>
            <a:spLocks noGrp="1"/>
          </p:cNvSpPr>
          <p:nvPr>
            <p:ph type="sldNum" sz="quarter" idx="12"/>
          </p:nvPr>
        </p:nvSpPr>
        <p:spPr>
          <a:xfrm>
            <a:off x="11131151" y="6247590"/>
            <a:ext cx="408248" cy="365125"/>
          </a:xfrm>
        </p:spPr>
        <p:txBody>
          <a:bodyPr/>
          <a:lstStyle>
            <a:lvl1pPr>
              <a:defRPr>
                <a:solidFill>
                  <a:schemeClr val="bg1"/>
                </a:solidFill>
              </a:defRPr>
            </a:lvl1pPr>
          </a:lstStyle>
          <a:p>
            <a:fld id="{DF25482F-E00C-414C-8696-4B228FE7092B}" type="slidenum">
              <a:rPr lang="en-US" smtClean="0"/>
              <a:pPr/>
              <a:t>‹#›</a:t>
            </a:fld>
            <a:endParaRPr lang="en-US" dirty="0"/>
          </a:p>
        </p:txBody>
      </p:sp>
    </p:spTree>
    <p:extLst>
      <p:ext uri="{BB962C8B-B14F-4D97-AF65-F5344CB8AC3E}">
        <p14:creationId xmlns:p14="http://schemas.microsoft.com/office/powerpoint/2010/main" val="627413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 Title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6DB2E32-DB12-104C-9D85-E4DC17E3F468}"/>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18751" y="6219252"/>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2"/>
                </a:solidFill>
              </a:defRPr>
            </a:lvl1pPr>
          </a:lstStyle>
          <a:p>
            <a:fld id="{DF25482F-E00C-414C-8696-4B228FE7092B}" type="slidenum">
              <a:rPr lang="en-US" smtClean="0"/>
              <a:pPr/>
              <a:t>‹#›</a:t>
            </a:fld>
            <a:endParaRPr lang="en-US" dirty="0"/>
          </a:p>
        </p:txBody>
      </p:sp>
      <p:sp>
        <p:nvSpPr>
          <p:cNvPr id="12" name="Title 1">
            <a:extLst>
              <a:ext uri="{FF2B5EF4-FFF2-40B4-BE49-F238E27FC236}">
                <a16:creationId xmlns:a16="http://schemas.microsoft.com/office/drawing/2014/main" id="{F50D723A-330C-EB48-909E-2B387E3F57D7}"/>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dirty="0"/>
              <a:t>Click to add presentation title</a:t>
            </a:r>
          </a:p>
        </p:txBody>
      </p:sp>
      <p:sp>
        <p:nvSpPr>
          <p:cNvPr id="13" name="Subtitle 2">
            <a:extLst>
              <a:ext uri="{FF2B5EF4-FFF2-40B4-BE49-F238E27FC236}">
                <a16:creationId xmlns:a16="http://schemas.microsoft.com/office/drawing/2014/main" id="{2B225784-0E8B-984F-9AAA-AE93A8304089}"/>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a:t>
            </a:r>
          </a:p>
        </p:txBody>
      </p:sp>
      <p:pic>
        <p:nvPicPr>
          <p:cNvPr id="15" name="Picture 14">
            <a:extLst>
              <a:ext uri="{FF2B5EF4-FFF2-40B4-BE49-F238E27FC236}">
                <a16:creationId xmlns:a16="http://schemas.microsoft.com/office/drawing/2014/main" id="{6B72C940-C45B-814F-AECE-6F8819DDF62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7" name="Date Placeholder 3">
            <a:extLst>
              <a:ext uri="{FF2B5EF4-FFF2-40B4-BE49-F238E27FC236}">
                <a16:creationId xmlns:a16="http://schemas.microsoft.com/office/drawing/2014/main" id="{49CA833A-1810-244C-A0C4-890462B8C184}"/>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1"/>
                </a:solidFill>
                <a:latin typeface="Century Gothic" panose="020B0502020202020204" pitchFamily="34" charset="0"/>
              </a:defRPr>
            </a:lvl1pPr>
          </a:lstStyle>
          <a:p>
            <a:fld id="{8D7DF38C-5A58-1F44-A14D-E9586723B30D}" type="datetime1">
              <a:rPr lang="en-GB" smtClean="0"/>
              <a:pPr/>
              <a:t>18/01/2024</a:t>
            </a:fld>
            <a:endParaRPr lang="en-US" dirty="0"/>
          </a:p>
        </p:txBody>
      </p:sp>
    </p:spTree>
    <p:extLst>
      <p:ext uri="{BB962C8B-B14F-4D97-AF65-F5344CB8AC3E}">
        <p14:creationId xmlns:p14="http://schemas.microsoft.com/office/powerpoint/2010/main" val="756162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Title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3"/>
                </a:solidFill>
              </a:defRPr>
            </a:lvl1pPr>
          </a:lstStyle>
          <a:p>
            <a:fld id="{DF25482F-E00C-414C-8696-4B228FE7092B}" type="slidenum">
              <a:rPr lang="en-US" smtClean="0"/>
              <a:pPr/>
              <a:t>‹#›</a:t>
            </a:fld>
            <a:endParaRPr lang="en-US" dirty="0"/>
          </a:p>
        </p:txBody>
      </p:sp>
      <p:sp>
        <p:nvSpPr>
          <p:cNvPr id="12" name="Title 1">
            <a:extLst>
              <a:ext uri="{FF2B5EF4-FFF2-40B4-BE49-F238E27FC236}">
                <a16:creationId xmlns:a16="http://schemas.microsoft.com/office/drawing/2014/main" id="{B5939070-A4DB-0D40-A74B-26D5F78EB385}"/>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2"/>
                </a:solidFill>
              </a:defRPr>
            </a:lvl1pPr>
          </a:lstStyle>
          <a:p>
            <a:r>
              <a:rPr lang="en-US" dirty="0"/>
              <a:t>Click to add presentation title</a:t>
            </a:r>
          </a:p>
        </p:txBody>
      </p:sp>
      <p:pic>
        <p:nvPicPr>
          <p:cNvPr id="15" name="Picture 14">
            <a:extLst>
              <a:ext uri="{FF2B5EF4-FFF2-40B4-BE49-F238E27FC236}">
                <a16:creationId xmlns:a16="http://schemas.microsoft.com/office/drawing/2014/main" id="{3EA02246-F4DA-3246-8B0F-AA51BCF0D2FC}"/>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7" name="Subtitle 2">
            <a:extLst>
              <a:ext uri="{FF2B5EF4-FFF2-40B4-BE49-F238E27FC236}">
                <a16:creationId xmlns:a16="http://schemas.microsoft.com/office/drawing/2014/main" id="{29EC4F83-BD86-C443-B849-7BAC419D4194}"/>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a:t>
            </a:r>
          </a:p>
        </p:txBody>
      </p:sp>
      <p:sp>
        <p:nvSpPr>
          <p:cNvPr id="18" name="Date Placeholder 3">
            <a:extLst>
              <a:ext uri="{FF2B5EF4-FFF2-40B4-BE49-F238E27FC236}">
                <a16:creationId xmlns:a16="http://schemas.microsoft.com/office/drawing/2014/main" id="{7DF4CED0-F681-5142-A799-E7DA7963E09B}"/>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2"/>
                </a:solidFill>
                <a:latin typeface="Century Gothic" panose="020B0502020202020204" pitchFamily="34" charset="0"/>
              </a:defRPr>
            </a:lvl1pPr>
          </a:lstStyle>
          <a:p>
            <a:fld id="{0A9F5D6F-7580-9A48-A840-FA58FD58B541}" type="datetime1">
              <a:rPr lang="en-GB" smtClean="0"/>
              <a:pPr/>
              <a:t>18/01/2024</a:t>
            </a:fld>
            <a:endParaRPr lang="en-US" dirty="0"/>
          </a:p>
        </p:txBody>
      </p:sp>
    </p:spTree>
    <p:extLst>
      <p:ext uri="{BB962C8B-B14F-4D97-AF65-F5344CB8AC3E}">
        <p14:creationId xmlns:p14="http://schemas.microsoft.com/office/powerpoint/2010/main" val="757018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ark Blue Title Slide">
    <p:bg>
      <p:bgPr>
        <a:gradFill flip="none" rotWithShape="1">
          <a:gsLst>
            <a:gs pos="0">
              <a:schemeClr val="accent1"/>
            </a:gs>
            <a:gs pos="100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4"/>
                </a:solidFill>
              </a:defRPr>
            </a:lvl1pPr>
          </a:lstStyle>
          <a:p>
            <a:fld id="{DF25482F-E00C-414C-8696-4B228FE7092B}" type="slidenum">
              <a:rPr lang="en-US" smtClean="0"/>
              <a:pPr/>
              <a:t>‹#›</a:t>
            </a:fld>
            <a:endParaRPr lang="en-US" dirty="0"/>
          </a:p>
        </p:txBody>
      </p:sp>
      <p:sp>
        <p:nvSpPr>
          <p:cNvPr id="13" name="Title 1">
            <a:extLst>
              <a:ext uri="{FF2B5EF4-FFF2-40B4-BE49-F238E27FC236}">
                <a16:creationId xmlns:a16="http://schemas.microsoft.com/office/drawing/2014/main" id="{EDAB2C94-DE7A-E047-87B6-969A69F8A349}"/>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dirty="0"/>
              <a:t>Click to add presentation title</a:t>
            </a:r>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8" name="Subtitle 2">
            <a:extLst>
              <a:ext uri="{FF2B5EF4-FFF2-40B4-BE49-F238E27FC236}">
                <a16:creationId xmlns:a16="http://schemas.microsoft.com/office/drawing/2014/main" id="{9F8A2551-E93F-9B4D-BEB5-F0FE9CA9A631}"/>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a:t>
            </a:r>
          </a:p>
        </p:txBody>
      </p:sp>
      <p:sp>
        <p:nvSpPr>
          <p:cNvPr id="19" name="Date Placeholder 3">
            <a:extLst>
              <a:ext uri="{FF2B5EF4-FFF2-40B4-BE49-F238E27FC236}">
                <a16:creationId xmlns:a16="http://schemas.microsoft.com/office/drawing/2014/main" id="{220383D8-ABC7-2747-B1A1-B17B9733DC6D}"/>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1"/>
                </a:solidFill>
                <a:latin typeface="Century Gothic" panose="020B0502020202020204" pitchFamily="34" charset="0"/>
              </a:defRPr>
            </a:lvl1pPr>
          </a:lstStyle>
          <a:p>
            <a:fld id="{F7AEB015-11F5-BA49-B231-2B8C433217CC}" type="datetime1">
              <a:rPr lang="en-GB" smtClean="0"/>
              <a:pPr/>
              <a:t>18/01/2024</a:t>
            </a:fld>
            <a:endParaRPr lang="en-US" dirty="0"/>
          </a:p>
        </p:txBody>
      </p:sp>
    </p:spTree>
    <p:extLst>
      <p:ext uri="{BB962C8B-B14F-4D97-AF65-F5344CB8AC3E}">
        <p14:creationId xmlns:p14="http://schemas.microsoft.com/office/powerpoint/2010/main" val="1873864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urple Title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5"/>
                </a:solidFill>
              </a:defRPr>
            </a:lvl1pPr>
          </a:lstStyle>
          <a:p>
            <a:fld id="{DF25482F-E00C-414C-8696-4B228FE7092B}" type="slidenum">
              <a:rPr lang="en-US" smtClean="0"/>
              <a:pPr/>
              <a:t>‹#›</a:t>
            </a:fld>
            <a:endParaRPr lang="en-US" dirty="0"/>
          </a:p>
        </p:txBody>
      </p:sp>
      <p:sp>
        <p:nvSpPr>
          <p:cNvPr id="13" name="Title 1">
            <a:extLst>
              <a:ext uri="{FF2B5EF4-FFF2-40B4-BE49-F238E27FC236}">
                <a16:creationId xmlns:a16="http://schemas.microsoft.com/office/drawing/2014/main" id="{EDAB2C94-DE7A-E047-87B6-969A69F8A349}"/>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dirty="0"/>
              <a:t>Click to add presentation title</a:t>
            </a:r>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1" name="Subtitle 2">
            <a:extLst>
              <a:ext uri="{FF2B5EF4-FFF2-40B4-BE49-F238E27FC236}">
                <a16:creationId xmlns:a16="http://schemas.microsoft.com/office/drawing/2014/main" id="{9FC7688A-BB16-6745-83AA-A0426DA991D9}"/>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a:t>
            </a:r>
          </a:p>
        </p:txBody>
      </p:sp>
      <p:sp>
        <p:nvSpPr>
          <p:cNvPr id="17" name="Date Placeholder 3">
            <a:extLst>
              <a:ext uri="{FF2B5EF4-FFF2-40B4-BE49-F238E27FC236}">
                <a16:creationId xmlns:a16="http://schemas.microsoft.com/office/drawing/2014/main" id="{7FD2F13B-B507-3540-B3BF-6F92275FA60E}"/>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1"/>
                </a:solidFill>
                <a:latin typeface="Century Gothic" panose="020B0502020202020204" pitchFamily="34" charset="0"/>
              </a:defRPr>
            </a:lvl1pPr>
          </a:lstStyle>
          <a:p>
            <a:fld id="{6320D5F8-958B-7448-B798-75BD112ECD6D}" type="datetime1">
              <a:rPr lang="en-GB" smtClean="0"/>
              <a:pPr/>
              <a:t>18/01/2024</a:t>
            </a:fld>
            <a:endParaRPr lang="en-US" dirty="0"/>
          </a:p>
        </p:txBody>
      </p:sp>
    </p:spTree>
    <p:extLst>
      <p:ext uri="{BB962C8B-B14F-4D97-AF65-F5344CB8AC3E}">
        <p14:creationId xmlns:p14="http://schemas.microsoft.com/office/powerpoint/2010/main" val="1231261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White Divider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E86250-45B8-3042-ABC0-47C9CD886C9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3B9BDBD-B315-6344-BDD8-6F1846773351}"/>
              </a:ext>
            </a:extLst>
          </p:cNvPr>
          <p:cNvSpPr>
            <a:spLocks noGrp="1"/>
          </p:cNvSpPr>
          <p:nvPr>
            <p:ph type="ctrTitle" hasCustomPrompt="1"/>
          </p:nvPr>
        </p:nvSpPr>
        <p:spPr>
          <a:xfrm>
            <a:off x="1524000" y="1122363"/>
            <a:ext cx="9144000" cy="2387600"/>
          </a:xfrm>
        </p:spPr>
        <p:txBody>
          <a:bodyPr anchor="b">
            <a:normAutofit/>
          </a:bodyPr>
          <a:lstStyle>
            <a:lvl1pPr algn="ctr">
              <a:defRPr sz="4300"/>
            </a:lvl1pPr>
          </a:lstStyle>
          <a:p>
            <a:r>
              <a:rPr lang="en-US" dirty="0"/>
              <a:t>Click to add divider title</a:t>
            </a:r>
          </a:p>
        </p:txBody>
      </p:sp>
      <p:sp>
        <p:nvSpPr>
          <p:cNvPr id="3" name="Subtitle 2">
            <a:extLst>
              <a:ext uri="{FF2B5EF4-FFF2-40B4-BE49-F238E27FC236}">
                <a16:creationId xmlns:a16="http://schemas.microsoft.com/office/drawing/2014/main" id="{F613D953-BD77-AF47-8A5F-ABE64E598784}"/>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accent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divider subtitle</a:t>
            </a:r>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a:xfrm>
            <a:off x="11131151" y="6247590"/>
            <a:ext cx="408248" cy="365125"/>
          </a:xfrm>
        </p:spPr>
        <p:txBody>
          <a:bodyPr/>
          <a:lstStyle/>
          <a:p>
            <a:fld id="{DF25482F-E00C-414C-8696-4B228FE7092B}" type="slidenum">
              <a:rPr lang="en-US" smtClean="0"/>
              <a:t>‹#›</a:t>
            </a:fld>
            <a:endParaRPr lang="en-US" dirty="0"/>
          </a:p>
        </p:txBody>
      </p:sp>
      <p:pic>
        <p:nvPicPr>
          <p:cNvPr id="14" name="Picture 13">
            <a:extLst>
              <a:ext uri="{FF2B5EF4-FFF2-40B4-BE49-F238E27FC236}">
                <a16:creationId xmlns:a16="http://schemas.microsoft.com/office/drawing/2014/main" id="{F990D39F-3CEC-4644-BDB0-2F408F8F4DC0}"/>
              </a:ext>
            </a:extLst>
          </p:cNvPr>
          <p:cNvPicPr>
            <a:picLocks noChangeAspect="1"/>
          </p:cNvPicPr>
          <p:nvPr userDrawn="1"/>
        </p:nvPicPr>
        <p:blipFill>
          <a:blip r:embed="rId3"/>
          <a:stretch>
            <a:fillRect/>
          </a:stretch>
        </p:blipFill>
        <p:spPr>
          <a:xfrm>
            <a:off x="10948080" y="377371"/>
            <a:ext cx="743412" cy="743412"/>
          </a:xfrm>
          <a:prstGeom prst="rect">
            <a:avLst/>
          </a:prstGeom>
        </p:spPr>
      </p:pic>
    </p:spTree>
    <p:extLst>
      <p:ext uri="{BB962C8B-B14F-4D97-AF65-F5344CB8AC3E}">
        <p14:creationId xmlns:p14="http://schemas.microsoft.com/office/powerpoint/2010/main" val="35142906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 Divider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18751" y="6219252"/>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2"/>
                </a:solidFill>
              </a:defRPr>
            </a:lvl1pPr>
          </a:lstStyle>
          <a:p>
            <a:fld id="{DF25482F-E00C-414C-8696-4B228FE7092B}" type="slidenum">
              <a:rPr lang="en-US" smtClean="0"/>
              <a:pPr/>
              <a:t>‹#›</a:t>
            </a:fld>
            <a:endParaRPr lang="en-US" dirty="0"/>
          </a:p>
        </p:txBody>
      </p:sp>
      <p:pic>
        <p:nvPicPr>
          <p:cNvPr id="15" name="Picture 14">
            <a:extLst>
              <a:ext uri="{FF2B5EF4-FFF2-40B4-BE49-F238E27FC236}">
                <a16:creationId xmlns:a16="http://schemas.microsoft.com/office/drawing/2014/main" id="{6B72C940-C45B-814F-AECE-6F8819DDF62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EED31FEE-C2B7-4348-AFE9-569F88F8BAA4}"/>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dirty="0"/>
              <a:t>Click to add divider title</a:t>
            </a:r>
          </a:p>
        </p:txBody>
      </p:sp>
      <p:sp>
        <p:nvSpPr>
          <p:cNvPr id="14" name="Subtitle 2">
            <a:extLst>
              <a:ext uri="{FF2B5EF4-FFF2-40B4-BE49-F238E27FC236}">
                <a16:creationId xmlns:a16="http://schemas.microsoft.com/office/drawing/2014/main" id="{C87C94B0-28D7-5947-A465-77B35982B0EC}"/>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divider subtitle</a:t>
            </a:r>
          </a:p>
        </p:txBody>
      </p:sp>
    </p:spTree>
    <p:extLst>
      <p:ext uri="{BB962C8B-B14F-4D97-AF65-F5344CB8AC3E}">
        <p14:creationId xmlns:p14="http://schemas.microsoft.com/office/powerpoint/2010/main" val="3724865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B930BEA5-F729-D54C-89F8-5F01B90E4A49}"/>
              </a:ext>
            </a:extLst>
          </p:cNvPr>
          <p:cNvSpPr/>
          <p:nvPr userDrawn="1"/>
        </p:nvSpPr>
        <p:spPr>
          <a:xfrm>
            <a:off x="11119576" y="6220617"/>
            <a:ext cx="435549" cy="4355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F0A4A707-A68A-A144-BA03-491CC5D8BFEC}"/>
              </a:ext>
            </a:extLst>
          </p:cNvPr>
          <p:cNvSpPr>
            <a:spLocks noGrp="1"/>
          </p:cNvSpPr>
          <p:nvPr>
            <p:ph type="sldNum" sz="quarter" idx="4"/>
          </p:nvPr>
        </p:nvSpPr>
        <p:spPr>
          <a:xfrm>
            <a:off x="11131151" y="6247590"/>
            <a:ext cx="408248" cy="365125"/>
          </a:xfrm>
          <a:prstGeom prst="rect">
            <a:avLst/>
          </a:prstGeom>
          <a:noFill/>
        </p:spPr>
        <p:txBody>
          <a:bodyPr vert="horz" lIns="91440" tIns="45720" rIns="91440" bIns="45720" rtlCol="0" anchor="ctr"/>
          <a:lstStyle>
            <a:lvl1pPr algn="ctr">
              <a:defRPr sz="1200">
                <a:solidFill>
                  <a:schemeClr val="bg1"/>
                </a:solidFill>
                <a:latin typeface="Century Gothic" panose="020B0502020202020204" pitchFamily="34" charset="0"/>
              </a:defRPr>
            </a:lvl1pPr>
          </a:lstStyle>
          <a:p>
            <a:r>
              <a:rPr lang="en-US" dirty="0"/>
              <a:t>3</a:t>
            </a:r>
          </a:p>
        </p:txBody>
      </p:sp>
      <p:sp>
        <p:nvSpPr>
          <p:cNvPr id="2" name="Title Placeholder 1">
            <a:extLst>
              <a:ext uri="{FF2B5EF4-FFF2-40B4-BE49-F238E27FC236}">
                <a16:creationId xmlns:a16="http://schemas.microsoft.com/office/drawing/2014/main" id="{709E89FF-0F3D-6D41-BDAD-4F9AAAA20502}"/>
              </a:ext>
            </a:extLst>
          </p:cNvPr>
          <p:cNvSpPr>
            <a:spLocks noGrp="1"/>
          </p:cNvSpPr>
          <p:nvPr>
            <p:ph type="title"/>
          </p:nvPr>
        </p:nvSpPr>
        <p:spPr>
          <a:xfrm>
            <a:off x="481636" y="8425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00616A3-1CD3-0541-8DC9-8E0D201FDC3C}"/>
              </a:ext>
            </a:extLst>
          </p:cNvPr>
          <p:cNvSpPr>
            <a:spLocks noGrp="1"/>
          </p:cNvSpPr>
          <p:nvPr>
            <p:ph type="body" idx="1"/>
          </p:nvPr>
        </p:nvSpPr>
        <p:spPr>
          <a:xfrm>
            <a:off x="481636" y="1204774"/>
            <a:ext cx="10515600" cy="4762016"/>
          </a:xfrm>
          <a:prstGeom prst="rect">
            <a:avLst/>
          </a:prstGeom>
        </p:spPr>
        <p:txBody>
          <a:bodyPr vert="horz" lIns="90000" tIns="45720" rIns="900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a:extLst>
              <a:ext uri="{FF2B5EF4-FFF2-40B4-BE49-F238E27FC236}">
                <a16:creationId xmlns:a16="http://schemas.microsoft.com/office/drawing/2014/main" id="{0DB78DE9-59D2-C841-A6F0-2A417EDD704D}"/>
              </a:ext>
            </a:extLst>
          </p:cNvPr>
          <p:cNvPicPr>
            <a:picLocks noChangeAspect="1"/>
          </p:cNvPicPr>
          <p:nvPr userDrawn="1"/>
        </p:nvPicPr>
        <p:blipFill>
          <a:blip r:embed="rId25"/>
          <a:stretch>
            <a:fillRect/>
          </a:stretch>
        </p:blipFill>
        <p:spPr>
          <a:xfrm>
            <a:off x="10948080" y="377371"/>
            <a:ext cx="743412" cy="743412"/>
          </a:xfrm>
          <a:prstGeom prst="rect">
            <a:avLst/>
          </a:prstGeom>
        </p:spPr>
      </p:pic>
    </p:spTree>
    <p:extLst>
      <p:ext uri="{BB962C8B-B14F-4D97-AF65-F5344CB8AC3E}">
        <p14:creationId xmlns:p14="http://schemas.microsoft.com/office/powerpoint/2010/main" val="273631861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3" r:id="rId4"/>
    <p:sldLayoutId id="2147483664" r:id="rId5"/>
    <p:sldLayoutId id="2147483665" r:id="rId6"/>
    <p:sldLayoutId id="2147483668" r:id="rId7"/>
    <p:sldLayoutId id="2147483669" r:id="rId8"/>
    <p:sldLayoutId id="2147483671" r:id="rId9"/>
    <p:sldLayoutId id="2147483672" r:id="rId10"/>
    <p:sldLayoutId id="2147483673" r:id="rId11"/>
    <p:sldLayoutId id="2147483674" r:id="rId12"/>
    <p:sldLayoutId id="2147483650" r:id="rId13"/>
    <p:sldLayoutId id="2147483675" r:id="rId14"/>
    <p:sldLayoutId id="2147483679" r:id="rId15"/>
    <p:sldLayoutId id="2147483680" r:id="rId16"/>
    <p:sldLayoutId id="2147483678" r:id="rId17"/>
    <p:sldLayoutId id="2147483652" r:id="rId18"/>
    <p:sldLayoutId id="2147483654" r:id="rId19"/>
    <p:sldLayoutId id="2147483655" r:id="rId20"/>
    <p:sldLayoutId id="2147483656" r:id="rId21"/>
    <p:sldLayoutId id="2147483657" r:id="rId22"/>
    <p:sldLayoutId id="2147483666" r:id="rId23"/>
  </p:sldLayoutIdLst>
  <p:hf hdr="0" ftr="0"/>
  <p:txStyles>
    <p:titleStyle>
      <a:lvl1pPr algn="l" defTabSz="914400" rtl="0" eaLnBrk="1" latinLnBrk="0" hangingPunct="1">
        <a:lnSpc>
          <a:spcPct val="90000"/>
        </a:lnSpc>
        <a:spcBef>
          <a:spcPct val="0"/>
        </a:spcBef>
        <a:buNone/>
        <a:defRPr sz="2900" kern="1200">
          <a:solidFill>
            <a:schemeClr val="accent1"/>
          </a:solidFill>
          <a:latin typeface="Century Gothic" panose="020B0502020202020204" pitchFamily="34" charset="0"/>
          <a:ea typeface="+mj-ea"/>
          <a:cs typeface="+mj-cs"/>
        </a:defRPr>
      </a:lvl1pPr>
    </p:titleStyle>
    <p:bodyStyle>
      <a:lvl1pPr marL="271463" indent="-271463" algn="l" defTabSz="914400" rtl="0" eaLnBrk="1" latinLnBrk="0" hangingPunct="1">
        <a:lnSpc>
          <a:spcPct val="90000"/>
        </a:lnSpc>
        <a:spcBef>
          <a:spcPts val="1000"/>
        </a:spcBef>
        <a:buClr>
          <a:schemeClr val="accent6"/>
        </a:buClr>
        <a:buSzPct val="80000"/>
        <a:buFontTx/>
        <a:buBlip>
          <a:blip r:embed="rId26"/>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6"/>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6"/>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6"/>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6"/>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673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10</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Verification Tests set-up (Jan 21 - Apr 21)</a:t>
            </a:r>
            <a:endParaRPr lang="en-GB" dirty="0"/>
          </a:p>
        </p:txBody>
      </p:sp>
      <p:pic>
        <p:nvPicPr>
          <p:cNvPr id="12" name="Picture 11">
            <a:extLst>
              <a:ext uri="{FF2B5EF4-FFF2-40B4-BE49-F238E27FC236}">
                <a16:creationId xmlns:a16="http://schemas.microsoft.com/office/drawing/2014/main" id="{64DD8558-DE66-B0FB-A0D2-6BFF45FFD518}"/>
              </a:ext>
            </a:extLst>
          </p:cNvPr>
          <p:cNvPicPr>
            <a:picLocks noChangeAspect="1"/>
          </p:cNvPicPr>
          <p:nvPr/>
        </p:nvPicPr>
        <p:blipFill>
          <a:blip r:embed="rId2"/>
          <a:stretch>
            <a:fillRect/>
          </a:stretch>
        </p:blipFill>
        <p:spPr>
          <a:xfrm>
            <a:off x="3762704" y="1547953"/>
            <a:ext cx="7947660" cy="1959348"/>
          </a:xfrm>
          <a:prstGeom prst="rect">
            <a:avLst/>
          </a:prstGeom>
        </p:spPr>
      </p:pic>
      <p:pic>
        <p:nvPicPr>
          <p:cNvPr id="14" name="Picture 13">
            <a:extLst>
              <a:ext uri="{FF2B5EF4-FFF2-40B4-BE49-F238E27FC236}">
                <a16:creationId xmlns:a16="http://schemas.microsoft.com/office/drawing/2014/main" id="{4BD49DA8-57A9-8985-5441-9D6F45DD9CEB}"/>
              </a:ext>
            </a:extLst>
          </p:cNvPr>
          <p:cNvPicPr>
            <a:picLocks noChangeAspect="1"/>
          </p:cNvPicPr>
          <p:nvPr/>
        </p:nvPicPr>
        <p:blipFill>
          <a:blip r:embed="rId3"/>
          <a:stretch>
            <a:fillRect/>
          </a:stretch>
        </p:blipFill>
        <p:spPr>
          <a:xfrm>
            <a:off x="396612" y="1611962"/>
            <a:ext cx="3267134" cy="1830720"/>
          </a:xfrm>
          <a:prstGeom prst="rect">
            <a:avLst/>
          </a:prstGeom>
        </p:spPr>
      </p:pic>
      <p:sp>
        <p:nvSpPr>
          <p:cNvPr id="18" name="TextBox 17">
            <a:extLst>
              <a:ext uri="{FF2B5EF4-FFF2-40B4-BE49-F238E27FC236}">
                <a16:creationId xmlns:a16="http://schemas.microsoft.com/office/drawing/2014/main" id="{5898EC94-07E7-1AFB-4706-71A440B9AFA1}"/>
              </a:ext>
            </a:extLst>
          </p:cNvPr>
          <p:cNvSpPr txBox="1"/>
          <p:nvPr/>
        </p:nvSpPr>
        <p:spPr>
          <a:xfrm>
            <a:off x="2243700" y="1086039"/>
            <a:ext cx="6635124" cy="369332"/>
          </a:xfrm>
          <a:prstGeom prst="rect">
            <a:avLst/>
          </a:prstGeom>
          <a:noFill/>
        </p:spPr>
        <p:txBody>
          <a:bodyPr wrap="square">
            <a:spAutoFit/>
          </a:bodyPr>
          <a:lstStyle/>
          <a:p>
            <a:pPr algn="ctr"/>
            <a:r>
              <a:rPr lang="en-GB" b="1" dirty="0"/>
              <a:t>Example of sequence without particularly sharp details</a:t>
            </a:r>
          </a:p>
        </p:txBody>
      </p:sp>
      <p:sp>
        <p:nvSpPr>
          <p:cNvPr id="19" name="TextBox 18">
            <a:extLst>
              <a:ext uri="{FF2B5EF4-FFF2-40B4-BE49-F238E27FC236}">
                <a16:creationId xmlns:a16="http://schemas.microsoft.com/office/drawing/2014/main" id="{1F0474E1-5CCA-B8B0-B21D-2B5FF699C4C2}"/>
              </a:ext>
            </a:extLst>
          </p:cNvPr>
          <p:cNvSpPr txBox="1"/>
          <p:nvPr/>
        </p:nvSpPr>
        <p:spPr>
          <a:xfrm>
            <a:off x="2243700" y="3541755"/>
            <a:ext cx="6635124" cy="369332"/>
          </a:xfrm>
          <a:prstGeom prst="rect">
            <a:avLst/>
          </a:prstGeom>
          <a:noFill/>
        </p:spPr>
        <p:txBody>
          <a:bodyPr wrap="square">
            <a:spAutoFit/>
          </a:bodyPr>
          <a:lstStyle/>
          <a:p>
            <a:pPr algn="ctr"/>
            <a:r>
              <a:rPr lang="en-GB" b="1" dirty="0"/>
              <a:t>Example of sequence with some sharp details</a:t>
            </a:r>
          </a:p>
        </p:txBody>
      </p:sp>
      <p:pic>
        <p:nvPicPr>
          <p:cNvPr id="21" name="Picture 20">
            <a:extLst>
              <a:ext uri="{FF2B5EF4-FFF2-40B4-BE49-F238E27FC236}">
                <a16:creationId xmlns:a16="http://schemas.microsoft.com/office/drawing/2014/main" id="{BF0CFC40-D42E-160A-A55E-23AF6801059E}"/>
              </a:ext>
            </a:extLst>
          </p:cNvPr>
          <p:cNvPicPr>
            <a:picLocks noChangeAspect="1"/>
          </p:cNvPicPr>
          <p:nvPr/>
        </p:nvPicPr>
        <p:blipFill>
          <a:blip r:embed="rId4"/>
          <a:stretch>
            <a:fillRect/>
          </a:stretch>
        </p:blipFill>
        <p:spPr>
          <a:xfrm>
            <a:off x="3762704" y="3885559"/>
            <a:ext cx="7947660" cy="1944460"/>
          </a:xfrm>
          <a:prstGeom prst="rect">
            <a:avLst/>
          </a:prstGeom>
        </p:spPr>
      </p:pic>
      <p:pic>
        <p:nvPicPr>
          <p:cNvPr id="23" name="Picture 22">
            <a:extLst>
              <a:ext uri="{FF2B5EF4-FFF2-40B4-BE49-F238E27FC236}">
                <a16:creationId xmlns:a16="http://schemas.microsoft.com/office/drawing/2014/main" id="{FFC2CCAD-826B-3202-BB85-6FC42EB5E64F}"/>
              </a:ext>
            </a:extLst>
          </p:cNvPr>
          <p:cNvPicPr>
            <a:picLocks noChangeAspect="1"/>
          </p:cNvPicPr>
          <p:nvPr/>
        </p:nvPicPr>
        <p:blipFill>
          <a:blip r:embed="rId5"/>
          <a:stretch>
            <a:fillRect/>
          </a:stretch>
        </p:blipFill>
        <p:spPr>
          <a:xfrm>
            <a:off x="396612" y="3989591"/>
            <a:ext cx="3267134" cy="1750691"/>
          </a:xfrm>
          <a:prstGeom prst="rect">
            <a:avLst/>
          </a:prstGeom>
        </p:spPr>
      </p:pic>
    </p:spTree>
    <p:extLst>
      <p:ext uri="{BB962C8B-B14F-4D97-AF65-F5344CB8AC3E}">
        <p14:creationId xmlns:p14="http://schemas.microsoft.com/office/powerpoint/2010/main" val="3165610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1BF6B6-F3E5-B2B1-830C-E48022B06B74}"/>
              </a:ext>
            </a:extLst>
          </p:cNvPr>
          <p:cNvSpPr>
            <a:spLocks noGrp="1"/>
          </p:cNvSpPr>
          <p:nvPr>
            <p:ph type="sldNum" sz="quarter" idx="12"/>
          </p:nvPr>
        </p:nvSpPr>
        <p:spPr/>
        <p:txBody>
          <a:bodyPr/>
          <a:lstStyle/>
          <a:p>
            <a:fld id="{DF25482F-E00C-414C-8696-4B228FE7092B}" type="slidenum">
              <a:rPr lang="en-US" smtClean="0"/>
              <a:pPr/>
              <a:t>11</a:t>
            </a:fld>
            <a:endParaRPr lang="en-US" dirty="0"/>
          </a:p>
        </p:txBody>
      </p:sp>
      <p:sp>
        <p:nvSpPr>
          <p:cNvPr id="3" name="Title 2">
            <a:extLst>
              <a:ext uri="{FF2B5EF4-FFF2-40B4-BE49-F238E27FC236}">
                <a16:creationId xmlns:a16="http://schemas.microsoft.com/office/drawing/2014/main" id="{B9C7F00C-0043-E843-0A31-04F35278D584}"/>
              </a:ext>
            </a:extLst>
          </p:cNvPr>
          <p:cNvSpPr>
            <a:spLocks noGrp="1"/>
          </p:cNvSpPr>
          <p:nvPr>
            <p:ph type="title"/>
          </p:nvPr>
        </p:nvSpPr>
        <p:spPr/>
        <p:txBody>
          <a:bodyPr/>
          <a:lstStyle/>
          <a:p>
            <a:r>
              <a:rPr lang="en-GB" dirty="0"/>
              <a:t>Verification Tests set-up</a:t>
            </a:r>
          </a:p>
        </p:txBody>
      </p:sp>
      <p:sp>
        <p:nvSpPr>
          <p:cNvPr id="4" name="Content Placeholder 3">
            <a:extLst>
              <a:ext uri="{FF2B5EF4-FFF2-40B4-BE49-F238E27FC236}">
                <a16:creationId xmlns:a16="http://schemas.microsoft.com/office/drawing/2014/main" id="{6D2AB09B-D2AA-77E9-7430-DB993AB772A1}"/>
              </a:ext>
            </a:extLst>
          </p:cNvPr>
          <p:cNvSpPr>
            <a:spLocks noGrp="1"/>
          </p:cNvSpPr>
          <p:nvPr>
            <p:ph idx="1"/>
          </p:nvPr>
        </p:nvSpPr>
        <p:spPr/>
        <p:txBody>
          <a:bodyPr/>
          <a:lstStyle/>
          <a:p>
            <a:r>
              <a:rPr lang="en-GB" dirty="0"/>
              <a:t>Double-stimulus impairment scale (DSIS) test method [ITU-R BT.500-14]</a:t>
            </a:r>
          </a:p>
          <a:p>
            <a:r>
              <a:rPr lang="en-GB" dirty="0"/>
              <a:t>Viewing distance: 2H</a:t>
            </a:r>
          </a:p>
          <a:p>
            <a:r>
              <a:rPr lang="en-GB" dirty="0"/>
              <a:t>TV</a:t>
            </a:r>
          </a:p>
          <a:p>
            <a:pPr lvl="1"/>
            <a:r>
              <a:rPr lang="en-GB" dirty="0"/>
              <a:t>65”, OLED screen, 10bit</a:t>
            </a:r>
          </a:p>
          <a:p>
            <a:pPr lvl="1"/>
            <a:r>
              <a:rPr lang="en-GB" dirty="0"/>
              <a:t>Manufacturer default settings</a:t>
            </a:r>
          </a:p>
          <a:p>
            <a:pPr lvl="1"/>
            <a:r>
              <a:rPr lang="en-GB" dirty="0"/>
              <a:t>Model: LG OLED65CX6LA (released in 2020)</a:t>
            </a:r>
            <a:endParaRPr lang="en-GB" dirty="0">
              <a:highlight>
                <a:srgbClr val="FFFF00"/>
              </a:highlight>
            </a:endParaRPr>
          </a:p>
          <a:p>
            <a:r>
              <a:rPr lang="en-GB" dirty="0"/>
              <a:t>Participants</a:t>
            </a:r>
          </a:p>
          <a:p>
            <a:pPr lvl="1"/>
            <a:r>
              <a:rPr lang="en-GB" dirty="0"/>
              <a:t>50 viewers (20 women, 30 men)</a:t>
            </a:r>
          </a:p>
        </p:txBody>
      </p:sp>
      <p:pic>
        <p:nvPicPr>
          <p:cNvPr id="6" name="Picture 5">
            <a:extLst>
              <a:ext uri="{FF2B5EF4-FFF2-40B4-BE49-F238E27FC236}">
                <a16:creationId xmlns:a16="http://schemas.microsoft.com/office/drawing/2014/main" id="{E493441F-7620-A938-734C-8E1078C2C909}"/>
              </a:ext>
            </a:extLst>
          </p:cNvPr>
          <p:cNvPicPr>
            <a:picLocks noChangeAspect="1"/>
          </p:cNvPicPr>
          <p:nvPr/>
        </p:nvPicPr>
        <p:blipFill>
          <a:blip r:embed="rId2"/>
          <a:stretch>
            <a:fillRect/>
          </a:stretch>
        </p:blipFill>
        <p:spPr>
          <a:xfrm>
            <a:off x="6650699" y="1572451"/>
            <a:ext cx="4346537" cy="2013331"/>
          </a:xfrm>
          <a:prstGeom prst="rect">
            <a:avLst/>
          </a:prstGeom>
        </p:spPr>
      </p:pic>
    </p:spTree>
    <p:extLst>
      <p:ext uri="{BB962C8B-B14F-4D97-AF65-F5344CB8AC3E}">
        <p14:creationId xmlns:p14="http://schemas.microsoft.com/office/powerpoint/2010/main" val="1936485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row: Notched Right 13">
            <a:extLst>
              <a:ext uri="{FF2B5EF4-FFF2-40B4-BE49-F238E27FC236}">
                <a16:creationId xmlns:a16="http://schemas.microsoft.com/office/drawing/2014/main" id="{11CDC1B4-F7A0-5F4B-D518-E8D94F4851B6}"/>
              </a:ext>
            </a:extLst>
          </p:cNvPr>
          <p:cNvSpPr/>
          <p:nvPr/>
        </p:nvSpPr>
        <p:spPr>
          <a:xfrm>
            <a:off x="1023800" y="4642384"/>
            <a:ext cx="10515599" cy="675525"/>
          </a:xfrm>
          <a:prstGeom prst="notchedRightArrow">
            <a:avLst/>
          </a:prstGeom>
          <a:gradFill>
            <a:gsLst>
              <a:gs pos="0">
                <a:srgbClr val="002060"/>
              </a:gs>
              <a:gs pos="39000">
                <a:schemeClr val="accent4">
                  <a:lumMod val="60000"/>
                  <a:lumOff val="40000"/>
                </a:schemeClr>
              </a:gs>
              <a:gs pos="83000">
                <a:schemeClr val="accent4">
                  <a:lumMod val="20000"/>
                  <a:lumOff val="80000"/>
                </a:schemeClr>
              </a:gs>
              <a:gs pos="100000">
                <a:schemeClr val="bg2">
                  <a:lumMod val="95000"/>
                </a:schemeClr>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12</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Timeline</a:t>
            </a:r>
            <a:endParaRPr lang="en-GB" dirty="0"/>
          </a:p>
        </p:txBody>
      </p:sp>
      <p:sp>
        <p:nvSpPr>
          <p:cNvPr id="9" name="Oval 8">
            <a:extLst>
              <a:ext uri="{FF2B5EF4-FFF2-40B4-BE49-F238E27FC236}">
                <a16:creationId xmlns:a16="http://schemas.microsoft.com/office/drawing/2014/main" id="{3606F32A-B556-D9FE-6FA6-380AC0FB098F}"/>
              </a:ext>
            </a:extLst>
          </p:cNvPr>
          <p:cNvSpPr>
            <a:spLocks noChangeAspect="1"/>
          </p:cNvSpPr>
          <p:nvPr/>
        </p:nvSpPr>
        <p:spPr>
          <a:xfrm>
            <a:off x="1294125" y="4853016"/>
            <a:ext cx="218880" cy="21738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cxnSp>
        <p:nvCxnSpPr>
          <p:cNvPr id="11" name="Straight Connector 10">
            <a:extLst>
              <a:ext uri="{FF2B5EF4-FFF2-40B4-BE49-F238E27FC236}">
                <a16:creationId xmlns:a16="http://schemas.microsoft.com/office/drawing/2014/main" id="{9032A087-4E62-A7EF-3F9F-50E27F60DE68}"/>
              </a:ext>
            </a:extLst>
          </p:cNvPr>
          <p:cNvCxnSpPr>
            <a:cxnSpLocks/>
            <a:stCxn id="9" idx="0"/>
          </p:cNvCxnSpPr>
          <p:nvPr/>
        </p:nvCxnSpPr>
        <p:spPr>
          <a:xfrm flipV="1">
            <a:off x="1403565" y="2224882"/>
            <a:ext cx="535134" cy="2628134"/>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019AF2B-A869-A5E7-FCD4-4059D3709C36}"/>
              </a:ext>
            </a:extLst>
          </p:cNvPr>
          <p:cNvCxnSpPr/>
          <p:nvPr/>
        </p:nvCxnSpPr>
        <p:spPr>
          <a:xfrm>
            <a:off x="1938699" y="2224882"/>
            <a:ext cx="1140432"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7579A1C-3B22-6951-6708-9E3FFFBBC64E}"/>
              </a:ext>
            </a:extLst>
          </p:cNvPr>
          <p:cNvSpPr txBox="1"/>
          <p:nvPr/>
        </p:nvSpPr>
        <p:spPr>
          <a:xfrm>
            <a:off x="777107" y="5179409"/>
            <a:ext cx="1294012" cy="276999"/>
          </a:xfrm>
          <a:prstGeom prst="rect">
            <a:avLst/>
          </a:prstGeom>
          <a:noFill/>
        </p:spPr>
        <p:txBody>
          <a:bodyPr wrap="square" rtlCol="0">
            <a:spAutoFit/>
          </a:bodyPr>
          <a:lstStyle/>
          <a:p>
            <a:pPr algn="ctr"/>
            <a:r>
              <a:rPr lang="en-US" sz="1200" b="1" i="1" dirty="0">
                <a:solidFill>
                  <a:schemeClr val="accent3"/>
                </a:solidFill>
                <a:latin typeface="Century Gothic" panose="020B0502020202020204" pitchFamily="34" charset="0"/>
              </a:rPr>
              <a:t>June 2020</a:t>
            </a:r>
            <a:endParaRPr lang="en-GB" sz="1200" b="1" i="1" dirty="0" err="1">
              <a:solidFill>
                <a:schemeClr val="accent3"/>
              </a:solidFill>
              <a:latin typeface="Century Gothic" panose="020B0502020202020204" pitchFamily="34" charset="0"/>
            </a:endParaRPr>
          </a:p>
        </p:txBody>
      </p:sp>
      <p:sp>
        <p:nvSpPr>
          <p:cNvPr id="16" name="TextBox 15">
            <a:extLst>
              <a:ext uri="{FF2B5EF4-FFF2-40B4-BE49-F238E27FC236}">
                <a16:creationId xmlns:a16="http://schemas.microsoft.com/office/drawing/2014/main" id="{2D345A6B-FD79-9C0E-7C9E-69427EFD5463}"/>
              </a:ext>
            </a:extLst>
          </p:cNvPr>
          <p:cNvSpPr txBox="1"/>
          <p:nvPr/>
        </p:nvSpPr>
        <p:spPr>
          <a:xfrm>
            <a:off x="1968266" y="1913980"/>
            <a:ext cx="1397286" cy="276999"/>
          </a:xfrm>
          <a:prstGeom prst="rect">
            <a:avLst/>
          </a:prstGeom>
          <a:noFill/>
        </p:spPr>
        <p:txBody>
          <a:bodyPr wrap="square" rtlCol="0">
            <a:spAutoFit/>
          </a:bodyPr>
          <a:lstStyle/>
          <a:p>
            <a:r>
              <a:rPr lang="en-US" sz="1200" b="1" dirty="0">
                <a:solidFill>
                  <a:schemeClr val="accent3"/>
                </a:solidFill>
                <a:latin typeface="Century Gothic" panose="020B0502020202020204" pitchFamily="34" charset="0"/>
              </a:rPr>
              <a:t>Initial set-up</a:t>
            </a:r>
            <a:endParaRPr lang="en-GB" sz="1200" b="1" dirty="0" err="1">
              <a:solidFill>
                <a:schemeClr val="accent3"/>
              </a:solidFill>
              <a:latin typeface="Century Gothic" panose="020B0502020202020204" pitchFamily="34" charset="0"/>
            </a:endParaRPr>
          </a:p>
        </p:txBody>
      </p:sp>
      <p:sp>
        <p:nvSpPr>
          <p:cNvPr id="17" name="Oval 16">
            <a:extLst>
              <a:ext uri="{FF2B5EF4-FFF2-40B4-BE49-F238E27FC236}">
                <a16:creationId xmlns:a16="http://schemas.microsoft.com/office/drawing/2014/main" id="{D41C0400-FA30-64CC-5B87-7A6740DEDD4D}"/>
              </a:ext>
            </a:extLst>
          </p:cNvPr>
          <p:cNvSpPr>
            <a:spLocks noChangeAspect="1"/>
          </p:cNvSpPr>
          <p:nvPr/>
        </p:nvSpPr>
        <p:spPr>
          <a:xfrm>
            <a:off x="3646905" y="4873370"/>
            <a:ext cx="218880" cy="21738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cxnSp>
        <p:nvCxnSpPr>
          <p:cNvPr id="19" name="Straight Connector 18">
            <a:extLst>
              <a:ext uri="{FF2B5EF4-FFF2-40B4-BE49-F238E27FC236}">
                <a16:creationId xmlns:a16="http://schemas.microsoft.com/office/drawing/2014/main" id="{3BB31E04-0D55-B5A4-0759-CF1FB34C0963}"/>
              </a:ext>
            </a:extLst>
          </p:cNvPr>
          <p:cNvCxnSpPr>
            <a:cxnSpLocks/>
          </p:cNvCxnSpPr>
          <p:nvPr/>
        </p:nvCxnSpPr>
        <p:spPr>
          <a:xfrm flipV="1">
            <a:off x="4270931" y="2214608"/>
            <a:ext cx="1416731"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9F25E0F-A243-227D-2B44-D29BF2F3801A}"/>
              </a:ext>
            </a:extLst>
          </p:cNvPr>
          <p:cNvSpPr txBox="1"/>
          <p:nvPr/>
        </p:nvSpPr>
        <p:spPr>
          <a:xfrm>
            <a:off x="4270931" y="1894956"/>
            <a:ext cx="1674688" cy="276999"/>
          </a:xfrm>
          <a:prstGeom prst="rect">
            <a:avLst/>
          </a:prstGeom>
          <a:noFill/>
        </p:spPr>
        <p:txBody>
          <a:bodyPr wrap="square" rtlCol="0">
            <a:spAutoFit/>
          </a:bodyPr>
          <a:lstStyle/>
          <a:p>
            <a:pPr algn="l"/>
            <a:r>
              <a:rPr lang="en-US" sz="1200" b="1" dirty="0">
                <a:solidFill>
                  <a:schemeClr val="accent3"/>
                </a:solidFill>
                <a:latin typeface="Century Gothic" panose="020B0502020202020204" pitchFamily="34" charset="0"/>
              </a:rPr>
              <a:t>First dry-run</a:t>
            </a:r>
            <a:endParaRPr lang="en-GB" sz="1200" b="1" dirty="0" err="1">
              <a:solidFill>
                <a:schemeClr val="accent3"/>
              </a:solidFill>
              <a:latin typeface="Century Gothic" panose="020B0502020202020204" pitchFamily="34" charset="0"/>
            </a:endParaRPr>
          </a:p>
        </p:txBody>
      </p:sp>
      <p:cxnSp>
        <p:nvCxnSpPr>
          <p:cNvPr id="23" name="Straight Connector 22">
            <a:extLst>
              <a:ext uri="{FF2B5EF4-FFF2-40B4-BE49-F238E27FC236}">
                <a16:creationId xmlns:a16="http://schemas.microsoft.com/office/drawing/2014/main" id="{F347BB60-BD96-32D8-4118-B73DDCB06B96}"/>
              </a:ext>
            </a:extLst>
          </p:cNvPr>
          <p:cNvCxnSpPr>
            <a:cxnSpLocks/>
            <a:stCxn id="17" idx="0"/>
          </p:cNvCxnSpPr>
          <p:nvPr/>
        </p:nvCxnSpPr>
        <p:spPr>
          <a:xfrm flipV="1">
            <a:off x="3756345" y="2188982"/>
            <a:ext cx="535134" cy="2684388"/>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BE33AF6-819A-D748-F25F-6265238A7E23}"/>
              </a:ext>
            </a:extLst>
          </p:cNvPr>
          <p:cNvSpPr txBox="1"/>
          <p:nvPr/>
        </p:nvSpPr>
        <p:spPr>
          <a:xfrm>
            <a:off x="3109339" y="5221772"/>
            <a:ext cx="1294012" cy="276999"/>
          </a:xfrm>
          <a:prstGeom prst="rect">
            <a:avLst/>
          </a:prstGeom>
          <a:noFill/>
        </p:spPr>
        <p:txBody>
          <a:bodyPr wrap="square" rtlCol="0">
            <a:spAutoFit/>
          </a:bodyPr>
          <a:lstStyle/>
          <a:p>
            <a:pPr algn="ctr"/>
            <a:r>
              <a:rPr lang="en-US" sz="1200" b="1" i="1" dirty="0">
                <a:solidFill>
                  <a:schemeClr val="accent3"/>
                </a:solidFill>
                <a:latin typeface="Century Gothic" panose="020B0502020202020204" pitchFamily="34" charset="0"/>
              </a:rPr>
              <a:t>October 2020</a:t>
            </a:r>
            <a:endParaRPr lang="en-GB" sz="1200" b="1" i="1" dirty="0" err="1">
              <a:solidFill>
                <a:schemeClr val="accent3"/>
              </a:solidFill>
              <a:latin typeface="Century Gothic" panose="020B0502020202020204" pitchFamily="34" charset="0"/>
            </a:endParaRPr>
          </a:p>
        </p:txBody>
      </p:sp>
      <p:sp>
        <p:nvSpPr>
          <p:cNvPr id="26" name="Oval 25">
            <a:extLst>
              <a:ext uri="{FF2B5EF4-FFF2-40B4-BE49-F238E27FC236}">
                <a16:creationId xmlns:a16="http://schemas.microsoft.com/office/drawing/2014/main" id="{F0B8EF0A-23BA-30F6-2A70-D888B43F278F}"/>
              </a:ext>
            </a:extLst>
          </p:cNvPr>
          <p:cNvSpPr>
            <a:spLocks noChangeAspect="1"/>
          </p:cNvSpPr>
          <p:nvPr/>
        </p:nvSpPr>
        <p:spPr>
          <a:xfrm>
            <a:off x="6191377" y="4870115"/>
            <a:ext cx="218880" cy="21738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cxnSp>
        <p:nvCxnSpPr>
          <p:cNvPr id="27" name="Straight Connector 26">
            <a:extLst>
              <a:ext uri="{FF2B5EF4-FFF2-40B4-BE49-F238E27FC236}">
                <a16:creationId xmlns:a16="http://schemas.microsoft.com/office/drawing/2014/main" id="{7B170E7B-8F57-5AB6-F249-5F7B55FD5ECE}"/>
              </a:ext>
            </a:extLst>
          </p:cNvPr>
          <p:cNvCxnSpPr>
            <a:cxnSpLocks/>
          </p:cNvCxnSpPr>
          <p:nvPr/>
        </p:nvCxnSpPr>
        <p:spPr>
          <a:xfrm flipV="1">
            <a:off x="6815403" y="2211353"/>
            <a:ext cx="1416731"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D67640F-2108-F88C-B1D3-A5B81D0C7658}"/>
              </a:ext>
            </a:extLst>
          </p:cNvPr>
          <p:cNvSpPr txBox="1"/>
          <p:nvPr/>
        </p:nvSpPr>
        <p:spPr>
          <a:xfrm>
            <a:off x="6815403" y="1891701"/>
            <a:ext cx="2005908" cy="276999"/>
          </a:xfrm>
          <a:prstGeom prst="rect">
            <a:avLst/>
          </a:prstGeom>
          <a:noFill/>
        </p:spPr>
        <p:txBody>
          <a:bodyPr wrap="square" rtlCol="0">
            <a:spAutoFit/>
          </a:bodyPr>
          <a:lstStyle/>
          <a:p>
            <a:pPr algn="l"/>
            <a:r>
              <a:rPr lang="en-US" sz="1200" b="1" dirty="0">
                <a:solidFill>
                  <a:schemeClr val="accent3"/>
                </a:solidFill>
                <a:latin typeface="Century Gothic" panose="020B0502020202020204" pitchFamily="34" charset="0"/>
              </a:rPr>
              <a:t>First verification test pass</a:t>
            </a:r>
            <a:endParaRPr lang="en-GB" sz="1200" b="1" dirty="0" err="1">
              <a:solidFill>
                <a:schemeClr val="accent3"/>
              </a:solidFill>
              <a:latin typeface="Century Gothic" panose="020B0502020202020204" pitchFamily="34" charset="0"/>
            </a:endParaRPr>
          </a:p>
        </p:txBody>
      </p:sp>
      <p:cxnSp>
        <p:nvCxnSpPr>
          <p:cNvPr id="29" name="Straight Connector 28">
            <a:extLst>
              <a:ext uri="{FF2B5EF4-FFF2-40B4-BE49-F238E27FC236}">
                <a16:creationId xmlns:a16="http://schemas.microsoft.com/office/drawing/2014/main" id="{C025F3F0-B4FD-F32D-E2FC-0733F700975D}"/>
              </a:ext>
            </a:extLst>
          </p:cNvPr>
          <p:cNvCxnSpPr>
            <a:cxnSpLocks/>
            <a:stCxn id="26" idx="0"/>
          </p:cNvCxnSpPr>
          <p:nvPr/>
        </p:nvCxnSpPr>
        <p:spPr>
          <a:xfrm flipV="1">
            <a:off x="6300817" y="2188982"/>
            <a:ext cx="514586" cy="2681133"/>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107BA7D-A923-AA23-D196-5B80DB209CF8}"/>
              </a:ext>
            </a:extLst>
          </p:cNvPr>
          <p:cNvSpPr txBox="1"/>
          <p:nvPr/>
        </p:nvSpPr>
        <p:spPr>
          <a:xfrm>
            <a:off x="5653811" y="5211975"/>
            <a:ext cx="1294012" cy="276999"/>
          </a:xfrm>
          <a:prstGeom prst="rect">
            <a:avLst/>
          </a:prstGeom>
          <a:noFill/>
        </p:spPr>
        <p:txBody>
          <a:bodyPr wrap="square" rtlCol="0">
            <a:spAutoFit/>
          </a:bodyPr>
          <a:lstStyle/>
          <a:p>
            <a:pPr algn="ctr"/>
            <a:r>
              <a:rPr lang="en-US" sz="1200" b="1" i="1" dirty="0">
                <a:solidFill>
                  <a:schemeClr val="accent3"/>
                </a:solidFill>
                <a:latin typeface="Century Gothic" panose="020B0502020202020204" pitchFamily="34" charset="0"/>
              </a:rPr>
              <a:t>January 2021</a:t>
            </a:r>
            <a:endParaRPr lang="en-GB" sz="1200" b="1" i="1" dirty="0" err="1">
              <a:solidFill>
                <a:schemeClr val="accent3"/>
              </a:solidFill>
              <a:latin typeface="Century Gothic" panose="020B0502020202020204" pitchFamily="34" charset="0"/>
            </a:endParaRPr>
          </a:p>
        </p:txBody>
      </p:sp>
      <p:sp>
        <p:nvSpPr>
          <p:cNvPr id="31" name="Oval 30">
            <a:extLst>
              <a:ext uri="{FF2B5EF4-FFF2-40B4-BE49-F238E27FC236}">
                <a16:creationId xmlns:a16="http://schemas.microsoft.com/office/drawing/2014/main" id="{5373617E-A97F-CD0F-FB9C-0280CCB16006}"/>
              </a:ext>
            </a:extLst>
          </p:cNvPr>
          <p:cNvSpPr>
            <a:spLocks noChangeAspect="1"/>
          </p:cNvSpPr>
          <p:nvPr/>
        </p:nvSpPr>
        <p:spPr>
          <a:xfrm>
            <a:off x="8696389" y="4878389"/>
            <a:ext cx="218880" cy="21738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cxnSp>
        <p:nvCxnSpPr>
          <p:cNvPr id="32" name="Straight Connector 31">
            <a:extLst>
              <a:ext uri="{FF2B5EF4-FFF2-40B4-BE49-F238E27FC236}">
                <a16:creationId xmlns:a16="http://schemas.microsoft.com/office/drawing/2014/main" id="{98ADA177-BCEB-CCDA-3942-5385B53BED0D}"/>
              </a:ext>
            </a:extLst>
          </p:cNvPr>
          <p:cNvCxnSpPr>
            <a:cxnSpLocks/>
          </p:cNvCxnSpPr>
          <p:nvPr/>
        </p:nvCxnSpPr>
        <p:spPr>
          <a:xfrm flipV="1">
            <a:off x="9320415" y="2219627"/>
            <a:ext cx="1416731"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D975887-8FC3-DC61-1572-45628C7894D2}"/>
              </a:ext>
            </a:extLst>
          </p:cNvPr>
          <p:cNvSpPr txBox="1"/>
          <p:nvPr/>
        </p:nvSpPr>
        <p:spPr>
          <a:xfrm>
            <a:off x="9320414" y="1899975"/>
            <a:ext cx="1879675" cy="276999"/>
          </a:xfrm>
          <a:prstGeom prst="rect">
            <a:avLst/>
          </a:prstGeom>
          <a:noFill/>
        </p:spPr>
        <p:txBody>
          <a:bodyPr wrap="square" rtlCol="0">
            <a:spAutoFit/>
          </a:bodyPr>
          <a:lstStyle/>
          <a:p>
            <a:pPr algn="l"/>
            <a:r>
              <a:rPr lang="en-US" sz="1200" b="1" dirty="0">
                <a:solidFill>
                  <a:schemeClr val="accent3"/>
                </a:solidFill>
                <a:latin typeface="Century Gothic" panose="020B0502020202020204" pitchFamily="34" charset="0"/>
              </a:rPr>
              <a:t>Final verification tests</a:t>
            </a:r>
            <a:endParaRPr lang="en-GB" sz="1200" b="1" dirty="0" err="1">
              <a:solidFill>
                <a:schemeClr val="accent3"/>
              </a:solidFill>
              <a:latin typeface="Century Gothic" panose="020B0502020202020204" pitchFamily="34" charset="0"/>
            </a:endParaRPr>
          </a:p>
        </p:txBody>
      </p:sp>
      <p:cxnSp>
        <p:nvCxnSpPr>
          <p:cNvPr id="34" name="Straight Connector 33">
            <a:extLst>
              <a:ext uri="{FF2B5EF4-FFF2-40B4-BE49-F238E27FC236}">
                <a16:creationId xmlns:a16="http://schemas.microsoft.com/office/drawing/2014/main" id="{D048A0E7-A396-11D4-E407-CE71EA666F59}"/>
              </a:ext>
            </a:extLst>
          </p:cNvPr>
          <p:cNvCxnSpPr>
            <a:cxnSpLocks/>
            <a:stCxn id="31" idx="0"/>
          </p:cNvCxnSpPr>
          <p:nvPr/>
        </p:nvCxnSpPr>
        <p:spPr>
          <a:xfrm flipV="1">
            <a:off x="8805829" y="2224882"/>
            <a:ext cx="521150" cy="2653507"/>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8CB117A3-0836-74D5-B8BC-549E05EEDD47}"/>
              </a:ext>
            </a:extLst>
          </p:cNvPr>
          <p:cNvSpPr txBox="1"/>
          <p:nvPr/>
        </p:nvSpPr>
        <p:spPr>
          <a:xfrm>
            <a:off x="8158823" y="5221771"/>
            <a:ext cx="1294012" cy="276999"/>
          </a:xfrm>
          <a:prstGeom prst="rect">
            <a:avLst/>
          </a:prstGeom>
          <a:noFill/>
        </p:spPr>
        <p:txBody>
          <a:bodyPr wrap="square" rtlCol="0">
            <a:spAutoFit/>
          </a:bodyPr>
          <a:lstStyle/>
          <a:p>
            <a:pPr algn="ctr"/>
            <a:r>
              <a:rPr lang="en-US" sz="1200" b="1" i="1" dirty="0">
                <a:solidFill>
                  <a:schemeClr val="accent3"/>
                </a:solidFill>
                <a:latin typeface="Century Gothic" panose="020B0502020202020204" pitchFamily="34" charset="0"/>
              </a:rPr>
              <a:t>April 2021</a:t>
            </a:r>
            <a:endParaRPr lang="en-GB" sz="1200" b="1" i="1" dirty="0" err="1">
              <a:solidFill>
                <a:schemeClr val="accent3"/>
              </a:solidFill>
              <a:latin typeface="Century Gothic" panose="020B0502020202020204" pitchFamily="34" charset="0"/>
            </a:endParaRPr>
          </a:p>
        </p:txBody>
      </p:sp>
      <p:sp>
        <p:nvSpPr>
          <p:cNvPr id="36" name="TextBox 35">
            <a:extLst>
              <a:ext uri="{FF2B5EF4-FFF2-40B4-BE49-F238E27FC236}">
                <a16:creationId xmlns:a16="http://schemas.microsoft.com/office/drawing/2014/main" id="{08687FB9-93B4-D6C0-B0A6-FF2F89A5392E}"/>
              </a:ext>
            </a:extLst>
          </p:cNvPr>
          <p:cNvSpPr txBox="1"/>
          <p:nvPr/>
        </p:nvSpPr>
        <p:spPr>
          <a:xfrm>
            <a:off x="224233" y="3313094"/>
            <a:ext cx="1397286" cy="461665"/>
          </a:xfrm>
          <a:prstGeom prst="rect">
            <a:avLst/>
          </a:prstGeom>
          <a:noFill/>
        </p:spPr>
        <p:txBody>
          <a:bodyPr wrap="square" rtlCol="0">
            <a:spAutoFit/>
          </a:bodyPr>
          <a:lstStyle/>
          <a:p>
            <a:r>
              <a:rPr lang="en-US" sz="1200" dirty="0">
                <a:solidFill>
                  <a:schemeClr val="accent5">
                    <a:lumMod val="75000"/>
                  </a:schemeClr>
                </a:solidFill>
                <a:latin typeface="Century Gothic" panose="020B0502020202020204" pitchFamily="34" charset="0"/>
              </a:rPr>
              <a:t>Sequence selection</a:t>
            </a:r>
            <a:endParaRPr lang="en-GB" sz="1200" dirty="0" err="1">
              <a:solidFill>
                <a:schemeClr val="accent5">
                  <a:lumMod val="75000"/>
                </a:schemeClr>
              </a:solidFill>
              <a:latin typeface="Century Gothic" panose="020B0502020202020204" pitchFamily="34" charset="0"/>
            </a:endParaRPr>
          </a:p>
        </p:txBody>
      </p:sp>
      <p:sp>
        <p:nvSpPr>
          <p:cNvPr id="41" name="TextBox 40">
            <a:extLst>
              <a:ext uri="{FF2B5EF4-FFF2-40B4-BE49-F238E27FC236}">
                <a16:creationId xmlns:a16="http://schemas.microsoft.com/office/drawing/2014/main" id="{00FB68E8-D4E7-CD8E-7BEF-2CAB14C5AFCE}"/>
              </a:ext>
            </a:extLst>
          </p:cNvPr>
          <p:cNvSpPr txBox="1"/>
          <p:nvPr/>
        </p:nvSpPr>
        <p:spPr>
          <a:xfrm>
            <a:off x="1762295" y="3304298"/>
            <a:ext cx="1884610" cy="276999"/>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accent5">
                    <a:lumMod val="75000"/>
                  </a:schemeClr>
                </a:solidFill>
                <a:latin typeface="Century Gothic" panose="020B0502020202020204" pitchFamily="34" charset="0"/>
              </a:rPr>
              <a:t>18 initial sequences</a:t>
            </a:r>
            <a:endParaRPr lang="en-GB" sz="1200" dirty="0" err="1">
              <a:solidFill>
                <a:schemeClr val="accent5">
                  <a:lumMod val="75000"/>
                </a:schemeClr>
              </a:solidFill>
              <a:latin typeface="Century Gothic" panose="020B0502020202020204" pitchFamily="34" charset="0"/>
            </a:endParaRPr>
          </a:p>
        </p:txBody>
      </p:sp>
      <p:sp>
        <p:nvSpPr>
          <p:cNvPr id="42" name="TextBox 41">
            <a:extLst>
              <a:ext uri="{FF2B5EF4-FFF2-40B4-BE49-F238E27FC236}">
                <a16:creationId xmlns:a16="http://schemas.microsoft.com/office/drawing/2014/main" id="{BFDFB786-D1A3-79F7-6F92-900E018FC39A}"/>
              </a:ext>
            </a:extLst>
          </p:cNvPr>
          <p:cNvSpPr txBox="1"/>
          <p:nvPr/>
        </p:nvSpPr>
        <p:spPr>
          <a:xfrm>
            <a:off x="4101983" y="3305234"/>
            <a:ext cx="1673306" cy="276999"/>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accent5">
                    <a:lumMod val="75000"/>
                  </a:schemeClr>
                </a:solidFill>
                <a:latin typeface="Century Gothic" panose="020B0502020202020204" pitchFamily="34" charset="0"/>
              </a:rPr>
              <a:t>9 UHD sequences</a:t>
            </a:r>
            <a:endParaRPr lang="en-GB" sz="1200" dirty="0" err="1">
              <a:solidFill>
                <a:schemeClr val="accent5">
                  <a:lumMod val="75000"/>
                </a:schemeClr>
              </a:solidFill>
              <a:latin typeface="Century Gothic" panose="020B0502020202020204" pitchFamily="34" charset="0"/>
            </a:endParaRPr>
          </a:p>
        </p:txBody>
      </p:sp>
      <p:sp>
        <p:nvSpPr>
          <p:cNvPr id="43" name="TextBox 42">
            <a:extLst>
              <a:ext uri="{FF2B5EF4-FFF2-40B4-BE49-F238E27FC236}">
                <a16:creationId xmlns:a16="http://schemas.microsoft.com/office/drawing/2014/main" id="{2699711F-4DFF-9FB2-6729-E821CCE494E0}"/>
              </a:ext>
            </a:extLst>
          </p:cNvPr>
          <p:cNvSpPr txBox="1"/>
          <p:nvPr/>
        </p:nvSpPr>
        <p:spPr>
          <a:xfrm>
            <a:off x="6630290" y="3266828"/>
            <a:ext cx="2334858" cy="461665"/>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accent5">
                    <a:lumMod val="75000"/>
                  </a:schemeClr>
                </a:solidFill>
                <a:latin typeface="Century Gothic" panose="020B0502020202020204" pitchFamily="34" charset="0"/>
              </a:rPr>
              <a:t>2 new sharp UHD sequences</a:t>
            </a:r>
            <a:endParaRPr lang="en-GB" sz="1200" dirty="0" err="1">
              <a:solidFill>
                <a:schemeClr val="accent5">
                  <a:lumMod val="75000"/>
                </a:schemeClr>
              </a:solidFill>
              <a:latin typeface="Century Gothic" panose="020B0502020202020204" pitchFamily="34" charset="0"/>
            </a:endParaRPr>
          </a:p>
        </p:txBody>
      </p:sp>
      <p:sp>
        <p:nvSpPr>
          <p:cNvPr id="44" name="TextBox 43">
            <a:extLst>
              <a:ext uri="{FF2B5EF4-FFF2-40B4-BE49-F238E27FC236}">
                <a16:creationId xmlns:a16="http://schemas.microsoft.com/office/drawing/2014/main" id="{FB284953-AA65-5BCF-7E87-BC071495FDE9}"/>
              </a:ext>
            </a:extLst>
          </p:cNvPr>
          <p:cNvSpPr txBox="1"/>
          <p:nvPr/>
        </p:nvSpPr>
        <p:spPr>
          <a:xfrm>
            <a:off x="9146064" y="3236006"/>
            <a:ext cx="2214656" cy="461665"/>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accent5">
                    <a:lumMod val="75000"/>
                  </a:schemeClr>
                </a:solidFill>
                <a:latin typeface="Century Gothic" panose="020B0502020202020204" pitchFamily="34" charset="0"/>
              </a:rPr>
              <a:t>6 sequences per codec </a:t>
            </a:r>
          </a:p>
          <a:p>
            <a:r>
              <a:rPr lang="en-US" sz="1200" dirty="0">
                <a:solidFill>
                  <a:schemeClr val="accent5">
                    <a:lumMod val="75000"/>
                  </a:schemeClr>
                </a:solidFill>
                <a:latin typeface="Century Gothic" panose="020B0502020202020204" pitchFamily="34" charset="0"/>
              </a:rPr>
              <a:t>(24 sequences in total)</a:t>
            </a:r>
            <a:endParaRPr lang="en-GB" sz="1200" dirty="0" err="1">
              <a:solidFill>
                <a:schemeClr val="accent5">
                  <a:lumMod val="75000"/>
                </a:schemeClr>
              </a:solidFill>
              <a:latin typeface="Century Gothic" panose="020B0502020202020204" pitchFamily="34" charset="0"/>
            </a:endParaRPr>
          </a:p>
        </p:txBody>
      </p:sp>
      <p:sp>
        <p:nvSpPr>
          <p:cNvPr id="45" name="TextBox 44">
            <a:extLst>
              <a:ext uri="{FF2B5EF4-FFF2-40B4-BE49-F238E27FC236}">
                <a16:creationId xmlns:a16="http://schemas.microsoft.com/office/drawing/2014/main" id="{E72CE5D2-3919-5B44-DDF0-D07F73DE4CEF}"/>
              </a:ext>
            </a:extLst>
          </p:cNvPr>
          <p:cNvSpPr txBox="1"/>
          <p:nvPr/>
        </p:nvSpPr>
        <p:spPr>
          <a:xfrm>
            <a:off x="234507" y="2594816"/>
            <a:ext cx="1397286" cy="276999"/>
          </a:xfrm>
          <a:prstGeom prst="rect">
            <a:avLst/>
          </a:prstGeom>
          <a:noFill/>
        </p:spPr>
        <p:txBody>
          <a:bodyPr wrap="square" rtlCol="0">
            <a:spAutoFit/>
          </a:bodyPr>
          <a:lstStyle/>
          <a:p>
            <a:r>
              <a:rPr lang="en-US" sz="1200" dirty="0">
                <a:solidFill>
                  <a:srgbClr val="006600"/>
                </a:solidFill>
                <a:latin typeface="Century Gothic" panose="020B0502020202020204" pitchFamily="34" charset="0"/>
              </a:rPr>
              <a:t>Key decisions</a:t>
            </a:r>
            <a:endParaRPr lang="en-GB" sz="1200" dirty="0" err="1">
              <a:solidFill>
                <a:srgbClr val="006600"/>
              </a:solidFill>
              <a:latin typeface="Century Gothic" panose="020B0502020202020204" pitchFamily="34" charset="0"/>
            </a:endParaRPr>
          </a:p>
        </p:txBody>
      </p:sp>
      <p:sp>
        <p:nvSpPr>
          <p:cNvPr id="46" name="TextBox 45">
            <a:extLst>
              <a:ext uri="{FF2B5EF4-FFF2-40B4-BE49-F238E27FC236}">
                <a16:creationId xmlns:a16="http://schemas.microsoft.com/office/drawing/2014/main" id="{0F0C863D-C766-B211-7F72-A382C787F021}"/>
              </a:ext>
            </a:extLst>
          </p:cNvPr>
          <p:cNvSpPr txBox="1"/>
          <p:nvPr/>
        </p:nvSpPr>
        <p:spPr>
          <a:xfrm>
            <a:off x="1938699" y="2326365"/>
            <a:ext cx="1909416" cy="830997"/>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rgbClr val="006600"/>
                </a:solidFill>
                <a:latin typeface="Century Gothic" panose="020B0502020202020204" pitchFamily="34" charset="0"/>
              </a:rPr>
              <a:t>Full-resolution codecs vs LCEVC-enhanced versions</a:t>
            </a:r>
          </a:p>
          <a:p>
            <a:pPr marL="171450" indent="-171450">
              <a:buFont typeface="Arial" panose="020B0604020202020204" pitchFamily="34" charset="0"/>
              <a:buChar char="•"/>
            </a:pPr>
            <a:r>
              <a:rPr lang="en-US" sz="1200" dirty="0">
                <a:solidFill>
                  <a:srgbClr val="006600"/>
                </a:solidFill>
                <a:latin typeface="Century Gothic" panose="020B0502020202020204" pitchFamily="34" charset="0"/>
              </a:rPr>
              <a:t>Lab set-up</a:t>
            </a:r>
            <a:endParaRPr lang="en-GB" sz="1200" dirty="0" err="1">
              <a:solidFill>
                <a:srgbClr val="006600"/>
              </a:solidFill>
              <a:latin typeface="Century Gothic" panose="020B0502020202020204" pitchFamily="34" charset="0"/>
            </a:endParaRPr>
          </a:p>
        </p:txBody>
      </p:sp>
      <p:sp>
        <p:nvSpPr>
          <p:cNvPr id="47" name="TextBox 46">
            <a:extLst>
              <a:ext uri="{FF2B5EF4-FFF2-40B4-BE49-F238E27FC236}">
                <a16:creationId xmlns:a16="http://schemas.microsoft.com/office/drawing/2014/main" id="{CC0B931D-7AA5-C5F7-F41A-AD2348AAF3A3}"/>
              </a:ext>
            </a:extLst>
          </p:cNvPr>
          <p:cNvSpPr txBox="1"/>
          <p:nvPr/>
        </p:nvSpPr>
        <p:spPr>
          <a:xfrm>
            <a:off x="4232479" y="2347782"/>
            <a:ext cx="1774408" cy="461665"/>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rgbClr val="006600"/>
                </a:solidFill>
                <a:latin typeface="Century Gothic" panose="020B0502020202020204" pitchFamily="34" charset="0"/>
              </a:rPr>
              <a:t>Anchor selection</a:t>
            </a:r>
          </a:p>
          <a:p>
            <a:r>
              <a:rPr lang="en-US" sz="1200" dirty="0">
                <a:solidFill>
                  <a:srgbClr val="006600"/>
                </a:solidFill>
                <a:latin typeface="Century Gothic" panose="020B0502020202020204" pitchFamily="34" charset="0"/>
              </a:rPr>
              <a:t> </a:t>
            </a:r>
            <a:endParaRPr lang="en-GB" sz="1200" dirty="0" err="1">
              <a:solidFill>
                <a:srgbClr val="006600"/>
              </a:solidFill>
              <a:latin typeface="Century Gothic" panose="020B0502020202020204" pitchFamily="34" charset="0"/>
            </a:endParaRPr>
          </a:p>
        </p:txBody>
      </p:sp>
      <p:sp>
        <p:nvSpPr>
          <p:cNvPr id="48" name="TextBox 47">
            <a:extLst>
              <a:ext uri="{FF2B5EF4-FFF2-40B4-BE49-F238E27FC236}">
                <a16:creationId xmlns:a16="http://schemas.microsoft.com/office/drawing/2014/main" id="{1ECA2CBD-6B0F-867D-34F2-535ED38E9C77}"/>
              </a:ext>
            </a:extLst>
          </p:cNvPr>
          <p:cNvSpPr txBox="1"/>
          <p:nvPr/>
        </p:nvSpPr>
        <p:spPr>
          <a:xfrm>
            <a:off x="6779516" y="2374720"/>
            <a:ext cx="2366547" cy="830997"/>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rgbClr val="006600"/>
                </a:solidFill>
                <a:latin typeface="Century Gothic" panose="020B0502020202020204" pitchFamily="34" charset="0"/>
              </a:rPr>
              <a:t>Add half-resolution anchors</a:t>
            </a:r>
          </a:p>
          <a:p>
            <a:pPr marL="171450" indent="-171450">
              <a:buFont typeface="Arial" panose="020B0604020202020204" pitchFamily="34" charset="0"/>
              <a:buChar char="•"/>
            </a:pPr>
            <a:r>
              <a:rPr lang="en-US" sz="1200" dirty="0">
                <a:solidFill>
                  <a:srgbClr val="006600"/>
                </a:solidFill>
                <a:latin typeface="Century Gothic" panose="020B0502020202020204" pitchFamily="34" charset="0"/>
              </a:rPr>
              <a:t>Fix LCEVC quantization</a:t>
            </a:r>
          </a:p>
          <a:p>
            <a:endParaRPr lang="en-GB" sz="1200" dirty="0" err="1">
              <a:solidFill>
                <a:srgbClr val="006600"/>
              </a:solidFill>
              <a:latin typeface="Century Gothic" panose="020B0502020202020204" pitchFamily="34" charset="0"/>
            </a:endParaRPr>
          </a:p>
        </p:txBody>
      </p:sp>
      <p:sp>
        <p:nvSpPr>
          <p:cNvPr id="49" name="TextBox 48">
            <a:extLst>
              <a:ext uri="{FF2B5EF4-FFF2-40B4-BE49-F238E27FC236}">
                <a16:creationId xmlns:a16="http://schemas.microsoft.com/office/drawing/2014/main" id="{B54FB4F5-3B08-A369-6248-63D97DD65F1E}"/>
              </a:ext>
            </a:extLst>
          </p:cNvPr>
          <p:cNvSpPr txBox="1"/>
          <p:nvPr/>
        </p:nvSpPr>
        <p:spPr>
          <a:xfrm>
            <a:off x="9180225" y="2376047"/>
            <a:ext cx="2787542" cy="830997"/>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rgbClr val="006600"/>
                </a:solidFill>
                <a:latin typeface="Century Gothic" panose="020B0502020202020204" pitchFamily="34" charset="0"/>
              </a:rPr>
              <a:t>Final sequence and parameters </a:t>
            </a:r>
          </a:p>
          <a:p>
            <a:pPr marL="171450" indent="-171450">
              <a:buFont typeface="Arial" panose="020B0604020202020204" pitchFamily="34" charset="0"/>
              <a:buChar char="•"/>
            </a:pPr>
            <a:r>
              <a:rPr lang="en-GB" sz="1200" dirty="0">
                <a:solidFill>
                  <a:srgbClr val="006600"/>
                </a:solidFill>
              </a:rPr>
              <a:t>Full and half-resolutions codecs vs. respective full-resolution LCEVC enhanced codecs</a:t>
            </a:r>
            <a:endParaRPr lang="en-GB" sz="1200" dirty="0">
              <a:solidFill>
                <a:srgbClr val="006600"/>
              </a:solidFill>
              <a:latin typeface="Century Gothic" panose="020B0502020202020204" pitchFamily="34" charset="0"/>
            </a:endParaRPr>
          </a:p>
        </p:txBody>
      </p:sp>
      <p:sp>
        <p:nvSpPr>
          <p:cNvPr id="57" name="TextBox 56">
            <a:extLst>
              <a:ext uri="{FF2B5EF4-FFF2-40B4-BE49-F238E27FC236}">
                <a16:creationId xmlns:a16="http://schemas.microsoft.com/office/drawing/2014/main" id="{585D1FD0-95CA-57FC-F8A8-3BE165235C16}"/>
              </a:ext>
            </a:extLst>
          </p:cNvPr>
          <p:cNvSpPr txBox="1"/>
          <p:nvPr/>
        </p:nvSpPr>
        <p:spPr>
          <a:xfrm>
            <a:off x="224232" y="4018604"/>
            <a:ext cx="1397286" cy="461665"/>
          </a:xfrm>
          <a:prstGeom prst="rect">
            <a:avLst/>
          </a:prstGeom>
          <a:noFill/>
        </p:spPr>
        <p:txBody>
          <a:bodyPr wrap="square" rtlCol="0">
            <a:spAutoFit/>
          </a:bodyPr>
          <a:lstStyle/>
          <a:p>
            <a:r>
              <a:rPr lang="en-US" sz="1200" dirty="0">
                <a:solidFill>
                  <a:schemeClr val="tx2">
                    <a:lumMod val="60000"/>
                    <a:lumOff val="40000"/>
                  </a:schemeClr>
                </a:solidFill>
                <a:latin typeface="Century Gothic" panose="020B0502020202020204" pitchFamily="34" charset="0"/>
              </a:rPr>
              <a:t>Configuration selection</a:t>
            </a:r>
            <a:endParaRPr lang="en-GB" sz="1200" dirty="0" err="1">
              <a:solidFill>
                <a:schemeClr val="tx2">
                  <a:lumMod val="60000"/>
                  <a:lumOff val="40000"/>
                </a:schemeClr>
              </a:solidFill>
              <a:latin typeface="Century Gothic" panose="020B0502020202020204" pitchFamily="34" charset="0"/>
            </a:endParaRPr>
          </a:p>
        </p:txBody>
      </p:sp>
      <p:sp>
        <p:nvSpPr>
          <p:cNvPr id="58" name="TextBox 57">
            <a:extLst>
              <a:ext uri="{FF2B5EF4-FFF2-40B4-BE49-F238E27FC236}">
                <a16:creationId xmlns:a16="http://schemas.microsoft.com/office/drawing/2014/main" id="{635B1CA3-A2E9-7FEF-7785-82BE09CA5086}"/>
              </a:ext>
            </a:extLst>
          </p:cNvPr>
          <p:cNvSpPr txBox="1"/>
          <p:nvPr/>
        </p:nvSpPr>
        <p:spPr>
          <a:xfrm>
            <a:off x="1585992" y="4025219"/>
            <a:ext cx="2025952" cy="461665"/>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tx2">
                    <a:lumMod val="60000"/>
                    <a:lumOff val="40000"/>
                  </a:schemeClr>
                </a:solidFill>
                <a:latin typeface="Century Gothic" panose="020B0502020202020204" pitchFamily="34" charset="0"/>
              </a:rPr>
              <a:t>UHD range: 7-20 Mbps</a:t>
            </a:r>
          </a:p>
          <a:p>
            <a:pPr marL="171450" indent="-171450">
              <a:buFont typeface="Arial" panose="020B0604020202020204" pitchFamily="34" charset="0"/>
              <a:buChar char="•"/>
            </a:pPr>
            <a:r>
              <a:rPr lang="en-GB" sz="1200" dirty="0">
                <a:solidFill>
                  <a:schemeClr val="tx2">
                    <a:lumMod val="60000"/>
                    <a:lumOff val="40000"/>
                  </a:schemeClr>
                </a:solidFill>
                <a:latin typeface="Century Gothic" panose="020B0502020202020204" pitchFamily="34" charset="0"/>
              </a:rPr>
              <a:t>HD range: 3-10 Mbps</a:t>
            </a:r>
          </a:p>
        </p:txBody>
      </p:sp>
      <p:sp>
        <p:nvSpPr>
          <p:cNvPr id="59" name="TextBox 58">
            <a:extLst>
              <a:ext uri="{FF2B5EF4-FFF2-40B4-BE49-F238E27FC236}">
                <a16:creationId xmlns:a16="http://schemas.microsoft.com/office/drawing/2014/main" id="{98F22A48-B149-74CE-0145-63EE3EA65280}"/>
              </a:ext>
            </a:extLst>
          </p:cNvPr>
          <p:cNvSpPr txBox="1"/>
          <p:nvPr/>
        </p:nvSpPr>
        <p:spPr>
          <a:xfrm>
            <a:off x="3947871" y="4010744"/>
            <a:ext cx="2349371" cy="830997"/>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tx2">
                    <a:lumMod val="60000"/>
                    <a:lumOff val="40000"/>
                  </a:schemeClr>
                </a:solidFill>
                <a:latin typeface="Century Gothic" panose="020B0502020202020204" pitchFamily="34" charset="0"/>
              </a:rPr>
              <a:t>Anchor bitrate range: 1.5-19 Mbps</a:t>
            </a:r>
          </a:p>
          <a:p>
            <a:pPr marL="171450" indent="-171450">
              <a:buFont typeface="Arial" panose="020B0604020202020204" pitchFamily="34" charset="0"/>
              <a:buChar char="•"/>
            </a:pPr>
            <a:r>
              <a:rPr lang="en-US" sz="1200" dirty="0">
                <a:solidFill>
                  <a:schemeClr val="tx2">
                    <a:lumMod val="60000"/>
                    <a:lumOff val="40000"/>
                  </a:schemeClr>
                </a:solidFill>
                <a:latin typeface="Century Gothic" panose="020B0502020202020204" pitchFamily="34" charset="0"/>
              </a:rPr>
              <a:t>Selection to span 3-8 MOS range</a:t>
            </a:r>
            <a:endParaRPr lang="en-GB" sz="1200" dirty="0" err="1">
              <a:solidFill>
                <a:schemeClr val="tx2">
                  <a:lumMod val="60000"/>
                  <a:lumOff val="40000"/>
                </a:schemeClr>
              </a:solidFill>
              <a:latin typeface="Century Gothic" panose="020B0502020202020204" pitchFamily="34" charset="0"/>
            </a:endParaRPr>
          </a:p>
        </p:txBody>
      </p:sp>
      <p:sp>
        <p:nvSpPr>
          <p:cNvPr id="60" name="TextBox 59">
            <a:extLst>
              <a:ext uri="{FF2B5EF4-FFF2-40B4-BE49-F238E27FC236}">
                <a16:creationId xmlns:a16="http://schemas.microsoft.com/office/drawing/2014/main" id="{1129F5CE-8934-38A3-ABDA-E685A3E3BEAF}"/>
              </a:ext>
            </a:extLst>
          </p:cNvPr>
          <p:cNvSpPr txBox="1"/>
          <p:nvPr/>
        </p:nvSpPr>
        <p:spPr>
          <a:xfrm>
            <a:off x="6486453" y="4023708"/>
            <a:ext cx="2334858" cy="461665"/>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tx2">
                    <a:lumMod val="60000"/>
                    <a:lumOff val="40000"/>
                  </a:schemeClr>
                </a:solidFill>
                <a:latin typeface="Century Gothic" panose="020B0502020202020204" pitchFamily="34" charset="0"/>
              </a:rPr>
              <a:t>LCEVC configurations selected</a:t>
            </a:r>
            <a:endParaRPr lang="en-GB" sz="1200" dirty="0" err="1">
              <a:solidFill>
                <a:schemeClr val="tx2">
                  <a:lumMod val="60000"/>
                  <a:lumOff val="40000"/>
                </a:schemeClr>
              </a:solidFill>
              <a:latin typeface="Century Gothic" panose="020B0502020202020204" pitchFamily="34" charset="0"/>
            </a:endParaRPr>
          </a:p>
        </p:txBody>
      </p:sp>
      <p:sp>
        <p:nvSpPr>
          <p:cNvPr id="62" name="TextBox 61">
            <a:extLst>
              <a:ext uri="{FF2B5EF4-FFF2-40B4-BE49-F238E27FC236}">
                <a16:creationId xmlns:a16="http://schemas.microsoft.com/office/drawing/2014/main" id="{940DD82E-6FD4-F079-40B3-9DBD40AAE0BB}"/>
              </a:ext>
            </a:extLst>
          </p:cNvPr>
          <p:cNvSpPr txBox="1"/>
          <p:nvPr/>
        </p:nvSpPr>
        <p:spPr>
          <a:xfrm>
            <a:off x="237315" y="1914370"/>
            <a:ext cx="1397286" cy="276999"/>
          </a:xfrm>
          <a:prstGeom prst="rect">
            <a:avLst/>
          </a:prstGeom>
          <a:noFill/>
        </p:spPr>
        <p:txBody>
          <a:bodyPr wrap="square" rtlCol="0">
            <a:spAutoFit/>
          </a:bodyPr>
          <a:lstStyle/>
          <a:p>
            <a:r>
              <a:rPr lang="en-US" sz="1200" b="1" dirty="0">
                <a:latin typeface="Century Gothic" panose="020B0502020202020204" pitchFamily="34" charset="0"/>
              </a:rPr>
              <a:t>Events</a:t>
            </a:r>
            <a:endParaRPr lang="en-GB" sz="1200" b="1" dirty="0" err="1">
              <a:latin typeface="Century Gothic" panose="020B0502020202020204" pitchFamily="34" charset="0"/>
            </a:endParaRPr>
          </a:p>
        </p:txBody>
      </p:sp>
    </p:spTree>
    <p:extLst>
      <p:ext uri="{BB962C8B-B14F-4D97-AF65-F5344CB8AC3E}">
        <p14:creationId xmlns:p14="http://schemas.microsoft.com/office/powerpoint/2010/main" val="2079409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B71BD1-AB3F-C902-B827-61768B05EB47}"/>
              </a:ext>
            </a:extLst>
          </p:cNvPr>
          <p:cNvSpPr>
            <a:spLocks noGrp="1"/>
          </p:cNvSpPr>
          <p:nvPr>
            <p:ph type="sldNum" sz="quarter" idx="12"/>
          </p:nvPr>
        </p:nvSpPr>
        <p:spPr/>
        <p:txBody>
          <a:bodyPr/>
          <a:lstStyle/>
          <a:p>
            <a:fld id="{DF25482F-E00C-414C-8696-4B228FE7092B}" type="slidenum">
              <a:rPr lang="en-US" smtClean="0"/>
              <a:pPr/>
              <a:t>13</a:t>
            </a:fld>
            <a:endParaRPr lang="en-US"/>
          </a:p>
        </p:txBody>
      </p:sp>
      <p:sp>
        <p:nvSpPr>
          <p:cNvPr id="3" name="Title 2">
            <a:extLst>
              <a:ext uri="{FF2B5EF4-FFF2-40B4-BE49-F238E27FC236}">
                <a16:creationId xmlns:a16="http://schemas.microsoft.com/office/drawing/2014/main" id="{9F002681-6EAF-9BD4-E0C1-0689C9B5CE62}"/>
              </a:ext>
            </a:extLst>
          </p:cNvPr>
          <p:cNvSpPr>
            <a:spLocks noGrp="1"/>
          </p:cNvSpPr>
          <p:nvPr>
            <p:ph type="ctrTitle"/>
          </p:nvPr>
        </p:nvSpPr>
        <p:spPr/>
        <p:txBody>
          <a:bodyPr/>
          <a:lstStyle/>
          <a:p>
            <a:r>
              <a:rPr lang="en-GB" dirty="0"/>
              <a:t>Verification Tests Results</a:t>
            </a:r>
          </a:p>
        </p:txBody>
      </p:sp>
      <p:sp>
        <p:nvSpPr>
          <p:cNvPr id="4" name="Subtitle 3">
            <a:extLst>
              <a:ext uri="{FF2B5EF4-FFF2-40B4-BE49-F238E27FC236}">
                <a16:creationId xmlns:a16="http://schemas.microsoft.com/office/drawing/2014/main" id="{9A862D73-F374-A2FF-8E8D-E4A77B2537CD}"/>
              </a:ext>
            </a:extLst>
          </p:cNvPr>
          <p:cNvSpPr>
            <a:spLocks noGrp="1"/>
          </p:cNvSpPr>
          <p:nvPr>
            <p:ph type="subTitle" idx="1"/>
          </p:nvPr>
        </p:nvSpPr>
        <p:spPr/>
        <p:txBody>
          <a:bodyPr>
            <a:normAutofit fontScale="77500" lnSpcReduction="20000"/>
          </a:bodyPr>
          <a:lstStyle/>
          <a:p>
            <a:endParaRPr lang="en-GB"/>
          </a:p>
        </p:txBody>
      </p:sp>
      <p:sp>
        <p:nvSpPr>
          <p:cNvPr id="5" name="Date Placeholder 4">
            <a:extLst>
              <a:ext uri="{FF2B5EF4-FFF2-40B4-BE49-F238E27FC236}">
                <a16:creationId xmlns:a16="http://schemas.microsoft.com/office/drawing/2014/main" id="{BD3C2A53-3325-9A4A-90D9-61D4B92F8BF5}"/>
              </a:ext>
            </a:extLst>
          </p:cNvPr>
          <p:cNvSpPr>
            <a:spLocks noGrp="1"/>
          </p:cNvSpPr>
          <p:nvPr>
            <p:ph type="dt" sz="half" idx="2"/>
          </p:nvPr>
        </p:nvSpPr>
        <p:spPr/>
        <p:txBody>
          <a:bodyPr/>
          <a:lstStyle/>
          <a:p>
            <a:r>
              <a:rPr lang="en-GB" dirty="0"/>
              <a:t>10/01/2024</a:t>
            </a:r>
            <a:endParaRPr lang="en-US" dirty="0"/>
          </a:p>
        </p:txBody>
      </p:sp>
    </p:spTree>
    <p:extLst>
      <p:ext uri="{BB962C8B-B14F-4D97-AF65-F5344CB8AC3E}">
        <p14:creationId xmlns:p14="http://schemas.microsoft.com/office/powerpoint/2010/main" val="789838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481636" y="84258"/>
            <a:ext cx="10515600" cy="1325563"/>
          </a:xfrm>
        </p:spPr>
        <p:txBody>
          <a:bodyPr anchor="ctr">
            <a:normAutofit/>
          </a:bodyPr>
          <a:lstStyle/>
          <a:p>
            <a:r>
              <a:rPr lang="en-US" dirty="0"/>
              <a:t>Verification Tests results (Apr 21)</a:t>
            </a:r>
            <a:endParaRPr lang="en-GB" dirty="0"/>
          </a:p>
        </p:txBody>
      </p:sp>
      <p:sp>
        <p:nvSpPr>
          <p:cNvPr id="4" name="Content Placeholder 3">
            <a:extLst>
              <a:ext uri="{FF2B5EF4-FFF2-40B4-BE49-F238E27FC236}">
                <a16:creationId xmlns:a16="http://schemas.microsoft.com/office/drawing/2014/main" id="{21AA0A2E-6019-D5AE-ED66-3D10E7ACC5F0}"/>
              </a:ext>
            </a:extLst>
          </p:cNvPr>
          <p:cNvSpPr>
            <a:spLocks noGrp="1"/>
          </p:cNvSpPr>
          <p:nvPr>
            <p:ph idx="1"/>
          </p:nvPr>
        </p:nvSpPr>
        <p:spPr>
          <a:xfrm>
            <a:off x="481636" y="1204774"/>
            <a:ext cx="4877122" cy="4749923"/>
          </a:xfrm>
        </p:spPr>
        <p:txBody>
          <a:bodyPr>
            <a:normAutofit fontScale="92500" lnSpcReduction="10000"/>
          </a:bodyPr>
          <a:lstStyle/>
          <a:p>
            <a:r>
              <a:rPr lang="en-GB" sz="2100" dirty="0"/>
              <a:t>LCEVC-enhanced full-resolution vs. full-resolution</a:t>
            </a:r>
          </a:p>
          <a:p>
            <a:pPr lvl="1"/>
            <a:r>
              <a:rPr lang="en-GB" sz="1800" dirty="0"/>
              <a:t>The average bit rate savings for LCEVC when enhancing AVC were determined to be approximately </a:t>
            </a:r>
            <a:r>
              <a:rPr lang="en-GB" sz="1800" b="1" dirty="0"/>
              <a:t>46% for UHD</a:t>
            </a:r>
            <a:r>
              <a:rPr lang="en-GB" sz="1800" dirty="0"/>
              <a:t> and </a:t>
            </a:r>
            <a:r>
              <a:rPr lang="en-GB" sz="1800" b="1" dirty="0"/>
              <a:t>28% for HD</a:t>
            </a:r>
            <a:r>
              <a:rPr lang="en-GB" sz="1800" dirty="0"/>
              <a:t>. </a:t>
            </a:r>
          </a:p>
          <a:p>
            <a:pPr lvl="1"/>
            <a:r>
              <a:rPr lang="en-GB" sz="1800" dirty="0"/>
              <a:t>The average bit rate savings for LCEVC when enhancing HEVC were determined to be approximately </a:t>
            </a:r>
            <a:r>
              <a:rPr lang="en-GB" sz="1800" b="1" dirty="0"/>
              <a:t>31% for UHD</a:t>
            </a:r>
            <a:r>
              <a:rPr lang="en-GB" sz="1800" dirty="0"/>
              <a:t> and </a:t>
            </a:r>
            <a:r>
              <a:rPr lang="en-GB" sz="1800" b="1" dirty="0"/>
              <a:t>24% for HD</a:t>
            </a:r>
          </a:p>
          <a:p>
            <a:pPr lvl="1"/>
            <a:r>
              <a:rPr lang="en-GB" sz="1800" dirty="0"/>
              <a:t>Numerical analysis of the average benefit of LCEVC and its statistical significance compared to the corresponding full resolution EVC or VVC codec was more difficult to interpret, due to several test points having overlapping confidence intervals. However, </a:t>
            </a:r>
            <a:r>
              <a:rPr lang="en-GB" sz="1800" b="1" dirty="0"/>
              <a:t>the test results tend to indicate an overall benefit when using LCEVC</a:t>
            </a:r>
            <a:r>
              <a:rPr lang="en-GB" sz="1800" dirty="0"/>
              <a:t> </a:t>
            </a:r>
            <a:r>
              <a:rPr lang="en-GB" sz="1800" b="1" dirty="0"/>
              <a:t>with these two codecs</a:t>
            </a:r>
            <a:endParaRPr lang="en-GB" sz="1800" b="1" dirty="0">
              <a:solidFill>
                <a:schemeClr val="accent3"/>
              </a:solidFill>
            </a:endParaRPr>
          </a:p>
          <a:p>
            <a:pPr marL="444500" lvl="1" indent="0">
              <a:buNone/>
            </a:pPr>
            <a:endParaRPr lang="en-GB" sz="1800" dirty="0">
              <a:solidFill>
                <a:schemeClr val="accent3"/>
              </a:solidFill>
            </a:endParaRPr>
          </a:p>
          <a:p>
            <a:pPr marL="444500" lvl="1" indent="0">
              <a:buNone/>
            </a:pPr>
            <a:endParaRPr lang="en-GB" sz="1800" dirty="0">
              <a:solidFill>
                <a:schemeClr val="accent3"/>
              </a:solidFill>
            </a:endParaRPr>
          </a:p>
          <a:p>
            <a:pPr marL="444500" lvl="1" indent="0">
              <a:buNone/>
            </a:pPr>
            <a:endParaRPr lang="en-GB" sz="1800" dirty="0">
              <a:solidFill>
                <a:schemeClr val="accent3"/>
              </a:solidFill>
            </a:endParaRPr>
          </a:p>
        </p:txBody>
      </p:sp>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a:xfrm>
            <a:off x="11131151" y="6247590"/>
            <a:ext cx="408248" cy="365125"/>
          </a:xfrm>
        </p:spPr>
        <p:txBody>
          <a:bodyPr anchor="ctr">
            <a:normAutofit/>
          </a:bodyPr>
          <a:lstStyle/>
          <a:p>
            <a:pPr>
              <a:spcAft>
                <a:spcPts val="600"/>
              </a:spcAft>
            </a:pPr>
            <a:fld id="{DF25482F-E00C-414C-8696-4B228FE7092B}" type="slidenum">
              <a:rPr lang="en-US" smtClean="0"/>
              <a:pPr>
                <a:spcAft>
                  <a:spcPts val="600"/>
                </a:spcAft>
              </a:pPr>
              <a:t>14</a:t>
            </a:fld>
            <a:endParaRPr lang="en-US"/>
          </a:p>
        </p:txBody>
      </p:sp>
      <p:pic>
        <p:nvPicPr>
          <p:cNvPr id="6" name="Picture 5" descr="A screenshot of a computer screen&#10;&#10;Description automatically generated">
            <a:extLst>
              <a:ext uri="{FF2B5EF4-FFF2-40B4-BE49-F238E27FC236}">
                <a16:creationId xmlns:a16="http://schemas.microsoft.com/office/drawing/2014/main" id="{414C31C1-2BBB-3549-E19D-424BAE47EC36}"/>
              </a:ext>
            </a:extLst>
          </p:cNvPr>
          <p:cNvPicPr>
            <a:picLocks noChangeAspect="1"/>
          </p:cNvPicPr>
          <p:nvPr/>
        </p:nvPicPr>
        <p:blipFill>
          <a:blip r:embed="rId2"/>
          <a:stretch>
            <a:fillRect/>
          </a:stretch>
        </p:blipFill>
        <p:spPr>
          <a:xfrm>
            <a:off x="6087939" y="1277986"/>
            <a:ext cx="5374879" cy="1787146"/>
          </a:xfrm>
          <a:prstGeom prst="rect">
            <a:avLst/>
          </a:prstGeom>
          <a:noFill/>
        </p:spPr>
      </p:pic>
      <p:pic>
        <p:nvPicPr>
          <p:cNvPr id="8" name="Picture 7">
            <a:extLst>
              <a:ext uri="{FF2B5EF4-FFF2-40B4-BE49-F238E27FC236}">
                <a16:creationId xmlns:a16="http://schemas.microsoft.com/office/drawing/2014/main" id="{B9C1B3EA-4F4D-4E48-E6B6-BD3D032BADAC}"/>
              </a:ext>
            </a:extLst>
          </p:cNvPr>
          <p:cNvPicPr>
            <a:picLocks noChangeAspect="1"/>
          </p:cNvPicPr>
          <p:nvPr/>
        </p:nvPicPr>
        <p:blipFill>
          <a:blip r:embed="rId3"/>
          <a:stretch>
            <a:fillRect/>
          </a:stretch>
        </p:blipFill>
        <p:spPr>
          <a:xfrm>
            <a:off x="8775378" y="3363179"/>
            <a:ext cx="3416621" cy="2359613"/>
          </a:xfrm>
          <a:prstGeom prst="rect">
            <a:avLst/>
          </a:prstGeom>
        </p:spPr>
      </p:pic>
      <p:pic>
        <p:nvPicPr>
          <p:cNvPr id="10" name="Picture 9">
            <a:extLst>
              <a:ext uri="{FF2B5EF4-FFF2-40B4-BE49-F238E27FC236}">
                <a16:creationId xmlns:a16="http://schemas.microsoft.com/office/drawing/2014/main" id="{088BB377-AB03-628F-1D88-D5BD84D5B227}"/>
              </a:ext>
            </a:extLst>
          </p:cNvPr>
          <p:cNvPicPr>
            <a:picLocks noChangeAspect="1"/>
          </p:cNvPicPr>
          <p:nvPr/>
        </p:nvPicPr>
        <p:blipFill>
          <a:blip r:embed="rId4"/>
          <a:stretch>
            <a:fillRect/>
          </a:stretch>
        </p:blipFill>
        <p:spPr>
          <a:xfrm>
            <a:off x="5358758" y="3396982"/>
            <a:ext cx="3416622" cy="2325810"/>
          </a:xfrm>
          <a:prstGeom prst="rect">
            <a:avLst/>
          </a:prstGeom>
        </p:spPr>
      </p:pic>
    </p:spTree>
    <p:extLst>
      <p:ext uri="{BB962C8B-B14F-4D97-AF65-F5344CB8AC3E}">
        <p14:creationId xmlns:p14="http://schemas.microsoft.com/office/powerpoint/2010/main" val="310643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481636" y="84258"/>
            <a:ext cx="10515600" cy="1325563"/>
          </a:xfrm>
        </p:spPr>
        <p:txBody>
          <a:bodyPr anchor="ctr">
            <a:normAutofit/>
          </a:bodyPr>
          <a:lstStyle/>
          <a:p>
            <a:r>
              <a:rPr lang="en-US" dirty="0"/>
              <a:t>Verification Tests results (Apr 21)</a:t>
            </a:r>
            <a:endParaRPr lang="en-GB" dirty="0"/>
          </a:p>
        </p:txBody>
      </p:sp>
      <p:sp>
        <p:nvSpPr>
          <p:cNvPr id="4" name="Content Placeholder 3">
            <a:extLst>
              <a:ext uri="{FF2B5EF4-FFF2-40B4-BE49-F238E27FC236}">
                <a16:creationId xmlns:a16="http://schemas.microsoft.com/office/drawing/2014/main" id="{21AA0A2E-6019-D5AE-ED66-3D10E7ACC5F0}"/>
              </a:ext>
            </a:extLst>
          </p:cNvPr>
          <p:cNvSpPr>
            <a:spLocks noGrp="1"/>
          </p:cNvSpPr>
          <p:nvPr>
            <p:ph idx="1"/>
          </p:nvPr>
        </p:nvSpPr>
        <p:spPr>
          <a:xfrm>
            <a:off x="481636" y="1204774"/>
            <a:ext cx="4877122" cy="4749923"/>
          </a:xfrm>
        </p:spPr>
        <p:txBody>
          <a:bodyPr>
            <a:normAutofit/>
          </a:bodyPr>
          <a:lstStyle/>
          <a:p>
            <a:r>
              <a:rPr lang="en-GB" sz="2100" dirty="0"/>
              <a:t>LCEVC-enhanced full-resolution vs. half-resolution</a:t>
            </a:r>
          </a:p>
          <a:p>
            <a:pPr lvl="1"/>
            <a:r>
              <a:rPr lang="en-GB" sz="2000" dirty="0"/>
              <a:t>Comparing LCEVC full-resolution encoded sequences with the up-sampled half-resolution anchors, the average bit-rate savings when using LCEVC with AVC, HEVC, EVC, and VVC were calculated to be approximately </a:t>
            </a:r>
            <a:r>
              <a:rPr lang="en-GB" sz="2000" b="1" dirty="0"/>
              <a:t>28%, 34%, 38%, and 33% </a:t>
            </a:r>
            <a:r>
              <a:rPr lang="en-GB" sz="2000" dirty="0"/>
              <a:t>respectively </a:t>
            </a:r>
            <a:r>
              <a:rPr lang="en-GB" sz="2000" b="1" dirty="0"/>
              <a:t>for UHD</a:t>
            </a:r>
            <a:r>
              <a:rPr lang="en-GB" sz="2000" dirty="0"/>
              <a:t>, and </a:t>
            </a:r>
            <a:r>
              <a:rPr lang="en-GB" sz="2000" b="1" dirty="0"/>
              <a:t>27%, 26%, 21%, and 21%</a:t>
            </a:r>
            <a:r>
              <a:rPr lang="en-GB" sz="2000" dirty="0"/>
              <a:t> respectively </a:t>
            </a:r>
            <a:r>
              <a:rPr lang="en-GB" sz="2000" b="1" dirty="0"/>
              <a:t>for HD</a:t>
            </a:r>
            <a:endParaRPr lang="en-GB" sz="1800" b="1" dirty="0">
              <a:solidFill>
                <a:schemeClr val="accent3"/>
              </a:solidFill>
            </a:endParaRPr>
          </a:p>
          <a:p>
            <a:pPr marL="444500" lvl="1" indent="0">
              <a:buNone/>
            </a:pPr>
            <a:endParaRPr lang="en-GB" sz="1800" dirty="0">
              <a:solidFill>
                <a:schemeClr val="accent3"/>
              </a:solidFill>
            </a:endParaRPr>
          </a:p>
          <a:p>
            <a:pPr marL="444500" lvl="1" indent="0">
              <a:buNone/>
            </a:pPr>
            <a:endParaRPr lang="en-GB" sz="1800" dirty="0">
              <a:solidFill>
                <a:schemeClr val="accent3"/>
              </a:solidFill>
            </a:endParaRPr>
          </a:p>
        </p:txBody>
      </p:sp>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a:xfrm>
            <a:off x="11131151" y="6247590"/>
            <a:ext cx="408248" cy="365125"/>
          </a:xfrm>
        </p:spPr>
        <p:txBody>
          <a:bodyPr anchor="ctr">
            <a:normAutofit/>
          </a:bodyPr>
          <a:lstStyle/>
          <a:p>
            <a:pPr>
              <a:spcAft>
                <a:spcPts val="600"/>
              </a:spcAft>
            </a:pPr>
            <a:fld id="{DF25482F-E00C-414C-8696-4B228FE7092B}" type="slidenum">
              <a:rPr lang="en-US" smtClean="0"/>
              <a:pPr>
                <a:spcAft>
                  <a:spcPts val="600"/>
                </a:spcAft>
              </a:pPr>
              <a:t>15</a:t>
            </a:fld>
            <a:endParaRPr lang="en-US"/>
          </a:p>
        </p:txBody>
      </p:sp>
      <p:pic>
        <p:nvPicPr>
          <p:cNvPr id="7" name="Picture 6">
            <a:extLst>
              <a:ext uri="{FF2B5EF4-FFF2-40B4-BE49-F238E27FC236}">
                <a16:creationId xmlns:a16="http://schemas.microsoft.com/office/drawing/2014/main" id="{F4723497-C498-15D0-4702-23804ECD2052}"/>
              </a:ext>
            </a:extLst>
          </p:cNvPr>
          <p:cNvPicPr>
            <a:picLocks noChangeAspect="1"/>
          </p:cNvPicPr>
          <p:nvPr/>
        </p:nvPicPr>
        <p:blipFill>
          <a:blip r:embed="rId2"/>
          <a:stretch>
            <a:fillRect/>
          </a:stretch>
        </p:blipFill>
        <p:spPr>
          <a:xfrm>
            <a:off x="5564727" y="1430875"/>
            <a:ext cx="6627273" cy="4502768"/>
          </a:xfrm>
          <a:prstGeom prst="rect">
            <a:avLst/>
          </a:prstGeom>
        </p:spPr>
      </p:pic>
    </p:spTree>
    <p:extLst>
      <p:ext uri="{BB962C8B-B14F-4D97-AF65-F5344CB8AC3E}">
        <p14:creationId xmlns:p14="http://schemas.microsoft.com/office/powerpoint/2010/main" val="6622462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481636" y="84258"/>
            <a:ext cx="10515600" cy="1325563"/>
          </a:xfrm>
        </p:spPr>
        <p:txBody>
          <a:bodyPr anchor="ctr">
            <a:normAutofit/>
          </a:bodyPr>
          <a:lstStyle/>
          <a:p>
            <a:r>
              <a:rPr lang="en-US" dirty="0"/>
              <a:t>Verification Tests results (Apr 21)</a:t>
            </a:r>
            <a:endParaRPr lang="en-GB" dirty="0"/>
          </a:p>
        </p:txBody>
      </p:sp>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a:xfrm>
            <a:off x="11131151" y="6247590"/>
            <a:ext cx="408248" cy="365125"/>
          </a:xfrm>
        </p:spPr>
        <p:txBody>
          <a:bodyPr anchor="ctr">
            <a:normAutofit/>
          </a:bodyPr>
          <a:lstStyle/>
          <a:p>
            <a:pPr>
              <a:spcAft>
                <a:spcPts val="600"/>
              </a:spcAft>
            </a:pPr>
            <a:fld id="{DF25482F-E00C-414C-8696-4B228FE7092B}" type="slidenum">
              <a:rPr lang="en-US" smtClean="0"/>
              <a:pPr>
                <a:spcAft>
                  <a:spcPts val="600"/>
                </a:spcAft>
              </a:pPr>
              <a:t>16</a:t>
            </a:fld>
            <a:endParaRPr lang="en-US"/>
          </a:p>
        </p:txBody>
      </p:sp>
      <p:pic>
        <p:nvPicPr>
          <p:cNvPr id="9" name="Picture 8">
            <a:extLst>
              <a:ext uri="{FF2B5EF4-FFF2-40B4-BE49-F238E27FC236}">
                <a16:creationId xmlns:a16="http://schemas.microsoft.com/office/drawing/2014/main" id="{24FC4C3D-CF59-AAF1-48AB-AD2B324A1BFA}"/>
              </a:ext>
            </a:extLst>
          </p:cNvPr>
          <p:cNvPicPr>
            <a:picLocks noChangeAspect="1"/>
          </p:cNvPicPr>
          <p:nvPr/>
        </p:nvPicPr>
        <p:blipFill rotWithShape="1">
          <a:blip r:embed="rId2"/>
          <a:srcRect b="32225"/>
          <a:stretch/>
        </p:blipFill>
        <p:spPr>
          <a:xfrm>
            <a:off x="610087" y="1619184"/>
            <a:ext cx="4769095" cy="3619632"/>
          </a:xfrm>
          <a:prstGeom prst="rect">
            <a:avLst/>
          </a:prstGeom>
        </p:spPr>
      </p:pic>
      <p:pic>
        <p:nvPicPr>
          <p:cNvPr id="11" name="Picture 10">
            <a:extLst>
              <a:ext uri="{FF2B5EF4-FFF2-40B4-BE49-F238E27FC236}">
                <a16:creationId xmlns:a16="http://schemas.microsoft.com/office/drawing/2014/main" id="{67E70DF4-8EEC-38D5-9FD3-125FF72F65A4}"/>
              </a:ext>
            </a:extLst>
          </p:cNvPr>
          <p:cNvPicPr>
            <a:picLocks noChangeAspect="1"/>
          </p:cNvPicPr>
          <p:nvPr/>
        </p:nvPicPr>
        <p:blipFill>
          <a:blip r:embed="rId3"/>
          <a:stretch>
            <a:fillRect/>
          </a:stretch>
        </p:blipFill>
        <p:spPr>
          <a:xfrm>
            <a:off x="6722904" y="3212134"/>
            <a:ext cx="3702240" cy="3035456"/>
          </a:xfrm>
          <a:prstGeom prst="rect">
            <a:avLst/>
          </a:prstGeom>
        </p:spPr>
      </p:pic>
      <p:pic>
        <p:nvPicPr>
          <p:cNvPr id="13" name="Picture 12">
            <a:extLst>
              <a:ext uri="{FF2B5EF4-FFF2-40B4-BE49-F238E27FC236}">
                <a16:creationId xmlns:a16="http://schemas.microsoft.com/office/drawing/2014/main" id="{2913848D-8865-190A-5B43-CEC0BAEBEC88}"/>
              </a:ext>
            </a:extLst>
          </p:cNvPr>
          <p:cNvPicPr>
            <a:picLocks noChangeAspect="1"/>
          </p:cNvPicPr>
          <p:nvPr/>
        </p:nvPicPr>
        <p:blipFill>
          <a:blip r:embed="rId4"/>
          <a:stretch>
            <a:fillRect/>
          </a:stretch>
        </p:blipFill>
        <p:spPr>
          <a:xfrm>
            <a:off x="6722904" y="1473283"/>
            <a:ext cx="4730993" cy="1720938"/>
          </a:xfrm>
          <a:prstGeom prst="rect">
            <a:avLst/>
          </a:prstGeom>
        </p:spPr>
      </p:pic>
      <p:sp>
        <p:nvSpPr>
          <p:cNvPr id="14" name="TextBox 13">
            <a:extLst>
              <a:ext uri="{FF2B5EF4-FFF2-40B4-BE49-F238E27FC236}">
                <a16:creationId xmlns:a16="http://schemas.microsoft.com/office/drawing/2014/main" id="{19F70250-8162-5297-A083-C6AE952DBE2D}"/>
              </a:ext>
            </a:extLst>
          </p:cNvPr>
          <p:cNvSpPr txBox="1"/>
          <p:nvPr/>
        </p:nvSpPr>
        <p:spPr>
          <a:xfrm>
            <a:off x="610087" y="1086039"/>
            <a:ext cx="10843810" cy="338554"/>
          </a:xfrm>
          <a:prstGeom prst="rect">
            <a:avLst/>
          </a:prstGeom>
          <a:noFill/>
        </p:spPr>
        <p:txBody>
          <a:bodyPr wrap="square">
            <a:spAutoFit/>
          </a:bodyPr>
          <a:lstStyle/>
          <a:p>
            <a:pPr algn="ctr"/>
            <a:r>
              <a:rPr lang="en-GB" sz="1600" b="1" dirty="0"/>
              <a:t>Comparison of upsampled half-resolution base (left) vs. LCEVC-enhanced full resolution (right)*</a:t>
            </a:r>
          </a:p>
        </p:txBody>
      </p:sp>
      <p:sp>
        <p:nvSpPr>
          <p:cNvPr id="15" name="TextBox 14">
            <a:extLst>
              <a:ext uri="{FF2B5EF4-FFF2-40B4-BE49-F238E27FC236}">
                <a16:creationId xmlns:a16="http://schemas.microsoft.com/office/drawing/2014/main" id="{10117BD6-7C2A-A814-F5FB-43FF30FF2E4B}"/>
              </a:ext>
            </a:extLst>
          </p:cNvPr>
          <p:cNvSpPr txBox="1"/>
          <p:nvPr/>
        </p:nvSpPr>
        <p:spPr>
          <a:xfrm>
            <a:off x="610087" y="5634171"/>
            <a:ext cx="4987461" cy="600164"/>
          </a:xfrm>
          <a:prstGeom prst="rect">
            <a:avLst/>
          </a:prstGeom>
          <a:noFill/>
        </p:spPr>
        <p:txBody>
          <a:bodyPr wrap="square" rtlCol="0">
            <a:spAutoFit/>
          </a:bodyPr>
          <a:lstStyle/>
          <a:p>
            <a:pPr algn="l"/>
            <a:r>
              <a:rPr lang="en-GB" sz="1100" dirty="0">
                <a:solidFill>
                  <a:schemeClr val="accent3"/>
                </a:solidFill>
                <a:latin typeface="Century Gothic" panose="020B0502020202020204" pitchFamily="34" charset="0"/>
              </a:rPr>
              <a:t>* Screenshots taken from </a:t>
            </a:r>
            <a:r>
              <a:rPr lang="en-US" sz="1100" i="1" dirty="0">
                <a:solidFill>
                  <a:schemeClr val="accent3"/>
                </a:solidFill>
                <a:latin typeface="Century Gothic" panose="020B0502020202020204" pitchFamily="34" charset="0"/>
              </a:rPr>
              <a:t>(https://dms.mpeg.expert/doc_end_user/documents/133_OnLine/wg11/MDS20015_WG04_N00063.zip)</a:t>
            </a:r>
            <a:endParaRPr lang="en-GB" sz="1100" i="1" dirty="0">
              <a:solidFill>
                <a:schemeClr val="accent3"/>
              </a:solidFill>
              <a:latin typeface="Century Gothic" panose="020B0502020202020204" pitchFamily="34" charset="0"/>
            </a:endParaRPr>
          </a:p>
        </p:txBody>
      </p:sp>
    </p:spTree>
    <p:extLst>
      <p:ext uri="{BB962C8B-B14F-4D97-AF65-F5344CB8AC3E}">
        <p14:creationId xmlns:p14="http://schemas.microsoft.com/office/powerpoint/2010/main" val="1781742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783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CBA8CE-0180-46FF-A1DD-FFE4620E6664}"/>
              </a:ext>
            </a:extLst>
          </p:cNvPr>
          <p:cNvSpPr>
            <a:spLocks noGrp="1"/>
          </p:cNvSpPr>
          <p:nvPr>
            <p:ph type="sldNum" sz="quarter" idx="12"/>
          </p:nvPr>
        </p:nvSpPr>
        <p:spPr/>
        <p:txBody>
          <a:bodyPr/>
          <a:lstStyle/>
          <a:p>
            <a:fld id="{DF25482F-E00C-414C-8696-4B228FE7092B}" type="slidenum">
              <a:rPr lang="en-US" smtClean="0"/>
              <a:pPr/>
              <a:t>2</a:t>
            </a:fld>
            <a:endParaRPr lang="en-US" dirty="0"/>
          </a:p>
        </p:txBody>
      </p:sp>
      <p:sp>
        <p:nvSpPr>
          <p:cNvPr id="3" name="Title 2">
            <a:extLst>
              <a:ext uri="{FF2B5EF4-FFF2-40B4-BE49-F238E27FC236}">
                <a16:creationId xmlns:a16="http://schemas.microsoft.com/office/drawing/2014/main" id="{546802CC-4156-4F3C-A04E-4C6BD0D33FB9}"/>
              </a:ext>
            </a:extLst>
          </p:cNvPr>
          <p:cNvSpPr>
            <a:spLocks noGrp="1"/>
          </p:cNvSpPr>
          <p:nvPr>
            <p:ph type="ctrTitle"/>
          </p:nvPr>
        </p:nvSpPr>
        <p:spPr/>
        <p:txBody>
          <a:bodyPr/>
          <a:lstStyle/>
          <a:p>
            <a:r>
              <a:rPr lang="en-US" dirty="0"/>
              <a:t>LCEVC Verification Test</a:t>
            </a:r>
            <a:endParaRPr lang="en-GB" dirty="0"/>
          </a:p>
        </p:txBody>
      </p:sp>
      <p:sp>
        <p:nvSpPr>
          <p:cNvPr id="4" name="Subtitle 3">
            <a:extLst>
              <a:ext uri="{FF2B5EF4-FFF2-40B4-BE49-F238E27FC236}">
                <a16:creationId xmlns:a16="http://schemas.microsoft.com/office/drawing/2014/main" id="{964EC7E6-1EB5-44CD-8C5D-3543BCC77714}"/>
              </a:ext>
            </a:extLst>
          </p:cNvPr>
          <p:cNvSpPr>
            <a:spLocks noGrp="1"/>
          </p:cNvSpPr>
          <p:nvPr>
            <p:ph type="subTitle" idx="1"/>
          </p:nvPr>
        </p:nvSpPr>
        <p:spPr/>
        <p:txBody>
          <a:bodyPr>
            <a:normAutofit fontScale="77500" lnSpcReduction="20000"/>
          </a:bodyPr>
          <a:lstStyle/>
          <a:p>
            <a:r>
              <a:rPr lang="en-US" dirty="0"/>
              <a:t>Simone Ferrara (V-Nova)</a:t>
            </a:r>
            <a:endParaRPr lang="en-GB" dirty="0"/>
          </a:p>
        </p:txBody>
      </p:sp>
      <p:sp>
        <p:nvSpPr>
          <p:cNvPr id="5" name="Date Placeholder 4">
            <a:extLst>
              <a:ext uri="{FF2B5EF4-FFF2-40B4-BE49-F238E27FC236}">
                <a16:creationId xmlns:a16="http://schemas.microsoft.com/office/drawing/2014/main" id="{682AF94B-9F54-49FF-8D63-668DA690391E}"/>
              </a:ext>
            </a:extLst>
          </p:cNvPr>
          <p:cNvSpPr>
            <a:spLocks noGrp="1"/>
          </p:cNvSpPr>
          <p:nvPr>
            <p:ph type="dt" sz="half" idx="2"/>
          </p:nvPr>
        </p:nvSpPr>
        <p:spPr/>
        <p:txBody>
          <a:bodyPr/>
          <a:lstStyle/>
          <a:p>
            <a:r>
              <a:rPr lang="en-GB" dirty="0"/>
              <a:t>10/01/2024</a:t>
            </a:r>
            <a:endParaRPr lang="en-US" dirty="0"/>
          </a:p>
        </p:txBody>
      </p:sp>
    </p:spTree>
    <p:extLst>
      <p:ext uri="{BB962C8B-B14F-4D97-AF65-F5344CB8AC3E}">
        <p14:creationId xmlns:p14="http://schemas.microsoft.com/office/powerpoint/2010/main" val="29520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3</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Outline</a:t>
            </a:r>
            <a:endParaRPr lang="en-GB" dirty="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p:txBody>
          <a:bodyPr/>
          <a:lstStyle/>
          <a:p>
            <a:r>
              <a:rPr lang="en-US" dirty="0"/>
              <a:t>Overview</a:t>
            </a:r>
          </a:p>
          <a:p>
            <a:r>
              <a:rPr lang="en-US" dirty="0"/>
              <a:t>Development of the Verification Tests</a:t>
            </a:r>
          </a:p>
          <a:p>
            <a:r>
              <a:rPr lang="en-US" dirty="0"/>
              <a:t>Verification Tests Results</a:t>
            </a:r>
          </a:p>
          <a:p>
            <a:r>
              <a:rPr lang="en-GB" dirty="0"/>
              <a:t>Compliance with NGVC Phase 2 Requirements</a:t>
            </a:r>
          </a:p>
          <a:p>
            <a:endParaRPr lang="en-GB" dirty="0"/>
          </a:p>
          <a:p>
            <a:pPr marL="0" indent="0">
              <a:buNone/>
            </a:pPr>
            <a:endParaRPr lang="en-GB" dirty="0"/>
          </a:p>
          <a:p>
            <a:endParaRPr lang="en-GB" dirty="0"/>
          </a:p>
        </p:txBody>
      </p:sp>
    </p:spTree>
    <p:extLst>
      <p:ext uri="{BB962C8B-B14F-4D97-AF65-F5344CB8AC3E}">
        <p14:creationId xmlns:p14="http://schemas.microsoft.com/office/powerpoint/2010/main" val="2919580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CBA8CE-0180-46FF-A1DD-FFE4620E6664}"/>
              </a:ext>
            </a:extLst>
          </p:cNvPr>
          <p:cNvSpPr>
            <a:spLocks noGrp="1"/>
          </p:cNvSpPr>
          <p:nvPr>
            <p:ph type="sldNum" sz="quarter" idx="12"/>
          </p:nvPr>
        </p:nvSpPr>
        <p:spPr/>
        <p:txBody>
          <a:bodyPr/>
          <a:lstStyle/>
          <a:p>
            <a:fld id="{DF25482F-E00C-414C-8696-4B228FE7092B}" type="slidenum">
              <a:rPr lang="en-US" smtClean="0"/>
              <a:pPr/>
              <a:t>4</a:t>
            </a:fld>
            <a:endParaRPr lang="en-US" dirty="0"/>
          </a:p>
        </p:txBody>
      </p:sp>
      <p:sp>
        <p:nvSpPr>
          <p:cNvPr id="3" name="Title 2">
            <a:extLst>
              <a:ext uri="{FF2B5EF4-FFF2-40B4-BE49-F238E27FC236}">
                <a16:creationId xmlns:a16="http://schemas.microsoft.com/office/drawing/2014/main" id="{546802CC-4156-4F3C-A04E-4C6BD0D33FB9}"/>
              </a:ext>
            </a:extLst>
          </p:cNvPr>
          <p:cNvSpPr>
            <a:spLocks noGrp="1"/>
          </p:cNvSpPr>
          <p:nvPr>
            <p:ph type="ctrTitle"/>
          </p:nvPr>
        </p:nvSpPr>
        <p:spPr/>
        <p:txBody>
          <a:bodyPr/>
          <a:lstStyle/>
          <a:p>
            <a:r>
              <a:rPr lang="en-US" dirty="0"/>
              <a:t>Development of the Verification Tests</a:t>
            </a:r>
            <a:endParaRPr lang="en-GB" dirty="0"/>
          </a:p>
        </p:txBody>
      </p:sp>
      <p:sp>
        <p:nvSpPr>
          <p:cNvPr id="4" name="Subtitle 3">
            <a:extLst>
              <a:ext uri="{FF2B5EF4-FFF2-40B4-BE49-F238E27FC236}">
                <a16:creationId xmlns:a16="http://schemas.microsoft.com/office/drawing/2014/main" id="{964EC7E6-1EB5-44CD-8C5D-3543BCC77714}"/>
              </a:ext>
            </a:extLst>
          </p:cNvPr>
          <p:cNvSpPr>
            <a:spLocks noGrp="1"/>
          </p:cNvSpPr>
          <p:nvPr>
            <p:ph type="subTitle" idx="1"/>
          </p:nvPr>
        </p:nvSpPr>
        <p:spPr/>
        <p:txBody>
          <a:bodyPr>
            <a:normAutofit fontScale="77500" lnSpcReduction="20000"/>
          </a:bodyPr>
          <a:lstStyle/>
          <a:p>
            <a:endParaRPr lang="en-GB" dirty="0"/>
          </a:p>
        </p:txBody>
      </p:sp>
      <p:sp>
        <p:nvSpPr>
          <p:cNvPr id="5" name="Date Placeholder 4">
            <a:extLst>
              <a:ext uri="{FF2B5EF4-FFF2-40B4-BE49-F238E27FC236}">
                <a16:creationId xmlns:a16="http://schemas.microsoft.com/office/drawing/2014/main" id="{682AF94B-9F54-49FF-8D63-668DA690391E}"/>
              </a:ext>
            </a:extLst>
          </p:cNvPr>
          <p:cNvSpPr>
            <a:spLocks noGrp="1"/>
          </p:cNvSpPr>
          <p:nvPr>
            <p:ph type="dt" sz="half" idx="2"/>
          </p:nvPr>
        </p:nvSpPr>
        <p:spPr/>
        <p:txBody>
          <a:bodyPr/>
          <a:lstStyle/>
          <a:p>
            <a:r>
              <a:rPr lang="en-GB" dirty="0"/>
              <a:t>10/01/2024</a:t>
            </a:r>
            <a:endParaRPr lang="en-US" dirty="0"/>
          </a:p>
        </p:txBody>
      </p:sp>
    </p:spTree>
    <p:extLst>
      <p:ext uri="{BB962C8B-B14F-4D97-AF65-F5344CB8AC3E}">
        <p14:creationId xmlns:p14="http://schemas.microsoft.com/office/powerpoint/2010/main" val="3277295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5</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Overview</a:t>
            </a:r>
            <a:endParaRPr lang="en-GB" dirty="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204774"/>
            <a:ext cx="10515600" cy="5042816"/>
          </a:xfrm>
        </p:spPr>
        <p:txBody>
          <a:bodyPr>
            <a:normAutofit fontScale="92500"/>
          </a:bodyPr>
          <a:lstStyle/>
          <a:p>
            <a:r>
              <a:rPr lang="en-GB" sz="1900" dirty="0"/>
              <a:t>The Verification Tests for LCEVC were run to verify the following requirements:</a:t>
            </a:r>
          </a:p>
          <a:p>
            <a:pPr lvl="1"/>
            <a:r>
              <a:rPr lang="en-GB" sz="1600" i="1" dirty="0"/>
              <a:t>When enhancing an n-</a:t>
            </a:r>
            <a:r>
              <a:rPr lang="en-GB" sz="1600" i="1" dirty="0" err="1"/>
              <a:t>th</a:t>
            </a:r>
            <a:r>
              <a:rPr lang="en-GB" sz="1600" i="1" dirty="0"/>
              <a:t> generation MPEG codec (e.g., AVC), compression efficiency for the aggregate stream is appreciably higher than that of the n-</a:t>
            </a:r>
            <a:r>
              <a:rPr lang="en-GB" sz="1600" i="1" dirty="0" err="1"/>
              <a:t>th</a:t>
            </a:r>
            <a:r>
              <a:rPr lang="en-GB" sz="1600" i="1" dirty="0"/>
              <a:t> generation MPEG codec used at full resolution and as close as possible to that of the (n+1)-</a:t>
            </a:r>
            <a:r>
              <a:rPr lang="en-GB" sz="1600" i="1" dirty="0" err="1"/>
              <a:t>th</a:t>
            </a:r>
            <a:r>
              <a:rPr lang="en-GB" sz="1600" i="1" dirty="0"/>
              <a:t> generation MPEG codec (e.g., HEVC) used at full resolution, at bandwidths and operating conditions relevant to mass market distribution</a:t>
            </a:r>
            <a:endParaRPr lang="en-GB" sz="1600" dirty="0"/>
          </a:p>
          <a:p>
            <a:r>
              <a:rPr lang="en-GB" sz="1900" dirty="0"/>
              <a:t>Preparations started in June 2020 with the final results presented in April 2021 (10 months)</a:t>
            </a:r>
          </a:p>
          <a:p>
            <a:pPr lvl="1"/>
            <a:r>
              <a:rPr lang="en-GB" sz="1600" dirty="0"/>
              <a:t>Run by MPEG Visual Assessment Group (AG5) and Video Group (WG4) with several dry-runs and subjective assessments</a:t>
            </a:r>
          </a:p>
          <a:p>
            <a:pPr lvl="1"/>
            <a:r>
              <a:rPr lang="en-GB" sz="1600" dirty="0"/>
              <a:t>Involving tens of companies and video experts, including:</a:t>
            </a:r>
          </a:p>
          <a:p>
            <a:pPr lvl="2"/>
            <a:r>
              <a:rPr lang="it-IT" dirty="0"/>
              <a:t>Alibaba</a:t>
            </a:r>
          </a:p>
          <a:p>
            <a:pPr lvl="2"/>
            <a:r>
              <a:rPr lang="en-GB" dirty="0"/>
              <a:t>Dolby (cross-checker)</a:t>
            </a:r>
          </a:p>
          <a:p>
            <a:pPr lvl="2"/>
            <a:r>
              <a:rPr lang="it-IT" dirty="0"/>
              <a:t>Fraunhofer HHI</a:t>
            </a:r>
          </a:p>
          <a:p>
            <a:pPr lvl="2"/>
            <a:r>
              <a:rPr lang="en-GB" dirty="0"/>
              <a:t>Interdigital</a:t>
            </a:r>
          </a:p>
          <a:p>
            <a:pPr lvl="2"/>
            <a:r>
              <a:rPr lang="en-GB" dirty="0"/>
              <a:t>Samsung (cross-checker)</a:t>
            </a:r>
          </a:p>
          <a:p>
            <a:pPr lvl="2"/>
            <a:r>
              <a:rPr lang="it-IT" dirty="0"/>
              <a:t>Sun Yat-sen University (cross-</a:t>
            </a:r>
            <a:r>
              <a:rPr lang="it-IT" dirty="0" err="1"/>
              <a:t>checker</a:t>
            </a:r>
            <a:r>
              <a:rPr lang="it-IT" dirty="0"/>
              <a:t>)</a:t>
            </a:r>
            <a:endParaRPr lang="en-GB" dirty="0"/>
          </a:p>
          <a:p>
            <a:pPr lvl="2"/>
            <a:r>
              <a:rPr lang="en-GB" dirty="0"/>
              <a:t>Tencent (cross-checker)</a:t>
            </a:r>
          </a:p>
          <a:p>
            <a:pPr lvl="2"/>
            <a:r>
              <a:rPr lang="en-GB" dirty="0"/>
              <a:t>UNIVPM (cross-checker)</a:t>
            </a:r>
          </a:p>
          <a:p>
            <a:pPr lvl="2"/>
            <a:r>
              <a:rPr lang="en-GB" dirty="0"/>
              <a:t>V-Nova</a:t>
            </a:r>
          </a:p>
          <a:p>
            <a:pPr lvl="2"/>
            <a:r>
              <a:rPr lang="en-GB" dirty="0"/>
              <a:t>Zhejiang University (cross-checker)</a:t>
            </a:r>
          </a:p>
        </p:txBody>
      </p:sp>
    </p:spTree>
    <p:extLst>
      <p:ext uri="{BB962C8B-B14F-4D97-AF65-F5344CB8AC3E}">
        <p14:creationId xmlns:p14="http://schemas.microsoft.com/office/powerpoint/2010/main" val="4287178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6</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Initial set-up (Jun 2020)</a:t>
            </a:r>
            <a:endParaRPr lang="en-GB" dirty="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p:txBody>
          <a:bodyPr/>
          <a:lstStyle/>
          <a:p>
            <a:r>
              <a:rPr lang="en-GB" dirty="0"/>
              <a:t>18 sequences studied </a:t>
            </a:r>
          </a:p>
          <a:p>
            <a:pPr lvl="1"/>
            <a:r>
              <a:rPr lang="en-GB" dirty="0"/>
              <a:t>10 UHD (Class A): FoodMarket4, </a:t>
            </a:r>
            <a:r>
              <a:rPr lang="en-GB" dirty="0" err="1"/>
              <a:t>ParkRunning</a:t>
            </a:r>
            <a:r>
              <a:rPr lang="en-GB" dirty="0"/>
              <a:t>, Tango2, </a:t>
            </a:r>
            <a:r>
              <a:rPr lang="en-GB" dirty="0" err="1"/>
              <a:t>Toddlerfountain</a:t>
            </a:r>
            <a:r>
              <a:rPr lang="en-GB" dirty="0"/>
              <a:t>, Catrobot1, DaylightRoad2, Campfire, </a:t>
            </a:r>
            <a:r>
              <a:rPr lang="en-GB" dirty="0" err="1"/>
              <a:t>Petibato</a:t>
            </a:r>
            <a:r>
              <a:rPr lang="en-GB" dirty="0"/>
              <a:t>, </a:t>
            </a:r>
            <a:r>
              <a:rPr lang="en-GB" dirty="0" err="1"/>
              <a:t>Sedof</a:t>
            </a:r>
            <a:r>
              <a:rPr lang="en-GB" dirty="0"/>
              <a:t>, </a:t>
            </a:r>
            <a:r>
              <a:rPr lang="en-GB" dirty="0" err="1"/>
              <a:t>LupoPuppet</a:t>
            </a:r>
            <a:endParaRPr lang="en-GB" dirty="0"/>
          </a:p>
          <a:p>
            <a:pPr lvl="1"/>
            <a:r>
              <a:rPr lang="en-GB" dirty="0"/>
              <a:t>8 HD (Class B): Cactus, </a:t>
            </a:r>
            <a:r>
              <a:rPr lang="en-GB" dirty="0" err="1"/>
              <a:t>BasketballDrive</a:t>
            </a:r>
            <a:r>
              <a:rPr lang="en-GB" dirty="0"/>
              <a:t>, </a:t>
            </a:r>
            <a:r>
              <a:rPr lang="en-GB" dirty="0" err="1"/>
              <a:t>RitualDance</a:t>
            </a:r>
            <a:r>
              <a:rPr lang="en-GB" dirty="0"/>
              <a:t>, </a:t>
            </a:r>
            <a:r>
              <a:rPr lang="en-GB" dirty="0" err="1"/>
              <a:t>BQTerrace</a:t>
            </a:r>
            <a:r>
              <a:rPr lang="en-GB" dirty="0"/>
              <a:t>, </a:t>
            </a:r>
            <a:r>
              <a:rPr lang="en-GB" dirty="0" err="1"/>
              <a:t>MarketPlace</a:t>
            </a:r>
            <a:r>
              <a:rPr lang="en-GB" dirty="0"/>
              <a:t>, Zoo, </a:t>
            </a:r>
            <a:r>
              <a:rPr lang="en-GB" dirty="0" err="1"/>
              <a:t>Starcraft</a:t>
            </a:r>
            <a:r>
              <a:rPr lang="en-GB" dirty="0"/>
              <a:t>, </a:t>
            </a:r>
            <a:r>
              <a:rPr lang="en-GB" dirty="0" err="1"/>
              <a:t>PierSeaside</a:t>
            </a:r>
            <a:endParaRPr lang="en-GB" dirty="0"/>
          </a:p>
          <a:p>
            <a:r>
              <a:rPr lang="en-GB" dirty="0"/>
              <a:t>Initial target bitrates</a:t>
            </a:r>
          </a:p>
          <a:p>
            <a:pPr lvl="1"/>
            <a:r>
              <a:rPr lang="en-GB" dirty="0"/>
              <a:t>UHD (Class A): 7Mbps to 20Mbps</a:t>
            </a:r>
          </a:p>
          <a:p>
            <a:pPr lvl="1"/>
            <a:r>
              <a:rPr lang="en-GB" dirty="0"/>
              <a:t>HD (Class B): 3Mbps to 10Mbps</a:t>
            </a:r>
          </a:p>
          <a:p>
            <a:r>
              <a:rPr lang="en-GB" dirty="0"/>
              <a:t>Initial intention was to compare full-resolution base codecs (AVC, HEVC, EVC and VVC) versus LCEVC-enhanced versions of the same codecs</a:t>
            </a:r>
          </a:p>
          <a:p>
            <a:pPr lvl="1"/>
            <a:r>
              <a:rPr lang="en-GB" dirty="0"/>
              <a:t>Selection of the sequences, target bitrates and configurations based on BD-rates,  subjective assessments and expert viewing (if needed)</a:t>
            </a:r>
          </a:p>
          <a:p>
            <a:pPr lvl="1"/>
            <a:r>
              <a:rPr lang="en-GB" dirty="0"/>
              <a:t>55” TV set, with OLED screen set with “standard” viewing option</a:t>
            </a:r>
          </a:p>
        </p:txBody>
      </p:sp>
    </p:spTree>
    <p:extLst>
      <p:ext uri="{BB962C8B-B14F-4D97-AF65-F5344CB8AC3E}">
        <p14:creationId xmlns:p14="http://schemas.microsoft.com/office/powerpoint/2010/main" val="196200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7</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First dry-run and anchor selection (Jul 20 - Oct 20)</a:t>
            </a:r>
            <a:endParaRPr lang="en-GB" dirty="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p:txBody>
          <a:bodyPr>
            <a:normAutofit/>
          </a:bodyPr>
          <a:lstStyle/>
          <a:p>
            <a:r>
              <a:rPr lang="en-GB" dirty="0"/>
              <a:t>First dry-run (subjective assessment) performed by Test Chair in September 2020</a:t>
            </a:r>
          </a:p>
          <a:p>
            <a:r>
              <a:rPr lang="en-GB" dirty="0"/>
              <a:t>Four UHD sequences selected for each base codec (9 in total)*</a:t>
            </a:r>
          </a:p>
          <a:p>
            <a:pPr lvl="1"/>
            <a:r>
              <a:rPr lang="en-GB" dirty="0"/>
              <a:t>AVC/HEVC: Tango2, CatRobot1, NeptuneFountain3, </a:t>
            </a:r>
            <a:r>
              <a:rPr lang="en-GB" dirty="0" err="1"/>
              <a:t>LupoPuppet</a:t>
            </a:r>
            <a:endParaRPr lang="en-GB" dirty="0"/>
          </a:p>
          <a:p>
            <a:pPr lvl="1"/>
            <a:r>
              <a:rPr lang="en-GB" dirty="0"/>
              <a:t>EVC: </a:t>
            </a:r>
            <a:r>
              <a:rPr lang="en-GB" dirty="0" err="1"/>
              <a:t>BarScene</a:t>
            </a:r>
            <a:r>
              <a:rPr lang="en-GB" dirty="0"/>
              <a:t>, </a:t>
            </a:r>
            <a:r>
              <a:rPr lang="en-GB" dirty="0" err="1"/>
              <a:t>Netflix_DrivingPoV</a:t>
            </a:r>
            <a:r>
              <a:rPr lang="en-GB" dirty="0"/>
              <a:t>, Dancers, CatRobot1</a:t>
            </a:r>
          </a:p>
          <a:p>
            <a:pPr lvl="1"/>
            <a:r>
              <a:rPr lang="en-GB" dirty="0"/>
              <a:t>VVC: Marathon, MountainBay3, </a:t>
            </a:r>
            <a:r>
              <a:rPr lang="en-GB" dirty="0" err="1"/>
              <a:t>Netflix_DrivingPoV</a:t>
            </a:r>
            <a:r>
              <a:rPr lang="en-GB" dirty="0"/>
              <a:t>, NeptuneFountain3</a:t>
            </a:r>
          </a:p>
          <a:p>
            <a:r>
              <a:rPr lang="en-GB" dirty="0"/>
              <a:t>Initial target bitrates and QPs for each anchor selected based on subjective assessment</a:t>
            </a:r>
          </a:p>
          <a:p>
            <a:pPr lvl="1"/>
            <a:r>
              <a:rPr lang="en-GB" dirty="0"/>
              <a:t>Bitrate range between 1.5Mbps and 19Mbps to “</a:t>
            </a:r>
            <a:r>
              <a:rPr lang="en-GB" i="1" dirty="0">
                <a:ea typeface="+mn-lt"/>
                <a:cs typeface="+mn-lt"/>
              </a:rPr>
              <a:t>enable meaningful subjective testing of the anchors for each sequence in order to verify compliance with the requirements”</a:t>
            </a:r>
          </a:p>
          <a:p>
            <a:pPr lvl="1"/>
            <a:r>
              <a:rPr lang="en-GB" dirty="0"/>
              <a:t>QPs selected based on BD-rates (PSNR and VMAF) and then verified by Test Chair to “</a:t>
            </a:r>
            <a:r>
              <a:rPr lang="en-GB" sz="1800" i="1" dirty="0">
                <a:ea typeface="+mn-lt"/>
                <a:cs typeface="+mn-lt"/>
              </a:rPr>
              <a:t>confirm that these QPs span a range of expected MOS between 3 and 8</a:t>
            </a:r>
            <a:r>
              <a:rPr lang="en-GB" sz="1800" dirty="0">
                <a:ea typeface="+mn-lt"/>
                <a:cs typeface="+mn-lt"/>
              </a:rPr>
              <a:t>”</a:t>
            </a:r>
            <a:endParaRPr lang="en-GB" dirty="0"/>
          </a:p>
          <a:p>
            <a:pPr marL="444500" lvl="1" indent="0">
              <a:buNone/>
            </a:pPr>
            <a:endParaRPr lang="en-GB" dirty="0"/>
          </a:p>
          <a:p>
            <a:pPr marL="444500" lvl="1" indent="0">
              <a:buNone/>
            </a:pPr>
            <a:endParaRPr lang="en-GB" dirty="0"/>
          </a:p>
        </p:txBody>
      </p:sp>
      <p:sp>
        <p:nvSpPr>
          <p:cNvPr id="5" name="TextBox 4">
            <a:extLst>
              <a:ext uri="{FF2B5EF4-FFF2-40B4-BE49-F238E27FC236}">
                <a16:creationId xmlns:a16="http://schemas.microsoft.com/office/drawing/2014/main" id="{44E591FB-3E02-46DD-C8EA-8B6100461B49}"/>
              </a:ext>
            </a:extLst>
          </p:cNvPr>
          <p:cNvSpPr txBox="1"/>
          <p:nvPr/>
        </p:nvSpPr>
        <p:spPr>
          <a:xfrm>
            <a:off x="481636" y="5779698"/>
            <a:ext cx="10515600" cy="430887"/>
          </a:xfrm>
          <a:prstGeom prst="rect">
            <a:avLst/>
          </a:prstGeom>
          <a:noFill/>
        </p:spPr>
        <p:txBody>
          <a:bodyPr wrap="square" rtlCol="0">
            <a:spAutoFit/>
          </a:bodyPr>
          <a:lstStyle/>
          <a:p>
            <a:pPr algn="l"/>
            <a:r>
              <a:rPr lang="en-GB" sz="1100" dirty="0">
                <a:solidFill>
                  <a:schemeClr val="accent3"/>
                </a:solidFill>
                <a:latin typeface="Century Gothic" panose="020B0502020202020204" pitchFamily="34" charset="0"/>
              </a:rPr>
              <a:t>* Some sequences were discarded as they were used in the development phase, and some others were added for consideration based on the respective verification tests done for other codecs (NeptuneFountain3, Marathon, MountainBay3, Dancers, </a:t>
            </a:r>
            <a:r>
              <a:rPr lang="en-GB" sz="1100" dirty="0" err="1">
                <a:solidFill>
                  <a:schemeClr val="accent3"/>
                </a:solidFill>
                <a:latin typeface="Century Gothic" panose="020B0502020202020204" pitchFamily="34" charset="0"/>
              </a:rPr>
              <a:t>Netflix_DrivingPoV</a:t>
            </a:r>
            <a:r>
              <a:rPr lang="en-GB" sz="1100" dirty="0">
                <a:solidFill>
                  <a:schemeClr val="accent3"/>
                </a:solidFill>
                <a:latin typeface="Century Gothic" panose="020B0502020202020204" pitchFamily="34" charset="0"/>
              </a:rPr>
              <a:t> and </a:t>
            </a:r>
            <a:r>
              <a:rPr lang="en-GB" sz="1100" dirty="0" err="1">
                <a:solidFill>
                  <a:schemeClr val="accent3"/>
                </a:solidFill>
                <a:latin typeface="Century Gothic" panose="020B0502020202020204" pitchFamily="34" charset="0"/>
              </a:rPr>
              <a:t>BarScene</a:t>
            </a:r>
            <a:r>
              <a:rPr lang="en-GB" sz="1100" dirty="0">
                <a:solidFill>
                  <a:schemeClr val="accent3"/>
                </a:solidFill>
                <a:latin typeface="Century Gothic" panose="020B0502020202020204" pitchFamily="34" charset="0"/>
              </a:rPr>
              <a:t>)</a:t>
            </a:r>
          </a:p>
        </p:txBody>
      </p:sp>
    </p:spTree>
    <p:extLst>
      <p:ext uri="{BB962C8B-B14F-4D97-AF65-F5344CB8AC3E}">
        <p14:creationId xmlns:p14="http://schemas.microsoft.com/office/powerpoint/2010/main" val="643333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8</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dirty="0"/>
              <a:t>Additional changes and first VT pass (Oct 20 - Jan 21)</a:t>
            </a:r>
            <a:endParaRPr lang="en-GB" dirty="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p:txBody>
          <a:bodyPr>
            <a:normAutofit/>
          </a:bodyPr>
          <a:lstStyle/>
          <a:p>
            <a:r>
              <a:rPr lang="en-GB" dirty="0"/>
              <a:t>Request to add half-resolution anchors in addition to full-resolution anchors</a:t>
            </a:r>
          </a:p>
          <a:p>
            <a:pPr lvl="1"/>
            <a:r>
              <a:rPr lang="en-GB" dirty="0"/>
              <a:t>As a consequence, a set of new sequences was required “</a:t>
            </a:r>
            <a:r>
              <a:rPr lang="en-GB" i="1" dirty="0">
                <a:ea typeface="+mn-lt"/>
                <a:cs typeface="+mn-lt"/>
              </a:rPr>
              <a:t>in order to enable check of the effect of the LCEVC scheme compared to a simple </a:t>
            </a:r>
            <a:r>
              <a:rPr lang="en-GB" i="1" dirty="0" err="1">
                <a:ea typeface="+mn-lt"/>
                <a:cs typeface="+mn-lt"/>
              </a:rPr>
              <a:t>upsampling</a:t>
            </a:r>
            <a:r>
              <a:rPr lang="en-GB" i="1" dirty="0">
                <a:ea typeface="+mn-lt"/>
                <a:cs typeface="+mn-lt"/>
              </a:rPr>
              <a:t> process” </a:t>
            </a:r>
          </a:p>
          <a:p>
            <a:pPr lvl="1"/>
            <a:r>
              <a:rPr lang="en-GB" dirty="0"/>
              <a:t>These two sequences were based on Driving </a:t>
            </a:r>
            <a:r>
              <a:rPr lang="en-GB" dirty="0" err="1"/>
              <a:t>PoV</a:t>
            </a:r>
            <a:r>
              <a:rPr lang="en-GB" dirty="0"/>
              <a:t> and a boxing sequence taken from Netflix El Fuente test set and modified with some overlay of logos and news/sports banners. </a:t>
            </a:r>
            <a:endParaRPr lang="en-GB" dirty="0">
              <a:ea typeface="+mn-lt"/>
              <a:cs typeface="+mn-lt"/>
            </a:endParaRPr>
          </a:p>
          <a:p>
            <a:r>
              <a:rPr lang="en-GB" dirty="0"/>
              <a:t>Furthermore, various changes were agreed</a:t>
            </a:r>
          </a:p>
          <a:p>
            <a:pPr lvl="1"/>
            <a:r>
              <a:rPr lang="en-GB" dirty="0"/>
              <a:t>Change the sequence “Dancers” for EVC and limit range of bitrates to avoid inflating BD-rates at saturation points*</a:t>
            </a:r>
          </a:p>
          <a:p>
            <a:pPr lvl="1"/>
            <a:r>
              <a:rPr lang="en-GB" dirty="0"/>
              <a:t>Fix LCEVC quantization parameters and anchor them to base QPs</a:t>
            </a:r>
          </a:p>
          <a:p>
            <a:r>
              <a:rPr lang="en-GB" dirty="0"/>
              <a:t>A first pass of the Verification Tests (done only on AVC and VVC) was performed and presented in January 2021</a:t>
            </a:r>
          </a:p>
          <a:p>
            <a:pPr marL="444500" lvl="1" indent="0">
              <a:buNone/>
            </a:pPr>
            <a:endParaRPr lang="en-GB" dirty="0"/>
          </a:p>
          <a:p>
            <a:pPr marL="444500" lvl="1" indent="0">
              <a:buNone/>
            </a:pPr>
            <a:endParaRPr lang="en-GB" dirty="0"/>
          </a:p>
          <a:p>
            <a:pPr marL="444500" lvl="1" indent="0">
              <a:buNone/>
            </a:pPr>
            <a:endParaRPr lang="en-GB" dirty="0"/>
          </a:p>
        </p:txBody>
      </p:sp>
      <p:sp>
        <p:nvSpPr>
          <p:cNvPr id="5" name="TextBox 4">
            <a:extLst>
              <a:ext uri="{FF2B5EF4-FFF2-40B4-BE49-F238E27FC236}">
                <a16:creationId xmlns:a16="http://schemas.microsoft.com/office/drawing/2014/main" id="{44E591FB-3E02-46DD-C8EA-8B6100461B49}"/>
              </a:ext>
            </a:extLst>
          </p:cNvPr>
          <p:cNvSpPr txBox="1"/>
          <p:nvPr/>
        </p:nvSpPr>
        <p:spPr>
          <a:xfrm>
            <a:off x="481636" y="5779698"/>
            <a:ext cx="10515600" cy="261610"/>
          </a:xfrm>
          <a:prstGeom prst="rect">
            <a:avLst/>
          </a:prstGeom>
          <a:noFill/>
        </p:spPr>
        <p:txBody>
          <a:bodyPr wrap="square" rtlCol="0">
            <a:spAutoFit/>
          </a:bodyPr>
          <a:lstStyle/>
          <a:p>
            <a:pPr algn="l"/>
            <a:r>
              <a:rPr lang="en-GB" sz="1100" dirty="0">
                <a:solidFill>
                  <a:schemeClr val="accent3"/>
                </a:solidFill>
                <a:latin typeface="Century Gothic" panose="020B0502020202020204" pitchFamily="34" charset="0"/>
              </a:rPr>
              <a:t>* This was observed particularly in the verification tests for EVC </a:t>
            </a:r>
          </a:p>
        </p:txBody>
      </p:sp>
    </p:spTree>
    <p:extLst>
      <p:ext uri="{BB962C8B-B14F-4D97-AF65-F5344CB8AC3E}">
        <p14:creationId xmlns:p14="http://schemas.microsoft.com/office/powerpoint/2010/main" val="2191754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9</a:t>
            </a:fld>
            <a:endParaRPr lang="en-US" dirty="0"/>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a:t>Verification Tests set-up (Jan 21 - Apr 21)</a:t>
            </a:r>
            <a:endParaRPr lang="en-GB" dirty="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204774"/>
            <a:ext cx="5306689" cy="4762016"/>
          </a:xfrm>
        </p:spPr>
        <p:txBody>
          <a:bodyPr>
            <a:normAutofit/>
          </a:bodyPr>
          <a:lstStyle/>
          <a:p>
            <a:r>
              <a:rPr lang="en-GB" dirty="0"/>
              <a:t>The final verification test plan was agreed in January 2021* </a:t>
            </a:r>
          </a:p>
          <a:p>
            <a:r>
              <a:rPr lang="en-GB" dirty="0"/>
              <a:t>Tests done comparing full and half-resolutions codecs (i.e., AVC, HEVC, EVC and VVC) vs. respective full-resolution LCEVC enhanced codecs </a:t>
            </a:r>
          </a:p>
          <a:p>
            <a:r>
              <a:rPr lang="en-GB" dirty="0"/>
              <a:t>Six sequences tested for each codec:</a:t>
            </a:r>
          </a:p>
          <a:p>
            <a:pPr lvl="1"/>
            <a:r>
              <a:rPr lang="en-GB" dirty="0"/>
              <a:t>two Class A (UHD) sequences without particularly sharp details</a:t>
            </a:r>
          </a:p>
          <a:p>
            <a:pPr lvl="1"/>
            <a:r>
              <a:rPr lang="en-GB" dirty="0"/>
              <a:t>two Class A (UHD) sequences with some sharp details</a:t>
            </a:r>
          </a:p>
          <a:p>
            <a:pPr lvl="1"/>
            <a:r>
              <a:rPr lang="en-GB" dirty="0"/>
              <a:t>two Class B (HD) sequences with many sharp details </a:t>
            </a:r>
          </a:p>
          <a:p>
            <a:pPr marL="444500" lvl="1" indent="0">
              <a:buNone/>
            </a:pPr>
            <a:endParaRPr lang="en-GB" dirty="0"/>
          </a:p>
          <a:p>
            <a:pPr marL="444500" lvl="1" indent="0">
              <a:buNone/>
            </a:pPr>
            <a:endParaRPr lang="en-GB" dirty="0"/>
          </a:p>
        </p:txBody>
      </p:sp>
      <p:sp>
        <p:nvSpPr>
          <p:cNvPr id="5" name="TextBox 4">
            <a:extLst>
              <a:ext uri="{FF2B5EF4-FFF2-40B4-BE49-F238E27FC236}">
                <a16:creationId xmlns:a16="http://schemas.microsoft.com/office/drawing/2014/main" id="{44E591FB-3E02-46DD-C8EA-8B6100461B49}"/>
              </a:ext>
            </a:extLst>
          </p:cNvPr>
          <p:cNvSpPr txBox="1"/>
          <p:nvPr/>
        </p:nvSpPr>
        <p:spPr>
          <a:xfrm>
            <a:off x="481636" y="5966790"/>
            <a:ext cx="11448524" cy="430887"/>
          </a:xfrm>
          <a:prstGeom prst="rect">
            <a:avLst/>
          </a:prstGeom>
          <a:noFill/>
        </p:spPr>
        <p:txBody>
          <a:bodyPr wrap="square" rtlCol="0">
            <a:spAutoFit/>
          </a:bodyPr>
          <a:lstStyle/>
          <a:p>
            <a:pPr algn="l"/>
            <a:r>
              <a:rPr lang="en-GB" sz="1100" dirty="0">
                <a:solidFill>
                  <a:schemeClr val="accent3"/>
                </a:solidFill>
                <a:latin typeface="Century Gothic" panose="020B0502020202020204" pitchFamily="34" charset="0"/>
              </a:rPr>
              <a:t>* For more information, please see “</a:t>
            </a:r>
            <a:r>
              <a:rPr lang="en-US" sz="1100" i="1" dirty="0">
                <a:solidFill>
                  <a:schemeClr val="accent3"/>
                </a:solidFill>
                <a:latin typeface="Century Gothic" panose="020B0502020202020204" pitchFamily="34" charset="0"/>
              </a:rPr>
              <a:t>Updated Verification Test Plan for Low Complexity Enhancement Video Coding (LCEVC)”, January 2021, m20015/N0063, (https://dms.mpeg.expert/doc_end_user/documents/133_OnLine/wg11/MDS20015_WG04_N00063.zip)</a:t>
            </a:r>
            <a:endParaRPr lang="en-GB" sz="1100" i="1" dirty="0">
              <a:solidFill>
                <a:schemeClr val="accent3"/>
              </a:solidFill>
              <a:latin typeface="Century Gothic" panose="020B0502020202020204" pitchFamily="34" charset="0"/>
            </a:endParaRPr>
          </a:p>
        </p:txBody>
      </p:sp>
      <p:pic>
        <p:nvPicPr>
          <p:cNvPr id="27" name="Picture 26">
            <a:extLst>
              <a:ext uri="{FF2B5EF4-FFF2-40B4-BE49-F238E27FC236}">
                <a16:creationId xmlns:a16="http://schemas.microsoft.com/office/drawing/2014/main" id="{28A951DA-3513-C589-F359-B2BD6E43CCE7}"/>
              </a:ext>
            </a:extLst>
          </p:cNvPr>
          <p:cNvPicPr>
            <a:picLocks noChangeAspect="1"/>
          </p:cNvPicPr>
          <p:nvPr/>
        </p:nvPicPr>
        <p:blipFill>
          <a:blip r:embed="rId2"/>
          <a:stretch>
            <a:fillRect/>
          </a:stretch>
        </p:blipFill>
        <p:spPr>
          <a:xfrm>
            <a:off x="6011712" y="1690621"/>
            <a:ext cx="5695060" cy="3240637"/>
          </a:xfrm>
          <a:prstGeom prst="rect">
            <a:avLst/>
          </a:prstGeom>
        </p:spPr>
      </p:pic>
    </p:spTree>
    <p:extLst>
      <p:ext uri="{BB962C8B-B14F-4D97-AF65-F5344CB8AC3E}">
        <p14:creationId xmlns:p14="http://schemas.microsoft.com/office/powerpoint/2010/main" val="38515591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Custom 6">
      <a:dk1>
        <a:srgbClr val="000000"/>
      </a:dk1>
      <a:lt1>
        <a:srgbClr val="FFFFFF"/>
      </a:lt1>
      <a:dk2>
        <a:srgbClr val="003B75"/>
      </a:dk2>
      <a:lt2>
        <a:srgbClr val="FFFFFF"/>
      </a:lt2>
      <a:accent1>
        <a:srgbClr val="00739E"/>
      </a:accent1>
      <a:accent2>
        <a:srgbClr val="C7362C"/>
      </a:accent2>
      <a:accent3>
        <a:srgbClr val="333F4C"/>
      </a:accent3>
      <a:accent4>
        <a:srgbClr val="003B75"/>
      </a:accent4>
      <a:accent5>
        <a:srgbClr val="A90066"/>
      </a:accent5>
      <a:accent6>
        <a:srgbClr val="000000"/>
      </a:accent6>
      <a:hlink>
        <a:srgbClr val="00739E"/>
      </a:hlink>
      <a:folHlink>
        <a:srgbClr val="003B75"/>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285750" indent="-285750" algn="l">
          <a:buFontTx/>
          <a:buBlip>
            <a:blip xmlns:r="http://schemas.openxmlformats.org/officeDocument/2006/relationships" r:embed="rId1"/>
          </a:buBlip>
          <a:defRPr sz="1500" dirty="0" err="1" smtClean="0">
            <a:solidFill>
              <a:schemeClr val="accent3"/>
            </a:solidFill>
            <a:latin typeface="Century Gothic" panose="020B0502020202020204" pitchFamily="34" charset="0"/>
          </a:defRPr>
        </a:defPPr>
      </a:lstStyle>
    </a:txDef>
  </a:objectDefaults>
  <a:extraClrSchemeLst/>
  <a:extLst>
    <a:ext uri="{05A4C25C-085E-4340-85A3-A5531E510DB2}">
      <thm15:themeFamily xmlns:thm15="http://schemas.microsoft.com/office/thememl/2012/main" name="Presentation2" id="{F259CCFA-C8D1-4919-8EA0-97277964B42F}" vid="{36C36C43-0ABF-4D03-A48B-AF13B76575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47A2896796224A89FCD2D1C58BF445" ma:contentTypeVersion="23" ma:contentTypeDescription="Create a new document." ma:contentTypeScope="" ma:versionID="ba20f6b2bbfabdd34eb778ae2ee92245">
  <xsd:schema xmlns:xsd="http://www.w3.org/2001/XMLSchema" xmlns:xs="http://www.w3.org/2001/XMLSchema" xmlns:p="http://schemas.microsoft.com/office/2006/metadata/properties" xmlns:ns2="8f480f83-6ee9-46f6-a8a7-feb4e8de507c" xmlns:ns3="dccdbda8-9129-4745-bcd8-a133d983f481" targetNamespace="http://schemas.microsoft.com/office/2006/metadata/properties" ma:root="true" ma:fieldsID="c8bf254a13278ddb1098250bb8c1cd69" ns2:_="" ns3:_="">
    <xsd:import namespace="8f480f83-6ee9-46f6-a8a7-feb4e8de507c"/>
    <xsd:import namespace="dccdbda8-9129-4745-bcd8-a133d983f48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Reports_x0020_Name" minOccurs="0"/>
                <xsd:element ref="ns3:SharedWithUsers" minOccurs="0"/>
                <xsd:element ref="ns3:SharedWithDetails" minOccurs="0"/>
                <xsd:element ref="ns2:MediaLengthInSeconds" minOccurs="0"/>
                <xsd:element ref="ns2:MediaServiceDateTaken"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ObjectDetectorVersions" minOccurs="0"/>
                <xsd:element ref="ns2:Jira" minOccurs="0"/>
                <xsd:element ref="ns2:Status" minOccurs="0"/>
                <xsd:element ref="ns2:Author0" minOccurs="0"/>
                <xsd:element ref="ns2:Summary"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480f83-6ee9-46f6-a8a7-feb4e8de50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Reports_x0020_Name" ma:index="12" nillable="true" ma:displayName="Reports Name" ma:description="Name of report" ma:internalName="Reports_x0020_Name">
      <xsd:simpleType>
        <xsd:restriction base="dms:Text">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13d4f0c-40d1-46eb-a60f-0f44b59af4a1"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Jira" ma:index="25" nillable="true" ma:displayName="Jira" ma:format="Hyperlink" ma:internalName="Jira">
      <xsd:complexType>
        <xsd:complexContent>
          <xsd:extension base="dms:URL">
            <xsd:sequence>
              <xsd:element name="Url" type="dms:ValidUrl" minOccurs="0" nillable="true"/>
              <xsd:element name="Description" type="xsd:string" nillable="true"/>
            </xsd:sequence>
          </xsd:extension>
        </xsd:complexContent>
      </xsd:complexType>
    </xsd:element>
    <xsd:element name="Status" ma:index="26" nillable="true" ma:displayName="Status" ma:format="Dropdown" ma:internalName="Status">
      <xsd:simpleType>
        <xsd:restriction base="dms:Choice">
          <xsd:enumeration value="In Progress"/>
          <xsd:enumeration value="In Review"/>
          <xsd:enumeration value="Done"/>
        </xsd:restriction>
      </xsd:simpleType>
    </xsd:element>
    <xsd:element name="Author0" ma:index="27" nillable="true" ma:displayName="Author" ma:format="Dropdown" ma:list="UserInfo" ma:SharePointGroup="0" ma:internalName="Author0">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ummary" ma:index="28" nillable="true" ma:displayName="Summary" ma:format="Dropdown" ma:internalName="Summary">
      <xsd:simpleType>
        <xsd:restriction base="dms:Note">
          <xsd:maxLength value="255"/>
        </xsd:restriction>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cdbda8-9129-4745-bcd8-a133d983f4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514cabd-e703-4d2e-84c6-8a478c81e9af}" ma:internalName="TaxCatchAll" ma:showField="CatchAllData" ma:web="dccdbda8-9129-4745-bcd8-a133d983f4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f480f83-6ee9-46f6-a8a7-feb4e8de507c">
      <Terms xmlns="http://schemas.microsoft.com/office/infopath/2007/PartnerControls"/>
    </lcf76f155ced4ddcb4097134ff3c332f>
    <TaxCatchAll xmlns="dccdbda8-9129-4745-bcd8-a133d983f481" xsi:nil="true"/>
    <Author0 xmlns="8f480f83-6ee9-46f6-a8a7-feb4e8de507c">
      <UserInfo>
        <DisplayName/>
        <AccountId xsi:nil="true"/>
        <AccountType/>
      </UserInfo>
    </Author0>
    <Status xmlns="8f480f83-6ee9-46f6-a8a7-feb4e8de507c" xsi:nil="true"/>
    <Summary xmlns="8f480f83-6ee9-46f6-a8a7-feb4e8de507c" xsi:nil="true"/>
    <Reports_x0020_Name xmlns="8f480f83-6ee9-46f6-a8a7-feb4e8de507c" xsi:nil="true"/>
    <Jira xmlns="8f480f83-6ee9-46f6-a8a7-feb4e8de507c">
      <Url xsi:nil="true"/>
      <Description xsi:nil="true"/>
    </Jira>
  </documentManagement>
</p:properties>
</file>

<file path=customXml/itemProps1.xml><?xml version="1.0" encoding="utf-8"?>
<ds:datastoreItem xmlns:ds="http://schemas.openxmlformats.org/officeDocument/2006/customXml" ds:itemID="{FF53F653-C662-42F5-8852-2C6E4F44015A}"/>
</file>

<file path=customXml/itemProps2.xml><?xml version="1.0" encoding="utf-8"?>
<ds:datastoreItem xmlns:ds="http://schemas.openxmlformats.org/officeDocument/2006/customXml" ds:itemID="{EFE01D0E-618C-4700-9F35-76170824351D}">
  <ds:schemaRefs>
    <ds:schemaRef ds:uri="http://schemas.microsoft.com/sharepoint/v3/contenttype/forms"/>
  </ds:schemaRefs>
</ds:datastoreItem>
</file>

<file path=customXml/itemProps3.xml><?xml version="1.0" encoding="utf-8"?>
<ds:datastoreItem xmlns:ds="http://schemas.openxmlformats.org/officeDocument/2006/customXml" ds:itemID="{B02C5A30-B150-4B71-9051-1990AFEB2135}">
  <ds:schemaRefs>
    <ds:schemaRef ds:uri="http://purl.org/dc/dcmitype/"/>
    <ds:schemaRef ds:uri="http://schemas.microsoft.com/office/infopath/2007/PartnerControls"/>
    <ds:schemaRef ds:uri="http://schemas.openxmlformats.org/package/2006/metadata/core-properties"/>
    <ds:schemaRef ds:uri="http://www.w3.org/XML/1998/namespace"/>
    <ds:schemaRef ds:uri="http://schemas.microsoft.com/office/2006/metadata/properties"/>
    <ds:schemaRef ds:uri="http://purl.org/dc/elements/1.1/"/>
    <ds:schemaRef ds:uri="http://schemas.microsoft.com/office/2006/documentManagement/types"/>
    <ds:schemaRef ds:uri="dccdbda8-9129-4745-bcd8-a133d983f481"/>
    <ds:schemaRef ds:uri="8f480f83-6ee9-46f6-a8a7-feb4e8de507c"/>
    <ds:schemaRef ds:uri="http://purl.org/dc/terms/"/>
  </ds:schemaRefs>
</ds:datastoreItem>
</file>

<file path=docProps/app.xml><?xml version="1.0" encoding="utf-8"?>
<Properties xmlns="http://schemas.openxmlformats.org/officeDocument/2006/extended-properties" xmlns:vt="http://schemas.openxmlformats.org/officeDocument/2006/docPropsVTypes">
  <Template>V-Nova Powerpoint Template 4 (3)</Template>
  <TotalTime>52</TotalTime>
  <Words>1270</Words>
  <Application>Microsoft Office PowerPoint</Application>
  <PresentationFormat>Widescreen</PresentationFormat>
  <Paragraphs>137</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Century Gothic</vt:lpstr>
      <vt:lpstr>Office Theme</vt:lpstr>
      <vt:lpstr>PowerPoint Presentation</vt:lpstr>
      <vt:lpstr>LCEVC Verification Test</vt:lpstr>
      <vt:lpstr>Outline</vt:lpstr>
      <vt:lpstr>Development of the Verification Tests</vt:lpstr>
      <vt:lpstr>Overview</vt:lpstr>
      <vt:lpstr>Initial set-up (Jun 2020)</vt:lpstr>
      <vt:lpstr>First dry-run and anchor selection (Jul 20 - Oct 20)</vt:lpstr>
      <vt:lpstr>Additional changes and first VT pass (Oct 20 - Jan 21)</vt:lpstr>
      <vt:lpstr>Verification Tests set-up (Jan 21 - Apr 21)</vt:lpstr>
      <vt:lpstr>Verification Tests set-up (Jan 21 - Apr 21)</vt:lpstr>
      <vt:lpstr>Verification Tests set-up</vt:lpstr>
      <vt:lpstr>Timeline</vt:lpstr>
      <vt:lpstr>Verification Tests Results</vt:lpstr>
      <vt:lpstr>Verification Tests results (Apr 21)</vt:lpstr>
      <vt:lpstr>Verification Tests results (Apr 21)</vt:lpstr>
      <vt:lpstr>Verification Tests results (Apr 21)</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Simone Ferrara</dc:creator>
  <cp:keywords/>
  <dc:description/>
  <cp:lastModifiedBy>Simone Ferrara</cp:lastModifiedBy>
  <cp:revision>3</cp:revision>
  <dcterms:created xsi:type="dcterms:W3CDTF">2024-01-02T09:55:36Z</dcterms:created>
  <dcterms:modified xsi:type="dcterms:W3CDTF">2024-01-18T23:23:30Z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0x010100F347A2896796224A89FCD2D1C58BF445</vt:lpwstr>
  </property>
  <property fmtid="{D5CDD505-2E9C-101B-9397-08002B2CF9AE}" pid="3" name="_dlc_DocIdItemGuid">
    <vt:lpwstr>5fa6e5fa-d269-4b47-bc4d-34d080e5b716</vt:lpwstr>
  </property>
  <property fmtid="{D5CDD505-2E9C-101B-9397-08002B2CF9AE}" pid="4" name="Order">
    <vt:r8>118900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dlc_DocIdPersistId">
    <vt:bool>false</vt:bool>
  </property>
  <property fmtid="{D5CDD505-2E9C-101B-9397-08002B2CF9AE}" pid="10" name="_dlc_DocId">
    <vt:lpwstr>UVY4MHYWVSDX-296709515-1190</vt:lpwstr>
  </property>
  <property fmtid="{D5CDD505-2E9C-101B-9397-08002B2CF9AE}" pid="11" name="_dlc_DocIdUrl">
    <vt:lpwstr>https://vnovaltd.sharepoint.com/sites/Marketing/Published/_layouts/15/DocIdRedir.aspx?ID=UVY4MHYWVSDX-296709515-1190, UVY4MHYWVSDX-296709515-1190</vt:lpwstr>
  </property>
  <property fmtid="{D5CDD505-2E9C-101B-9397-08002B2CF9AE}" pid="12" name="MediaServiceImageTags">
    <vt:lpwstr/>
  </property>
</Properties>
</file>