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3" r:id="rId2"/>
    <p:sldId id="281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0F30F6-E8C1-4F73-857A-1C0E37F3AA12}" v="8" dt="2024-01-19T05:31:51.0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paditya Ray" userId="7702d70d-8a97-4837-afbb-59f98ec6bf37" providerId="ADAL" clId="{5E0F30F6-E8C1-4F73-857A-1C0E37F3AA12}"/>
    <pc:docChg chg="custSel addSld delSld modSld">
      <pc:chgData name="Bappaditya Ray" userId="7702d70d-8a97-4837-afbb-59f98ec6bf37" providerId="ADAL" clId="{5E0F30F6-E8C1-4F73-857A-1C0E37F3AA12}" dt="2024-01-19T06:29:30.352" v="458" actId="20577"/>
      <pc:docMkLst>
        <pc:docMk/>
      </pc:docMkLst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2428063920" sldId="257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588400147" sldId="258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39792483" sldId="259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1171632323" sldId="260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2320553336" sldId="261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2441233068" sldId="262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824386986" sldId="263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876995234" sldId="264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826225738" sldId="265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3583262996" sldId="266"/>
        </pc:sldMkLst>
      </pc:sldChg>
      <pc:sldChg chg="del">
        <pc:chgData name="Bappaditya Ray" userId="7702d70d-8a97-4837-afbb-59f98ec6bf37" providerId="ADAL" clId="{5E0F30F6-E8C1-4F73-857A-1C0E37F3AA12}" dt="2024-01-11T17:27:33.268" v="0" actId="47"/>
        <pc:sldMkLst>
          <pc:docMk/>
          <pc:sldMk cId="4292406938" sldId="267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1758033114" sldId="268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626340928" sldId="269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1353101738" sldId="270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461094631" sldId="271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1195408830" sldId="272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955412271" sldId="273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2936004591" sldId="274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2140996166" sldId="275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1363925" sldId="276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605904001" sldId="277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019464451" sldId="278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4277102970" sldId="279"/>
        </pc:sldMkLst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844508985" sldId="280"/>
        </pc:sldMkLst>
      </pc:sldChg>
      <pc:sldChg chg="addSp delSp modSp mod">
        <pc:chgData name="Bappaditya Ray" userId="7702d70d-8a97-4837-afbb-59f98ec6bf37" providerId="ADAL" clId="{5E0F30F6-E8C1-4F73-857A-1C0E37F3AA12}" dt="2024-01-19T06:29:30.352" v="458" actId="20577"/>
        <pc:sldMkLst>
          <pc:docMk/>
          <pc:sldMk cId="1797558445" sldId="281"/>
        </pc:sldMkLst>
        <pc:spChg chg="add mod">
          <ac:chgData name="Bappaditya Ray" userId="7702d70d-8a97-4837-afbb-59f98ec6bf37" providerId="ADAL" clId="{5E0F30F6-E8C1-4F73-857A-1C0E37F3AA12}" dt="2024-01-19T05:31:35.779" v="335" actId="1076"/>
          <ac:spMkLst>
            <pc:docMk/>
            <pc:sldMk cId="1797558445" sldId="281"/>
            <ac:spMk id="7" creationId="{3F810E64-5C71-5C30-D92F-6F2EED4CF53B}"/>
          </ac:spMkLst>
        </pc:spChg>
        <pc:spChg chg="add mod">
          <ac:chgData name="Bappaditya Ray" userId="7702d70d-8a97-4837-afbb-59f98ec6bf37" providerId="ADAL" clId="{5E0F30F6-E8C1-4F73-857A-1C0E37F3AA12}" dt="2024-01-19T06:29:30.352" v="458" actId="20577"/>
          <ac:spMkLst>
            <pc:docMk/>
            <pc:sldMk cId="1797558445" sldId="281"/>
            <ac:spMk id="8" creationId="{847D40ED-DC43-B0A9-A57A-551A5512043B}"/>
          </ac:spMkLst>
        </pc:spChg>
        <pc:spChg chg="del">
          <ac:chgData name="Bappaditya Ray" userId="7702d70d-8a97-4837-afbb-59f98ec6bf37" providerId="ADAL" clId="{5E0F30F6-E8C1-4F73-857A-1C0E37F3AA12}" dt="2024-01-19T05:20:37.325" v="7" actId="478"/>
          <ac:spMkLst>
            <pc:docMk/>
            <pc:sldMk cId="1797558445" sldId="281"/>
            <ac:spMk id="12" creationId="{FA26EE56-9BB8-8CA5-39CE-EF8ECC6D4951}"/>
          </ac:spMkLst>
        </pc:spChg>
        <pc:spChg chg="add mod">
          <ac:chgData name="Bappaditya Ray" userId="7702d70d-8a97-4837-afbb-59f98ec6bf37" providerId="ADAL" clId="{5E0F30F6-E8C1-4F73-857A-1C0E37F3AA12}" dt="2024-01-19T06:29:23.367" v="457" actId="20577"/>
          <ac:spMkLst>
            <pc:docMk/>
            <pc:sldMk cId="1797558445" sldId="281"/>
            <ac:spMk id="15" creationId="{D53287FA-8185-764C-1FFC-D98A68EDED5E}"/>
          </ac:spMkLst>
        </pc:spChg>
        <pc:spChg chg="add del mod">
          <ac:chgData name="Bappaditya Ray" userId="7702d70d-8a97-4837-afbb-59f98ec6bf37" providerId="ADAL" clId="{5E0F30F6-E8C1-4F73-857A-1C0E37F3AA12}" dt="2024-01-19T05:33:55.037" v="454"/>
          <ac:spMkLst>
            <pc:docMk/>
            <pc:sldMk cId="1797558445" sldId="281"/>
            <ac:spMk id="16" creationId="{BC0C42DE-E36F-1604-881E-746312E68EBA}"/>
          </ac:spMkLst>
        </pc:spChg>
        <pc:spChg chg="mod">
          <ac:chgData name="Bappaditya Ray" userId="7702d70d-8a97-4837-afbb-59f98ec6bf37" providerId="ADAL" clId="{5E0F30F6-E8C1-4F73-857A-1C0E37F3AA12}" dt="2024-01-19T05:20:52.599" v="13" actId="20577"/>
          <ac:spMkLst>
            <pc:docMk/>
            <pc:sldMk cId="1797558445" sldId="281"/>
            <ac:spMk id="20" creationId="{B24FFEA3-27F1-D079-A1B1-188CBFD2A8AC}"/>
          </ac:spMkLst>
        </pc:spChg>
        <pc:spChg chg="del">
          <ac:chgData name="Bappaditya Ray" userId="7702d70d-8a97-4837-afbb-59f98ec6bf37" providerId="ADAL" clId="{5E0F30F6-E8C1-4F73-857A-1C0E37F3AA12}" dt="2024-01-19T05:20:34.781" v="6" actId="478"/>
          <ac:spMkLst>
            <pc:docMk/>
            <pc:sldMk cId="1797558445" sldId="281"/>
            <ac:spMk id="40" creationId="{6FA5F2B1-EAF6-D383-FA12-E016D29812C7}"/>
          </ac:spMkLst>
        </pc:spChg>
        <pc:spChg chg="del">
          <ac:chgData name="Bappaditya Ray" userId="7702d70d-8a97-4837-afbb-59f98ec6bf37" providerId="ADAL" clId="{5E0F30F6-E8C1-4F73-857A-1C0E37F3AA12}" dt="2024-01-19T05:20:32.174" v="5" actId="478"/>
          <ac:spMkLst>
            <pc:docMk/>
            <pc:sldMk cId="1797558445" sldId="281"/>
            <ac:spMk id="41" creationId="{0A38255A-C325-2324-680D-8ACEC892F5B2}"/>
          </ac:spMkLst>
        </pc:spChg>
      </pc:sldChg>
      <pc:sldChg chg="addSp delSp modSp mod">
        <pc:chgData name="Bappaditya Ray" userId="7702d70d-8a97-4837-afbb-59f98ec6bf37" providerId="ADAL" clId="{5E0F30F6-E8C1-4F73-857A-1C0E37F3AA12}" dt="2024-01-19T05:28:42.064" v="240" actId="14100"/>
        <pc:sldMkLst>
          <pc:docMk/>
          <pc:sldMk cId="1650147883" sldId="282"/>
        </pc:sldMkLst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3" creationId="{8436B098-6235-0B20-FC52-AE8A1F91547C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5" creationId="{0F964D5B-B02C-DFA0-DEC2-BC2D718F35DA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7" creationId="{9DCA1B34-B176-9574-D8ED-FBFCA80D84D2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10" creationId="{F4618C4D-674D-85D0-7C42-D3064D54DCB6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12" creationId="{A53598A0-D665-6EAE-13DF-603C78949A4B}"/>
          </ac:spMkLst>
        </pc:spChg>
        <pc:spChg chg="del">
          <ac:chgData name="Bappaditya Ray" userId="7702d70d-8a97-4837-afbb-59f98ec6bf37" providerId="ADAL" clId="{5E0F30F6-E8C1-4F73-857A-1C0E37F3AA12}" dt="2024-01-19T05:19:59.823" v="2" actId="478"/>
          <ac:spMkLst>
            <pc:docMk/>
            <pc:sldMk cId="1650147883" sldId="282"/>
            <ac:spMk id="14" creationId="{C51866E3-6346-2E63-03D6-8C2BCB58B599}"/>
          </ac:spMkLst>
        </pc:sp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2" creationId="{A16EF977-E0FF-4F5D-80F4-A9DC2A755F52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4" creationId="{ABF00AAF-E5FD-6C32-559C-F3AE5DA7479F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6" creationId="{D452F852-8566-4D33-D13C-35BA06BBD5A7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9" creationId="{41FF50BD-30B5-4E32-5C2B-491895537DF3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11" creationId="{760318BB-FD3F-29D2-13AB-2DF1F319C07D}"/>
          </ac:graphicFrameMkLst>
        </pc:graphicFrameChg>
        <pc:graphicFrameChg chg="del">
          <ac:chgData name="Bappaditya Ray" userId="7702d70d-8a97-4837-afbb-59f98ec6bf37" providerId="ADAL" clId="{5E0F30F6-E8C1-4F73-857A-1C0E37F3AA12}" dt="2024-01-19T05:19:59.823" v="2" actId="478"/>
          <ac:graphicFrameMkLst>
            <pc:docMk/>
            <pc:sldMk cId="1650147883" sldId="282"/>
            <ac:graphicFrameMk id="13" creationId="{113BFF66-2EBE-FD78-18BC-B82D896DDF27}"/>
          </ac:graphicFrameMkLst>
        </pc:graphicFrameChg>
        <pc:graphicFrameChg chg="add mod modGraphic">
          <ac:chgData name="Bappaditya Ray" userId="7702d70d-8a97-4837-afbb-59f98ec6bf37" providerId="ADAL" clId="{5E0F30F6-E8C1-4F73-857A-1C0E37F3AA12}" dt="2024-01-19T05:28:42.064" v="240" actId="14100"/>
          <ac:graphicFrameMkLst>
            <pc:docMk/>
            <pc:sldMk cId="1650147883" sldId="282"/>
            <ac:graphicFrameMk id="15" creationId="{ABB5D7F0-EFEE-B48B-3C09-51E153EFE550}"/>
          </ac:graphicFrameMkLst>
        </pc:graphicFrameChg>
      </pc:sldChg>
      <pc:sldChg chg="addSp delSp modSp new mod">
        <pc:chgData name="Bappaditya Ray" userId="7702d70d-8a97-4837-afbb-59f98ec6bf37" providerId="ADAL" clId="{5E0F30F6-E8C1-4F73-857A-1C0E37F3AA12}" dt="2024-01-19T05:30:53.654" v="333" actId="20577"/>
        <pc:sldMkLst>
          <pc:docMk/>
          <pc:sldMk cId="2469033567" sldId="283"/>
        </pc:sldMkLst>
        <pc:spChg chg="mod">
          <ac:chgData name="Bappaditya Ray" userId="7702d70d-8a97-4837-afbb-59f98ec6bf37" providerId="ADAL" clId="{5E0F30F6-E8C1-4F73-857A-1C0E37F3AA12}" dt="2024-01-19T05:29:50.606" v="249" actId="20577"/>
          <ac:spMkLst>
            <pc:docMk/>
            <pc:sldMk cId="2469033567" sldId="283"/>
            <ac:spMk id="2" creationId="{65293CE6-E627-F6D2-3981-6D02B716BF66}"/>
          </ac:spMkLst>
        </pc:spChg>
        <pc:spChg chg="mod">
          <ac:chgData name="Bappaditya Ray" userId="7702d70d-8a97-4837-afbb-59f98ec6bf37" providerId="ADAL" clId="{5E0F30F6-E8C1-4F73-857A-1C0E37F3AA12}" dt="2024-01-19T05:30:53.654" v="333" actId="20577"/>
          <ac:spMkLst>
            <pc:docMk/>
            <pc:sldMk cId="2469033567" sldId="283"/>
            <ac:spMk id="3" creationId="{B2416894-48FB-BF93-31FE-24CC913511CC}"/>
          </ac:spMkLst>
        </pc:spChg>
        <pc:graphicFrameChg chg="add del mod">
          <ac:chgData name="Bappaditya Ray" userId="7702d70d-8a97-4837-afbb-59f98ec6bf37" providerId="ADAL" clId="{5E0F30F6-E8C1-4F73-857A-1C0E37F3AA12}" dt="2024-01-19T05:29:24.420" v="243"/>
          <ac:graphicFrameMkLst>
            <pc:docMk/>
            <pc:sldMk cId="2469033567" sldId="283"/>
            <ac:graphicFrameMk id="4" creationId="{55EAB3C6-D654-4BF6-721A-AE6E9146108E}"/>
          </ac:graphicFrameMkLst>
        </pc:graphicFrameChg>
      </pc:sldChg>
      <pc:sldChg chg="del">
        <pc:chgData name="Bappaditya Ray" userId="7702d70d-8a97-4837-afbb-59f98ec6bf37" providerId="ADAL" clId="{5E0F30F6-E8C1-4F73-857A-1C0E37F3AA12}" dt="2024-01-19T05:12:26.653" v="1" actId="47"/>
        <pc:sldMkLst>
          <pc:docMk/>
          <pc:sldMk cId="3008610434" sldId="283"/>
        </pc:sldMkLst>
      </pc:sldChg>
    </pc:docChg>
  </pc:docChgLst>
  <pc:docChgLst>
    <pc:chgData name="Bappaditya Ray" userId="7702d70d-8a97-4837-afbb-59f98ec6bf37" providerId="ADAL" clId="{1A8602D0-EB90-4C34-82A5-44358AE9A9F5}"/>
    <pc:docChg chg="modSld">
      <pc:chgData name="Bappaditya Ray" userId="7702d70d-8a97-4837-afbb-59f98ec6bf37" providerId="ADAL" clId="{1A8602D0-EB90-4C34-82A5-44358AE9A9F5}" dt="2023-09-13T17:17:07.126" v="162" actId="20577"/>
      <pc:docMkLst>
        <pc:docMk/>
      </pc:docMkLst>
      <pc:sldChg chg="modSp mod">
        <pc:chgData name="Bappaditya Ray" userId="7702d70d-8a97-4837-afbb-59f98ec6bf37" providerId="ADAL" clId="{1A8602D0-EB90-4C34-82A5-44358AE9A9F5}" dt="2023-08-30T16:47:25.558" v="70" actId="20577"/>
        <pc:sldMkLst>
          <pc:docMk/>
          <pc:sldMk cId="2428063920" sldId="257"/>
        </pc:sldMkLst>
        <pc:spChg chg="mod">
          <ac:chgData name="Bappaditya Ray" userId="7702d70d-8a97-4837-afbb-59f98ec6bf37" providerId="ADAL" clId="{1A8602D0-EB90-4C34-82A5-44358AE9A9F5}" dt="2023-08-30T16:47:25.558" v="70" actId="20577"/>
          <ac:spMkLst>
            <pc:docMk/>
            <pc:sldMk cId="2428063920" sldId="257"/>
            <ac:spMk id="7" creationId="{70C16FD3-9A73-FAF0-EB60-5B5AD4BE3480}"/>
          </ac:spMkLst>
        </pc:spChg>
        <pc:spChg chg="mod">
          <ac:chgData name="Bappaditya Ray" userId="7702d70d-8a97-4837-afbb-59f98ec6bf37" providerId="ADAL" clId="{1A8602D0-EB90-4C34-82A5-44358AE9A9F5}" dt="2023-08-30T16:37:27.004" v="59" actId="20577"/>
          <ac:spMkLst>
            <pc:docMk/>
            <pc:sldMk cId="2428063920" sldId="257"/>
            <ac:spMk id="9" creationId="{4CE3607D-E6E4-087F-6CE3-54BEA22514F2}"/>
          </ac:spMkLst>
        </pc:spChg>
      </pc:sldChg>
      <pc:sldChg chg="modSp mod">
        <pc:chgData name="Bappaditya Ray" userId="7702d70d-8a97-4837-afbb-59f98ec6bf37" providerId="ADAL" clId="{1A8602D0-EB90-4C34-82A5-44358AE9A9F5}" dt="2023-09-13T17:17:07.126" v="162" actId="20577"/>
        <pc:sldMkLst>
          <pc:docMk/>
          <pc:sldMk cId="588400147" sldId="258"/>
        </pc:sldMkLst>
        <pc:spChg chg="mod">
          <ac:chgData name="Bappaditya Ray" userId="7702d70d-8a97-4837-afbb-59f98ec6bf37" providerId="ADAL" clId="{1A8602D0-EB90-4C34-82A5-44358AE9A9F5}" dt="2023-09-13T17:17:07.126" v="162" actId="20577"/>
          <ac:spMkLst>
            <pc:docMk/>
            <pc:sldMk cId="588400147" sldId="258"/>
            <ac:spMk id="2" creationId="{606BC322-319F-C9FE-9F2A-83A9ADD290F4}"/>
          </ac:spMkLst>
        </pc:spChg>
      </pc:sldChg>
    </pc:docChg>
  </pc:docChgLst>
  <pc:docChgLst>
    <pc:chgData name="Bappaditya Ray" userId="7702d70d-8a97-4837-afbb-59f98ec6bf37" providerId="ADAL" clId="{B67DF3F0-5900-4779-B138-0093D1A0A683}"/>
    <pc:docChg chg="custSel addSld modSld">
      <pc:chgData name="Bappaditya Ray" userId="7702d70d-8a97-4837-afbb-59f98ec6bf37" providerId="ADAL" clId="{B67DF3F0-5900-4779-B138-0093D1A0A683}" dt="2023-06-22T17:56:12.185" v="3" actId="478"/>
      <pc:docMkLst>
        <pc:docMk/>
      </pc:docMkLst>
      <pc:sldChg chg="new">
        <pc:chgData name="Bappaditya Ray" userId="7702d70d-8a97-4837-afbb-59f98ec6bf37" providerId="ADAL" clId="{B67DF3F0-5900-4779-B138-0093D1A0A683}" dt="2023-06-22T17:56:05.065" v="0" actId="680"/>
        <pc:sldMkLst>
          <pc:docMk/>
          <pc:sldMk cId="3805976464" sldId="256"/>
        </pc:sldMkLst>
      </pc:sldChg>
      <pc:sldChg chg="delSp new mod">
        <pc:chgData name="Bappaditya Ray" userId="7702d70d-8a97-4837-afbb-59f98ec6bf37" providerId="ADAL" clId="{B67DF3F0-5900-4779-B138-0093D1A0A683}" dt="2023-06-22T17:56:12.185" v="3" actId="478"/>
        <pc:sldMkLst>
          <pc:docMk/>
          <pc:sldMk cId="2428063920" sldId="257"/>
        </pc:sldMkLst>
        <pc:spChg chg="del">
          <ac:chgData name="Bappaditya Ray" userId="7702d70d-8a97-4837-afbb-59f98ec6bf37" providerId="ADAL" clId="{B67DF3F0-5900-4779-B138-0093D1A0A683}" dt="2023-06-22T17:56:10.876" v="2" actId="478"/>
          <ac:spMkLst>
            <pc:docMk/>
            <pc:sldMk cId="2428063920" sldId="257"/>
            <ac:spMk id="2" creationId="{BE0A7947-318F-4385-5A42-23031CC4387F}"/>
          </ac:spMkLst>
        </pc:spChg>
        <pc:spChg chg="del">
          <ac:chgData name="Bappaditya Ray" userId="7702d70d-8a97-4837-afbb-59f98ec6bf37" providerId="ADAL" clId="{B67DF3F0-5900-4779-B138-0093D1A0A683}" dt="2023-06-22T17:56:12.185" v="3" actId="478"/>
          <ac:spMkLst>
            <pc:docMk/>
            <pc:sldMk cId="2428063920" sldId="257"/>
            <ac:spMk id="3" creationId="{E590E0C4-DA49-9F78-0889-3DCCE50DA9AC}"/>
          </ac:spMkLst>
        </pc:spChg>
      </pc:sldChg>
    </pc:docChg>
  </pc:docChgLst>
  <pc:docChgLst>
    <pc:chgData name="Bappaditya Ray" userId="7702d70d-8a97-4837-afbb-59f98ec6bf37" providerId="ADAL" clId="{AF2F0944-E3D7-49C1-8989-E16AA159F8C2}"/>
    <pc:docChg chg="undo custSel modSld">
      <pc:chgData name="Bappaditya Ray" userId="7702d70d-8a97-4837-afbb-59f98ec6bf37" providerId="ADAL" clId="{AF2F0944-E3D7-49C1-8989-E16AA159F8C2}" dt="2024-01-19T08:06:58.077" v="94" actId="20577"/>
      <pc:docMkLst>
        <pc:docMk/>
      </pc:docMkLst>
      <pc:sldChg chg="modSp mod">
        <pc:chgData name="Bappaditya Ray" userId="7702d70d-8a97-4837-afbb-59f98ec6bf37" providerId="ADAL" clId="{AF2F0944-E3D7-49C1-8989-E16AA159F8C2}" dt="2024-01-19T08:06:58.077" v="94" actId="20577"/>
        <pc:sldMkLst>
          <pc:docMk/>
          <pc:sldMk cId="1797558445" sldId="281"/>
        </pc:sldMkLst>
        <pc:spChg chg="mod">
          <ac:chgData name="Bappaditya Ray" userId="7702d70d-8a97-4837-afbb-59f98ec6bf37" providerId="ADAL" clId="{AF2F0944-E3D7-49C1-8989-E16AA159F8C2}" dt="2024-01-19T08:06:58.077" v="94" actId="20577"/>
          <ac:spMkLst>
            <pc:docMk/>
            <pc:sldMk cId="1797558445" sldId="281"/>
            <ac:spMk id="8" creationId="{847D40ED-DC43-B0A9-A57A-551A5512043B}"/>
          </ac:spMkLst>
        </pc:spChg>
        <pc:spChg chg="mod">
          <ac:chgData name="Bappaditya Ray" userId="7702d70d-8a97-4837-afbb-59f98ec6bf37" providerId="ADAL" clId="{AF2F0944-E3D7-49C1-8989-E16AA159F8C2}" dt="2024-01-19T08:06:48.289" v="92" actId="12"/>
          <ac:spMkLst>
            <pc:docMk/>
            <pc:sldMk cId="1797558445" sldId="281"/>
            <ac:spMk id="15" creationId="{D53287FA-8185-764C-1FFC-D98A68EDED5E}"/>
          </ac:spMkLst>
        </pc:spChg>
      </pc:sldChg>
    </pc:docChg>
  </pc:docChgLst>
  <pc:docChgLst>
    <pc:chgData name="Bappaditya Ray" userId="7702d70d-8a97-4837-afbb-59f98ec6bf37" providerId="ADAL" clId="{636E79AB-576C-4495-9193-99BFDA46F3D4}"/>
    <pc:docChg chg="custSel addSld modSld">
      <pc:chgData name="Bappaditya Ray" userId="7702d70d-8a97-4837-afbb-59f98ec6bf37" providerId="ADAL" clId="{636E79AB-576C-4495-9193-99BFDA46F3D4}" dt="2024-01-11T07:31:57.872" v="821" actId="20577"/>
      <pc:docMkLst>
        <pc:docMk/>
      </pc:docMkLst>
      <pc:sldChg chg="modNotesTx">
        <pc:chgData name="Bappaditya Ray" userId="7702d70d-8a97-4837-afbb-59f98ec6bf37" providerId="ADAL" clId="{636E79AB-576C-4495-9193-99BFDA46F3D4}" dt="2024-01-03T18:32:59.698" v="98" actId="20577"/>
        <pc:sldMkLst>
          <pc:docMk/>
          <pc:sldMk cId="3605904001" sldId="277"/>
        </pc:sldMkLst>
      </pc:sldChg>
      <pc:sldChg chg="modSp mod">
        <pc:chgData name="Bappaditya Ray" userId="7702d70d-8a97-4837-afbb-59f98ec6bf37" providerId="ADAL" clId="{636E79AB-576C-4495-9193-99BFDA46F3D4}" dt="2024-01-03T18:20:40.012" v="11" actId="20577"/>
        <pc:sldMkLst>
          <pc:docMk/>
          <pc:sldMk cId="3019464451" sldId="278"/>
        </pc:sldMkLst>
        <pc:spChg chg="mod">
          <ac:chgData name="Bappaditya Ray" userId="7702d70d-8a97-4837-afbb-59f98ec6bf37" providerId="ADAL" clId="{636E79AB-576C-4495-9193-99BFDA46F3D4}" dt="2024-01-03T18:12:17.505" v="1" actId="1076"/>
          <ac:spMkLst>
            <pc:docMk/>
            <pc:sldMk cId="3019464451" sldId="278"/>
            <ac:spMk id="15" creationId="{52F3880C-341D-974D-C03D-1B740DC1DB0E}"/>
          </ac:spMkLst>
        </pc:spChg>
        <pc:spChg chg="mod">
          <ac:chgData name="Bappaditya Ray" userId="7702d70d-8a97-4837-afbb-59f98ec6bf37" providerId="ADAL" clId="{636E79AB-576C-4495-9193-99BFDA46F3D4}" dt="2024-01-03T18:11:28.616" v="0" actId="1076"/>
          <ac:spMkLst>
            <pc:docMk/>
            <pc:sldMk cId="3019464451" sldId="278"/>
            <ac:spMk id="16" creationId="{61973104-116E-5983-FE49-AAFA46BECDC3}"/>
          </ac:spMkLst>
        </pc:spChg>
        <pc:spChg chg="mod">
          <ac:chgData name="Bappaditya Ray" userId="7702d70d-8a97-4837-afbb-59f98ec6bf37" providerId="ADAL" clId="{636E79AB-576C-4495-9193-99BFDA46F3D4}" dt="2024-01-03T18:12:25.710" v="3" actId="1076"/>
          <ac:spMkLst>
            <pc:docMk/>
            <pc:sldMk cId="3019464451" sldId="278"/>
            <ac:spMk id="22" creationId="{A84DAA42-5850-CAFD-262E-4E39C308DF22}"/>
          </ac:spMkLst>
        </pc:spChg>
        <pc:spChg chg="mod">
          <ac:chgData name="Bappaditya Ray" userId="7702d70d-8a97-4837-afbb-59f98ec6bf37" providerId="ADAL" clId="{636E79AB-576C-4495-9193-99BFDA46F3D4}" dt="2024-01-03T18:20:40.012" v="11" actId="20577"/>
          <ac:spMkLst>
            <pc:docMk/>
            <pc:sldMk cId="3019464451" sldId="278"/>
            <ac:spMk id="23" creationId="{15C342F1-2A8A-C1CD-E8EF-F7CCE56F04F6}"/>
          </ac:spMkLst>
        </pc:spChg>
      </pc:sldChg>
      <pc:sldChg chg="addSp delSp modSp add mod">
        <pc:chgData name="Bappaditya Ray" userId="7702d70d-8a97-4837-afbb-59f98ec6bf37" providerId="ADAL" clId="{636E79AB-576C-4495-9193-99BFDA46F3D4}" dt="2024-01-11T07:31:57.872" v="821" actId="20577"/>
        <pc:sldMkLst>
          <pc:docMk/>
          <pc:sldMk cId="4277102970" sldId="279"/>
        </pc:sldMkLst>
        <pc:spChg chg="add mod">
          <ac:chgData name="Bappaditya Ray" userId="7702d70d-8a97-4837-afbb-59f98ec6bf37" providerId="ADAL" clId="{636E79AB-576C-4495-9193-99BFDA46F3D4}" dt="2024-01-11T07:31:57.872" v="821" actId="20577"/>
          <ac:spMkLst>
            <pc:docMk/>
            <pc:sldMk cId="4277102970" sldId="279"/>
            <ac:spMk id="2" creationId="{1D994B5A-A165-1507-B6CC-B4C32E7E7380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6" creationId="{DCF75870-6871-6D6E-2653-0007214B331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7" creationId="{FA6955FB-C211-B153-667E-030DDA5E55B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8" creationId="{D0F45532-9B9F-9CF6-C7D2-133BFC117802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9" creationId="{0FC07A54-34FD-284F-3ECD-CA78795F617F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0" creationId="{76C90414-C643-536B-D235-4B6B00389E2D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1" creationId="{774FF9AC-F703-7C9C-BC62-94D144D52B4A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2" creationId="{E4B7B37E-4742-D528-6CA4-5A66FC2E48AE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3" creationId="{87E10D46-7B03-4FF3-2502-24C2A016CEA0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4" creationId="{CF82BD13-4330-083E-6560-1005D2766D3F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5" creationId="{52F3880C-341D-974D-C03D-1B740DC1DB0E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6" creationId="{61973104-116E-5983-FE49-AAFA46BECDC3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7" creationId="{B7116A2A-0215-11C9-4F4A-89103AD94AF2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8" creationId="{848E7CB7-7D60-11B6-44FD-E2ABFA4CBFAF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19" creationId="{1C6A2836-BD85-2ABA-1B4B-1E988B6C6F4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0" creationId="{95FC9E48-70C0-F8D1-F82E-1B2F5F7A8654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1" creationId="{1684056B-356E-FEB9-1B79-5CD00D2A54F7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2" creationId="{A84DAA42-5850-CAFD-262E-4E39C308DF22}"/>
          </ac:spMkLst>
        </pc:spChg>
        <pc:spChg chg="del">
          <ac:chgData name="Bappaditya Ray" userId="7702d70d-8a97-4837-afbb-59f98ec6bf37" providerId="ADAL" clId="{636E79AB-576C-4495-9193-99BFDA46F3D4}" dt="2024-01-03T19:23:41.432" v="100" actId="478"/>
          <ac:spMkLst>
            <pc:docMk/>
            <pc:sldMk cId="4277102970" sldId="279"/>
            <ac:spMk id="23" creationId="{15C342F1-2A8A-C1CD-E8EF-F7CCE56F04F6}"/>
          </ac:spMkLst>
        </pc:spChg>
        <pc:graphicFrameChg chg="del">
          <ac:chgData name="Bappaditya Ray" userId="7702d70d-8a97-4837-afbb-59f98ec6bf37" providerId="ADAL" clId="{636E79AB-576C-4495-9193-99BFDA46F3D4}" dt="2024-01-03T19:23:41.432" v="100" actId="478"/>
          <ac:graphicFrameMkLst>
            <pc:docMk/>
            <pc:sldMk cId="4277102970" sldId="279"/>
            <ac:graphicFrameMk id="5" creationId="{6B25E012-E5DE-24BA-6076-3A29D5B55788}"/>
          </ac:graphicFrameMkLst>
        </pc:graphicFrameChg>
      </pc:sldChg>
      <pc:sldChg chg="modNotesTx">
        <pc:chgData name="Bappaditya Ray" userId="7702d70d-8a97-4837-afbb-59f98ec6bf37" providerId="ADAL" clId="{636E79AB-576C-4495-9193-99BFDA46F3D4}" dt="2024-01-05T18:00:59.398" v="689" actId="20577"/>
        <pc:sldMkLst>
          <pc:docMk/>
          <pc:sldMk cId="844508985" sldId="280"/>
        </pc:sldMkLst>
      </pc:sldChg>
      <pc:sldChg chg="addSp modSp mod">
        <pc:chgData name="Bappaditya Ray" userId="7702d70d-8a97-4837-afbb-59f98ec6bf37" providerId="ADAL" clId="{636E79AB-576C-4495-9193-99BFDA46F3D4}" dt="2024-01-11T07:22:10.294" v="811" actId="20577"/>
        <pc:sldMkLst>
          <pc:docMk/>
          <pc:sldMk cId="1797558445" sldId="281"/>
        </pc:sldMkLst>
        <pc:spChg chg="add mod">
          <ac:chgData name="Bappaditya Ray" userId="7702d70d-8a97-4837-afbb-59f98ec6bf37" providerId="ADAL" clId="{636E79AB-576C-4495-9193-99BFDA46F3D4}" dt="2024-01-11T07:08:11.236" v="778" actId="20577"/>
          <ac:spMkLst>
            <pc:docMk/>
            <pc:sldMk cId="1797558445" sldId="281"/>
            <ac:spMk id="40" creationId="{6FA5F2B1-EAF6-D383-FA12-E016D29812C7}"/>
          </ac:spMkLst>
        </pc:spChg>
        <pc:spChg chg="add mod">
          <ac:chgData name="Bappaditya Ray" userId="7702d70d-8a97-4837-afbb-59f98ec6bf37" providerId="ADAL" clId="{636E79AB-576C-4495-9193-99BFDA46F3D4}" dt="2024-01-11T07:22:10.294" v="811" actId="20577"/>
          <ac:spMkLst>
            <pc:docMk/>
            <pc:sldMk cId="1797558445" sldId="281"/>
            <ac:spMk id="41" creationId="{0A38255A-C325-2324-680D-8ACEC892F5B2}"/>
          </ac:spMkLst>
        </pc:spChg>
      </pc:sldChg>
      <pc:sldChg chg="addSp delSp modSp add mod modNotesTx">
        <pc:chgData name="Bappaditya Ray" userId="7702d70d-8a97-4837-afbb-59f98ec6bf37" providerId="ADAL" clId="{636E79AB-576C-4495-9193-99BFDA46F3D4}" dt="2024-01-10T03:10:13.812" v="766" actId="1076"/>
        <pc:sldMkLst>
          <pc:docMk/>
          <pc:sldMk cId="1650147883" sldId="282"/>
        </pc:sldMkLst>
        <pc:spChg chg="del">
          <ac:chgData name="Bappaditya Ray" userId="7702d70d-8a97-4837-afbb-59f98ec6bf37" providerId="ADAL" clId="{636E79AB-576C-4495-9193-99BFDA46F3D4}" dt="2024-01-09T17:32:06.419" v="691" actId="478"/>
          <ac:spMkLst>
            <pc:docMk/>
            <pc:sldMk cId="1650147883" sldId="282"/>
            <ac:spMk id="7" creationId="{607330D7-33A2-5576-DC46-011906D2A7A4}"/>
          </ac:spMkLst>
        </pc:spChg>
        <pc:spChg chg="del">
          <ac:chgData name="Bappaditya Ray" userId="7702d70d-8a97-4837-afbb-59f98ec6bf37" providerId="ADAL" clId="{636E79AB-576C-4495-9193-99BFDA46F3D4}" dt="2024-01-09T17:32:06.419" v="691" actId="478"/>
          <ac:spMkLst>
            <pc:docMk/>
            <pc:sldMk cId="1650147883" sldId="282"/>
            <ac:spMk id="10" creationId="{72E53104-D2CB-D50B-B32E-AF76E2B7C8A9}"/>
          </ac:spMkLst>
        </pc:spChg>
        <pc:spChg chg="del">
          <ac:chgData name="Bappaditya Ray" userId="7702d70d-8a97-4837-afbb-59f98ec6bf37" providerId="ADAL" clId="{636E79AB-576C-4495-9193-99BFDA46F3D4}" dt="2024-01-09T17:32:06.419" v="691" actId="478"/>
          <ac:spMkLst>
            <pc:docMk/>
            <pc:sldMk cId="1650147883" sldId="282"/>
            <ac:spMk id="12" creationId="{947E7E83-5648-BA7F-D0A8-AB3FF493ED4B}"/>
          </ac:spMkLst>
        </pc:spChg>
        <pc:spChg chg="del">
          <ac:chgData name="Bappaditya Ray" userId="7702d70d-8a97-4837-afbb-59f98ec6bf37" providerId="ADAL" clId="{636E79AB-576C-4495-9193-99BFDA46F3D4}" dt="2024-01-09T17:32:09.742" v="692" actId="478"/>
          <ac:spMkLst>
            <pc:docMk/>
            <pc:sldMk cId="1650147883" sldId="282"/>
            <ac:spMk id="14" creationId="{82E47CDE-0F0A-14BE-1092-5DF85FE046B9}"/>
          </ac:spMkLst>
        </pc:spChg>
        <pc:spChg chg="add mod">
          <ac:chgData name="Bappaditya Ray" userId="7702d70d-8a97-4837-afbb-59f98ec6bf37" providerId="ADAL" clId="{636E79AB-576C-4495-9193-99BFDA46F3D4}" dt="2024-01-10T03:10:13.812" v="766" actId="1076"/>
          <ac:spMkLst>
            <pc:docMk/>
            <pc:sldMk cId="1650147883" sldId="282"/>
            <ac:spMk id="14" creationId="{C51866E3-6346-2E63-03D6-8C2BCB58B599}"/>
          </ac:spMkLst>
        </pc:sp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4" creationId="{05CAE38B-2A05-0F7A-FB14-E719121567A7}"/>
          </ac:graphicFrameMkLst>
        </pc:graphicFrame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6" creationId="{51ADFB78-925C-8790-6C4A-B763981879D5}"/>
          </ac:graphicFrameMkLst>
        </pc:graphicFrame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11" creationId="{24AA1024-1EB3-98ED-827A-9678231AF37C}"/>
          </ac:graphicFrameMkLst>
        </pc:graphicFrameChg>
        <pc:graphicFrameChg chg="del">
          <ac:chgData name="Bappaditya Ray" userId="7702d70d-8a97-4837-afbb-59f98ec6bf37" providerId="ADAL" clId="{636E79AB-576C-4495-9193-99BFDA46F3D4}" dt="2024-01-09T17:32:06.419" v="691" actId="478"/>
          <ac:graphicFrameMkLst>
            <pc:docMk/>
            <pc:sldMk cId="1650147883" sldId="282"/>
            <ac:graphicFrameMk id="13" creationId="{C8371BB1-CD84-01EA-DC52-1F3F006514F0}"/>
          </ac:graphicFrameMkLst>
        </pc:graphicFrameChg>
      </pc:sldChg>
    </pc:docChg>
  </pc:docChgLst>
  <pc:docChgLst>
    <pc:chgData name="Bappaditya Ray" userId="7702d70d-8a97-4837-afbb-59f98ec6bf37" providerId="ADAL" clId="{DC929316-FCEF-4388-8219-8E437F6A5236}"/>
    <pc:docChg chg="undo custSel addSld delSld modSld sldOrd">
      <pc:chgData name="Bappaditya Ray" userId="7702d70d-8a97-4837-afbb-59f98ec6bf37" providerId="ADAL" clId="{DC929316-FCEF-4388-8219-8E437F6A5236}" dt="2023-12-18T22:29:25.761" v="4079" actId="20577"/>
      <pc:docMkLst>
        <pc:docMk/>
      </pc:docMkLst>
      <pc:sldChg chg="ord">
        <pc:chgData name="Bappaditya Ray" userId="7702d70d-8a97-4837-afbb-59f98ec6bf37" providerId="ADAL" clId="{DC929316-FCEF-4388-8219-8E437F6A5236}" dt="2023-10-25T16:15:20.387" v="95"/>
        <pc:sldMkLst>
          <pc:docMk/>
          <pc:sldMk cId="588400147" sldId="258"/>
        </pc:sldMkLst>
      </pc:sldChg>
      <pc:sldChg chg="addSp delSp modSp mod ord">
        <pc:chgData name="Bappaditya Ray" userId="7702d70d-8a97-4837-afbb-59f98ec6bf37" providerId="ADAL" clId="{DC929316-FCEF-4388-8219-8E437F6A5236}" dt="2023-11-06T17:43:41.695" v="2205" actId="20577"/>
        <pc:sldMkLst>
          <pc:docMk/>
          <pc:sldMk cId="339792483" sldId="259"/>
        </pc:sldMkLst>
        <pc:spChg chg="add mod">
          <ac:chgData name="Bappaditya Ray" userId="7702d70d-8a97-4837-afbb-59f98ec6bf37" providerId="ADAL" clId="{DC929316-FCEF-4388-8219-8E437F6A5236}" dt="2023-11-06T17:24:41.258" v="1953" actId="1076"/>
          <ac:spMkLst>
            <pc:docMk/>
            <pc:sldMk cId="339792483" sldId="259"/>
            <ac:spMk id="3" creationId="{8C4D2AE1-BBDE-BD01-D89B-A30937E0A574}"/>
          </ac:spMkLst>
        </pc:spChg>
        <pc:spChg chg="add mod">
          <ac:chgData name="Bappaditya Ray" userId="7702d70d-8a97-4837-afbb-59f98ec6bf37" providerId="ADAL" clId="{DC929316-FCEF-4388-8219-8E437F6A5236}" dt="2023-11-06T17:15:48.610" v="1514" actId="1076"/>
          <ac:spMkLst>
            <pc:docMk/>
            <pc:sldMk cId="339792483" sldId="259"/>
            <ac:spMk id="5" creationId="{BEF7C054-12E2-2C2A-3BE5-68001D8701C0}"/>
          </ac:spMkLst>
        </pc:spChg>
        <pc:spChg chg="add mod">
          <ac:chgData name="Bappaditya Ray" userId="7702d70d-8a97-4837-afbb-59f98ec6bf37" providerId="ADAL" clId="{DC929316-FCEF-4388-8219-8E437F6A5236}" dt="2023-11-06T17:29:20.803" v="2108" actId="20577"/>
          <ac:spMkLst>
            <pc:docMk/>
            <pc:sldMk cId="339792483" sldId="259"/>
            <ac:spMk id="6" creationId="{A3F903C5-27E4-325F-EB00-49C8F9C81091}"/>
          </ac:spMkLst>
        </pc:spChg>
        <pc:spChg chg="add mod">
          <ac:chgData name="Bappaditya Ray" userId="7702d70d-8a97-4837-afbb-59f98ec6bf37" providerId="ADAL" clId="{DC929316-FCEF-4388-8219-8E437F6A5236}" dt="2023-11-06T17:43:41.695" v="2205" actId="20577"/>
          <ac:spMkLst>
            <pc:docMk/>
            <pc:sldMk cId="339792483" sldId="259"/>
            <ac:spMk id="7" creationId="{7B0232A7-9243-BB35-4C85-87245D719894}"/>
          </ac:spMkLst>
        </pc:spChg>
        <pc:spChg chg="add mod">
          <ac:chgData name="Bappaditya Ray" userId="7702d70d-8a97-4837-afbb-59f98ec6bf37" providerId="ADAL" clId="{DC929316-FCEF-4388-8219-8E437F6A5236}" dt="2023-11-06T17:25:51.579" v="2088" actId="1076"/>
          <ac:spMkLst>
            <pc:docMk/>
            <pc:sldMk cId="339792483" sldId="259"/>
            <ac:spMk id="8" creationId="{E81205B7-E0FD-4F55-B517-539C79E434BC}"/>
          </ac:spMkLst>
        </pc:spChg>
        <pc:spChg chg="del">
          <ac:chgData name="Bappaditya Ray" userId="7702d70d-8a97-4837-afbb-59f98ec6bf37" providerId="ADAL" clId="{DC929316-FCEF-4388-8219-8E437F6A5236}" dt="2023-10-25T16:06:20.139" v="6" actId="478"/>
          <ac:spMkLst>
            <pc:docMk/>
            <pc:sldMk cId="339792483" sldId="259"/>
            <ac:spMk id="9" creationId="{4CE3607D-E6E4-087F-6CE3-54BEA22514F2}"/>
          </ac:spMkLst>
        </pc:spChg>
        <pc:spChg chg="del">
          <ac:chgData name="Bappaditya Ray" userId="7702d70d-8a97-4837-afbb-59f98ec6bf37" providerId="ADAL" clId="{DC929316-FCEF-4388-8219-8E437F6A5236}" dt="2023-10-25T16:05:57.334" v="1" actId="478"/>
          <ac:spMkLst>
            <pc:docMk/>
            <pc:sldMk cId="339792483" sldId="259"/>
            <ac:spMk id="11" creationId="{85CF39CB-7438-3FB1-D0DB-91DA1BADD8C1}"/>
          </ac:spMkLst>
        </pc:spChg>
        <pc:graphicFrameChg chg="add mod">
          <ac:chgData name="Bappaditya Ray" userId="7702d70d-8a97-4837-afbb-59f98ec6bf37" providerId="ADAL" clId="{DC929316-FCEF-4388-8219-8E437F6A5236}" dt="2023-10-25T16:06:12.163" v="5" actId="1076"/>
          <ac:graphicFrameMkLst>
            <pc:docMk/>
            <pc:sldMk cId="339792483" sldId="259"/>
            <ac:graphicFrameMk id="2" creationId="{2930BCF2-89F9-B244-9E71-8DFBF97FCA21}"/>
          </ac:graphicFrameMkLst>
        </pc:graphicFrameChg>
        <pc:graphicFrameChg chg="del">
          <ac:chgData name="Bappaditya Ray" userId="7702d70d-8a97-4837-afbb-59f98ec6bf37" providerId="ADAL" clId="{DC929316-FCEF-4388-8219-8E437F6A5236}" dt="2023-10-25T16:06:08.572" v="4" actId="478"/>
          <ac:graphicFrameMkLst>
            <pc:docMk/>
            <pc:sldMk cId="339792483" sldId="259"/>
            <ac:graphicFrameMk id="4" creationId="{937B52AD-D3D8-F780-24EB-01052D3D68B0}"/>
          </ac:graphicFrameMkLst>
        </pc:graphicFrameChg>
        <pc:graphicFrameChg chg="add mod modGraphic">
          <ac:chgData name="Bappaditya Ray" userId="7702d70d-8a97-4837-afbb-59f98ec6bf37" providerId="ADAL" clId="{DC929316-FCEF-4388-8219-8E437F6A5236}" dt="2023-11-06T17:14:51.045" v="1460" actId="1076"/>
          <ac:graphicFrameMkLst>
            <pc:docMk/>
            <pc:sldMk cId="339792483" sldId="259"/>
            <ac:graphicFrameMk id="4" creationId="{A804C31D-C4C8-0051-EE51-0A9757D15945}"/>
          </ac:graphicFrameMkLst>
        </pc:graphicFrameChg>
        <pc:graphicFrameChg chg="del">
          <ac:chgData name="Bappaditya Ray" userId="7702d70d-8a97-4837-afbb-59f98ec6bf37" providerId="ADAL" clId="{DC929316-FCEF-4388-8219-8E437F6A5236}" dt="2023-10-25T16:05:55.145" v="0" actId="478"/>
          <ac:graphicFrameMkLst>
            <pc:docMk/>
            <pc:sldMk cId="339792483" sldId="259"/>
            <ac:graphicFrameMk id="8" creationId="{1E45D002-E3DD-B5B0-31FF-110676FFC9F7}"/>
          </ac:graphicFrameMkLst>
        </pc:graphicFrameChg>
      </pc:sldChg>
      <pc:sldChg chg="addSp delSp modSp mod">
        <pc:chgData name="Bappaditya Ray" userId="7702d70d-8a97-4837-afbb-59f98ec6bf37" providerId="ADAL" clId="{DC929316-FCEF-4388-8219-8E437F6A5236}" dt="2023-10-25T17:07:52.362" v="557" actId="21"/>
        <pc:sldMkLst>
          <pc:docMk/>
          <pc:sldMk cId="1171632323" sldId="260"/>
        </pc:sldMkLst>
        <pc:spChg chg="mod">
          <ac:chgData name="Bappaditya Ray" userId="7702d70d-8a97-4837-afbb-59f98ec6bf37" providerId="ADAL" clId="{DC929316-FCEF-4388-8219-8E437F6A5236}" dt="2023-10-25T17:07:52.362" v="557" actId="21"/>
          <ac:spMkLst>
            <pc:docMk/>
            <pc:sldMk cId="1171632323" sldId="260"/>
            <ac:spMk id="2" creationId="{3EB30104-3647-7ED7-E741-4D7DB45B3A7C}"/>
          </ac:spMkLst>
        </pc:spChg>
        <pc:spChg chg="add del">
          <ac:chgData name="Bappaditya Ray" userId="7702d70d-8a97-4837-afbb-59f98ec6bf37" providerId="ADAL" clId="{DC929316-FCEF-4388-8219-8E437F6A5236}" dt="2023-10-25T16:36:20.825" v="220"/>
          <ac:spMkLst>
            <pc:docMk/>
            <pc:sldMk cId="1171632323" sldId="260"/>
            <ac:spMk id="4" creationId="{666EF9D1-DCF5-909E-6F3A-6CFA0335405D}"/>
          </ac:spMkLst>
        </pc:spChg>
        <pc:spChg chg="add del mod">
          <ac:chgData name="Bappaditya Ray" userId="7702d70d-8a97-4837-afbb-59f98ec6bf37" providerId="ADAL" clId="{DC929316-FCEF-4388-8219-8E437F6A5236}" dt="2023-10-25T16:36:38.636" v="224" actId="478"/>
          <ac:spMkLst>
            <pc:docMk/>
            <pc:sldMk cId="1171632323" sldId="260"/>
            <ac:spMk id="6" creationId="{31FD74DF-B81D-4759-F5AA-B7D3F6E90800}"/>
          </ac:spMkLst>
        </pc:spChg>
        <pc:spChg chg="add del mod">
          <ac:chgData name="Bappaditya Ray" userId="7702d70d-8a97-4837-afbb-59f98ec6bf37" providerId="ADAL" clId="{DC929316-FCEF-4388-8219-8E437F6A5236}" dt="2023-10-25T16:52:49.865" v="373" actId="478"/>
          <ac:spMkLst>
            <pc:docMk/>
            <pc:sldMk cId="1171632323" sldId="260"/>
            <ac:spMk id="9" creationId="{1FD0737E-1AC6-507D-09DC-BB25D06F3DC6}"/>
          </ac:spMkLst>
        </pc:spChg>
        <pc:graphicFrameChg chg="add del mod">
          <ac:chgData name="Bappaditya Ray" userId="7702d70d-8a97-4837-afbb-59f98ec6bf37" providerId="ADAL" clId="{DC929316-FCEF-4388-8219-8E437F6A5236}" dt="2023-10-25T16:30:50.739" v="97"/>
          <ac:graphicFrameMkLst>
            <pc:docMk/>
            <pc:sldMk cId="1171632323" sldId="260"/>
            <ac:graphicFrameMk id="3" creationId="{4092356A-15C4-01B4-B529-A9EDA5C44809}"/>
          </ac:graphicFrameMkLst>
        </pc:graphicFrameChg>
        <pc:graphicFrameChg chg="add del">
          <ac:chgData name="Bappaditya Ray" userId="7702d70d-8a97-4837-afbb-59f98ec6bf37" providerId="ADAL" clId="{DC929316-FCEF-4388-8219-8E437F6A5236}" dt="2023-10-25T16:36:20.825" v="220"/>
          <ac:graphicFrameMkLst>
            <pc:docMk/>
            <pc:sldMk cId="1171632323" sldId="260"/>
            <ac:graphicFrameMk id="5" creationId="{A5EDB4E5-48F3-0983-72FE-BF742E1DB6F4}"/>
          </ac:graphicFrameMkLst>
        </pc:graphicFrameChg>
        <pc:graphicFrameChg chg="add del mod">
          <ac:chgData name="Bappaditya Ray" userId="7702d70d-8a97-4837-afbb-59f98ec6bf37" providerId="ADAL" clId="{DC929316-FCEF-4388-8219-8E437F6A5236}" dt="2023-10-25T16:36:52.800" v="226" actId="1076"/>
          <ac:graphicFrameMkLst>
            <pc:docMk/>
            <pc:sldMk cId="1171632323" sldId="260"/>
            <ac:graphicFrameMk id="7" creationId="{21D288B5-A143-78A8-04F0-5D61CC171FB0}"/>
          </ac:graphicFrameMkLst>
        </pc:graphicFrameChg>
        <pc:picChg chg="add del mod">
          <ac:chgData name="Bappaditya Ray" userId="7702d70d-8a97-4837-afbb-59f98ec6bf37" providerId="ADAL" clId="{DC929316-FCEF-4388-8219-8E437F6A5236}" dt="2023-10-25T16:52:47.034" v="372" actId="478"/>
          <ac:picMkLst>
            <pc:docMk/>
            <pc:sldMk cId="1171632323" sldId="260"/>
            <ac:picMk id="8" creationId="{97C3925D-4100-603D-0FDF-5644B6076823}"/>
          </ac:picMkLst>
        </pc:picChg>
        <pc:picChg chg="add mod">
          <ac:chgData name="Bappaditya Ray" userId="7702d70d-8a97-4837-afbb-59f98ec6bf37" providerId="ADAL" clId="{DC929316-FCEF-4388-8219-8E437F6A5236}" dt="2023-10-25T16:53:16.861" v="375" actId="1076"/>
          <ac:picMkLst>
            <pc:docMk/>
            <pc:sldMk cId="1171632323" sldId="260"/>
            <ac:picMk id="10" creationId="{19D4B254-DE7B-2D64-48FD-E7C63350F980}"/>
          </ac:picMkLst>
        </pc:picChg>
      </pc:sldChg>
      <pc:sldChg chg="addSp delSp modSp add mod">
        <pc:chgData name="Bappaditya Ray" userId="7702d70d-8a97-4837-afbb-59f98ec6bf37" providerId="ADAL" clId="{DC929316-FCEF-4388-8219-8E437F6A5236}" dt="2023-10-25T16:33:54.532" v="218" actId="14100"/>
        <pc:sldMkLst>
          <pc:docMk/>
          <pc:sldMk cId="2320553336" sldId="261"/>
        </pc:sldMkLst>
        <pc:spChg chg="mod">
          <ac:chgData name="Bappaditya Ray" userId="7702d70d-8a97-4837-afbb-59f98ec6bf37" providerId="ADAL" clId="{DC929316-FCEF-4388-8219-8E437F6A5236}" dt="2023-10-25T16:31:27.115" v="138" actId="20577"/>
          <ac:spMkLst>
            <pc:docMk/>
            <pc:sldMk cId="2320553336" sldId="261"/>
            <ac:spMk id="2" creationId="{3EB30104-3647-7ED7-E741-4D7DB45B3A7C}"/>
          </ac:spMkLst>
        </pc:spChg>
        <pc:spChg chg="add">
          <ac:chgData name="Bappaditya Ray" userId="7702d70d-8a97-4837-afbb-59f98ec6bf37" providerId="ADAL" clId="{DC929316-FCEF-4388-8219-8E437F6A5236}" dt="2023-10-25T16:31:33.376" v="139" actId="11529"/>
          <ac:spMkLst>
            <pc:docMk/>
            <pc:sldMk cId="2320553336" sldId="261"/>
            <ac:spMk id="3" creationId="{5AD74CED-EAA1-F2EE-857D-D070F2E4BDA1}"/>
          </ac:spMkLst>
        </pc:spChg>
        <pc:spChg chg="add mod">
          <ac:chgData name="Bappaditya Ray" userId="7702d70d-8a97-4837-afbb-59f98ec6bf37" providerId="ADAL" clId="{DC929316-FCEF-4388-8219-8E437F6A5236}" dt="2023-10-25T16:31:50.361" v="141" actId="207"/>
          <ac:spMkLst>
            <pc:docMk/>
            <pc:sldMk cId="2320553336" sldId="261"/>
            <ac:spMk id="4" creationId="{57532121-3A8F-EB83-689F-B964D3619D86}"/>
          </ac:spMkLst>
        </pc:spChg>
        <pc:spChg chg="add mod">
          <ac:chgData name="Bappaditya Ray" userId="7702d70d-8a97-4837-afbb-59f98ec6bf37" providerId="ADAL" clId="{DC929316-FCEF-4388-8219-8E437F6A5236}" dt="2023-10-25T16:32:11.984" v="144" actId="14100"/>
          <ac:spMkLst>
            <pc:docMk/>
            <pc:sldMk cId="2320553336" sldId="261"/>
            <ac:spMk id="5" creationId="{7A6691EF-D724-3CA4-EA20-3C13EF945F8F}"/>
          </ac:spMkLst>
        </pc:spChg>
        <pc:spChg chg="add del">
          <ac:chgData name="Bappaditya Ray" userId="7702d70d-8a97-4837-afbb-59f98ec6bf37" providerId="ADAL" clId="{DC929316-FCEF-4388-8219-8E437F6A5236}" dt="2023-10-25T16:32:21.635" v="146" actId="11529"/>
          <ac:spMkLst>
            <pc:docMk/>
            <pc:sldMk cId="2320553336" sldId="261"/>
            <ac:spMk id="6" creationId="{6CACCC99-A2BB-D185-9915-B2D12F66AE60}"/>
          </ac:spMkLst>
        </pc:spChg>
        <pc:spChg chg="add mod">
          <ac:chgData name="Bappaditya Ray" userId="7702d70d-8a97-4837-afbb-59f98ec6bf37" providerId="ADAL" clId="{DC929316-FCEF-4388-8219-8E437F6A5236}" dt="2023-10-25T16:32:51.682" v="175" actId="1076"/>
          <ac:spMkLst>
            <pc:docMk/>
            <pc:sldMk cId="2320553336" sldId="261"/>
            <ac:spMk id="9" creationId="{102FFA42-0695-7CD3-2AD2-A0DA9EA1EAC3}"/>
          </ac:spMkLst>
        </pc:spChg>
        <pc:spChg chg="add del mod">
          <ac:chgData name="Bappaditya Ray" userId="7702d70d-8a97-4837-afbb-59f98ec6bf37" providerId="ADAL" clId="{DC929316-FCEF-4388-8219-8E437F6A5236}" dt="2023-10-25T16:33:05.573" v="178" actId="478"/>
          <ac:spMkLst>
            <pc:docMk/>
            <pc:sldMk cId="2320553336" sldId="261"/>
            <ac:spMk id="10" creationId="{6D740EB5-C2B9-59B3-E75E-0E97C0DDFB93}"/>
          </ac:spMkLst>
        </pc:spChg>
        <pc:spChg chg="add mod">
          <ac:chgData name="Bappaditya Ray" userId="7702d70d-8a97-4837-afbb-59f98ec6bf37" providerId="ADAL" clId="{DC929316-FCEF-4388-8219-8E437F6A5236}" dt="2023-10-25T16:33:39.923" v="214" actId="1076"/>
          <ac:spMkLst>
            <pc:docMk/>
            <pc:sldMk cId="2320553336" sldId="261"/>
            <ac:spMk id="11" creationId="{D028A746-3A1F-3EC4-9973-567612A3D0D0}"/>
          </ac:spMkLst>
        </pc:spChg>
        <pc:cxnChg chg="add">
          <ac:chgData name="Bappaditya Ray" userId="7702d70d-8a97-4837-afbb-59f98ec6bf37" providerId="ADAL" clId="{DC929316-FCEF-4388-8219-8E437F6A5236}" dt="2023-10-25T16:32:27.680" v="147" actId="11529"/>
          <ac:cxnSpMkLst>
            <pc:docMk/>
            <pc:sldMk cId="2320553336" sldId="261"/>
            <ac:cxnSpMk id="8" creationId="{E6DE8D39-8947-BFC9-730C-0DF0B01BB185}"/>
          </ac:cxnSpMkLst>
        </pc:cxnChg>
        <pc:cxnChg chg="add mod">
          <ac:chgData name="Bappaditya Ray" userId="7702d70d-8a97-4837-afbb-59f98ec6bf37" providerId="ADAL" clId="{DC929316-FCEF-4388-8219-8E437F6A5236}" dt="2023-10-25T16:33:54.532" v="218" actId="14100"/>
          <ac:cxnSpMkLst>
            <pc:docMk/>
            <pc:sldMk cId="2320553336" sldId="261"/>
            <ac:cxnSpMk id="13" creationId="{B126C2AD-0AFB-DE9D-D568-B914384C8C1B}"/>
          </ac:cxnSpMkLst>
        </pc:cxnChg>
      </pc:sldChg>
      <pc:sldChg chg="addSp delSp modSp add mod">
        <pc:chgData name="Bappaditya Ray" userId="7702d70d-8a97-4837-afbb-59f98ec6bf37" providerId="ADAL" clId="{DC929316-FCEF-4388-8219-8E437F6A5236}" dt="2023-10-25T17:31:09.174" v="1092" actId="478"/>
        <pc:sldMkLst>
          <pc:docMk/>
          <pc:sldMk cId="2441233068" sldId="262"/>
        </pc:sldMkLst>
        <pc:spChg chg="del">
          <ac:chgData name="Bappaditya Ray" userId="7702d70d-8a97-4837-afbb-59f98ec6bf37" providerId="ADAL" clId="{DC929316-FCEF-4388-8219-8E437F6A5236}" dt="2023-10-25T16:56:14.887" v="377" actId="478"/>
          <ac:spMkLst>
            <pc:docMk/>
            <pc:sldMk cId="2441233068" sldId="262"/>
            <ac:spMk id="2" creationId="{3EB30104-3647-7ED7-E741-4D7DB45B3A7C}"/>
          </ac:spMkLst>
        </pc:spChg>
        <pc:spChg chg="add del mod">
          <ac:chgData name="Bappaditya Ray" userId="7702d70d-8a97-4837-afbb-59f98ec6bf37" providerId="ADAL" clId="{DC929316-FCEF-4388-8219-8E437F6A5236}" dt="2023-10-25T16:56:44.706" v="391" actId="478"/>
          <ac:spMkLst>
            <pc:docMk/>
            <pc:sldMk cId="2441233068" sldId="262"/>
            <ac:spMk id="4" creationId="{1BC4E7C1-70B6-6388-5813-50922209C54E}"/>
          </ac:spMkLst>
        </pc:spChg>
        <pc:spChg chg="add mod">
          <ac:chgData name="Bappaditya Ray" userId="7702d70d-8a97-4837-afbb-59f98ec6bf37" providerId="ADAL" clId="{DC929316-FCEF-4388-8219-8E437F6A5236}" dt="2023-10-25T17:29:58.984" v="1081" actId="255"/>
          <ac:spMkLst>
            <pc:docMk/>
            <pc:sldMk cId="2441233068" sldId="262"/>
            <ac:spMk id="9" creationId="{D59ED1DD-FD96-6525-1127-F42FC05C6D78}"/>
          </ac:spMkLst>
        </pc:spChg>
        <pc:spChg chg="add mod">
          <ac:chgData name="Bappaditya Ray" userId="7702d70d-8a97-4837-afbb-59f98ec6bf37" providerId="ADAL" clId="{DC929316-FCEF-4388-8219-8E437F6A5236}" dt="2023-10-25T17:29:48.775" v="1080" actId="1076"/>
          <ac:spMkLst>
            <pc:docMk/>
            <pc:sldMk cId="2441233068" sldId="262"/>
            <ac:spMk id="13" creationId="{EE5422F8-07CC-1DC5-8ED0-2FE0B5CEB300}"/>
          </ac:spMkLst>
        </pc:spChg>
        <pc:spChg chg="add mod">
          <ac:chgData name="Bappaditya Ray" userId="7702d70d-8a97-4837-afbb-59f98ec6bf37" providerId="ADAL" clId="{DC929316-FCEF-4388-8219-8E437F6A5236}" dt="2023-10-25T17:30:16.715" v="1090" actId="20577"/>
          <ac:spMkLst>
            <pc:docMk/>
            <pc:sldMk cId="2441233068" sldId="262"/>
            <ac:spMk id="16" creationId="{63DFE593-FBF0-BB0B-AB4E-C5F7BEDC8FC5}"/>
          </ac:spMkLst>
        </pc:spChg>
        <pc:spChg chg="add mod">
          <ac:chgData name="Bappaditya Ray" userId="7702d70d-8a97-4837-afbb-59f98ec6bf37" providerId="ADAL" clId="{DC929316-FCEF-4388-8219-8E437F6A5236}" dt="2023-10-25T17:01:35.811" v="548" actId="14100"/>
          <ac:spMkLst>
            <pc:docMk/>
            <pc:sldMk cId="2441233068" sldId="262"/>
            <ac:spMk id="17" creationId="{2E7B99C1-EBBB-A45F-CDF0-E1DB2E261FD4}"/>
          </ac:spMkLst>
        </pc:spChg>
        <pc:spChg chg="add del mod">
          <ac:chgData name="Bappaditya Ray" userId="7702d70d-8a97-4837-afbb-59f98ec6bf37" providerId="ADAL" clId="{DC929316-FCEF-4388-8219-8E437F6A5236}" dt="2023-10-25T17:31:09.174" v="1092" actId="478"/>
          <ac:spMkLst>
            <pc:docMk/>
            <pc:sldMk cId="2441233068" sldId="262"/>
            <ac:spMk id="18" creationId="{94CC199E-E9E2-8507-70C0-196A5882F8D5}"/>
          </ac:spMkLst>
        </pc:spChg>
        <pc:graphicFrameChg chg="add mod">
          <ac:chgData name="Bappaditya Ray" userId="7702d70d-8a97-4837-afbb-59f98ec6bf37" providerId="ADAL" clId="{DC929316-FCEF-4388-8219-8E437F6A5236}" dt="2023-10-25T16:56:49.115" v="392" actId="1076"/>
          <ac:graphicFrameMkLst>
            <pc:docMk/>
            <pc:sldMk cId="2441233068" sldId="262"/>
            <ac:graphicFrameMk id="3" creationId="{B6CAC3C5-773D-7D31-FAE9-B88B737AE6B1}"/>
          </ac:graphicFrameMkLst>
        </pc:graphicFrameChg>
        <pc:graphicFrameChg chg="del">
          <ac:chgData name="Bappaditya Ray" userId="7702d70d-8a97-4837-afbb-59f98ec6bf37" providerId="ADAL" clId="{DC929316-FCEF-4388-8219-8E437F6A5236}" dt="2023-10-25T16:56:14.887" v="377" actId="478"/>
          <ac:graphicFrameMkLst>
            <pc:docMk/>
            <pc:sldMk cId="2441233068" sldId="262"/>
            <ac:graphicFrameMk id="7" creationId="{21D288B5-A143-78A8-04F0-5D61CC171FB0}"/>
          </ac:graphicFrameMkLst>
        </pc:graphicFrameChg>
        <pc:picChg chg="del">
          <ac:chgData name="Bappaditya Ray" userId="7702d70d-8a97-4837-afbb-59f98ec6bf37" providerId="ADAL" clId="{DC929316-FCEF-4388-8219-8E437F6A5236}" dt="2023-10-25T16:56:14.887" v="377" actId="478"/>
          <ac:picMkLst>
            <pc:docMk/>
            <pc:sldMk cId="2441233068" sldId="262"/>
            <ac:picMk id="10" creationId="{19D4B254-DE7B-2D64-48FD-E7C63350F980}"/>
          </ac:picMkLst>
        </pc:picChg>
        <pc:cxnChg chg="add mod">
          <ac:chgData name="Bappaditya Ray" userId="7702d70d-8a97-4837-afbb-59f98ec6bf37" providerId="ADAL" clId="{DC929316-FCEF-4388-8219-8E437F6A5236}" dt="2023-10-25T16:57:27.643" v="404" actId="1076"/>
          <ac:cxnSpMkLst>
            <pc:docMk/>
            <pc:sldMk cId="2441233068" sldId="262"/>
            <ac:cxnSpMk id="8" creationId="{BDAA6B86-F71B-B111-B171-9419EE426644}"/>
          </ac:cxnSpMkLst>
        </pc:cxnChg>
        <pc:cxnChg chg="add mod">
          <ac:chgData name="Bappaditya Ray" userId="7702d70d-8a97-4837-afbb-59f98ec6bf37" providerId="ADAL" clId="{DC929316-FCEF-4388-8219-8E437F6A5236}" dt="2023-10-25T16:58:00.784" v="410" actId="1076"/>
          <ac:cxnSpMkLst>
            <pc:docMk/>
            <pc:sldMk cId="2441233068" sldId="262"/>
            <ac:cxnSpMk id="12" creationId="{CBE17C21-0A52-FCF2-935B-396B99E787E9}"/>
          </ac:cxnSpMkLst>
        </pc:cxnChg>
        <pc:cxnChg chg="add">
          <ac:chgData name="Bappaditya Ray" userId="7702d70d-8a97-4837-afbb-59f98ec6bf37" providerId="ADAL" clId="{DC929316-FCEF-4388-8219-8E437F6A5236}" dt="2023-10-25T16:59:23.134" v="438" actId="11529"/>
          <ac:cxnSpMkLst>
            <pc:docMk/>
            <pc:sldMk cId="2441233068" sldId="262"/>
            <ac:cxnSpMk id="15" creationId="{0576D62E-63BC-033D-F7B7-E931E9D4C490}"/>
          </ac:cxnSpMkLst>
        </pc:cxnChg>
      </pc:sldChg>
      <pc:sldChg chg="addSp delSp modSp add mod ord">
        <pc:chgData name="Bappaditya Ray" userId="7702d70d-8a97-4837-afbb-59f98ec6bf37" providerId="ADAL" clId="{DC929316-FCEF-4388-8219-8E437F6A5236}" dt="2023-11-15T16:56:25.249" v="2207"/>
        <pc:sldMkLst>
          <pc:docMk/>
          <pc:sldMk cId="3824386986" sldId="263"/>
        </pc:sldMkLst>
        <pc:spChg chg="del">
          <ac:chgData name="Bappaditya Ray" userId="7702d70d-8a97-4837-afbb-59f98ec6bf37" providerId="ADAL" clId="{DC929316-FCEF-4388-8219-8E437F6A5236}" dt="2023-10-25T17:10:29.642" v="562" actId="478"/>
          <ac:spMkLst>
            <pc:docMk/>
            <pc:sldMk cId="3824386986" sldId="263"/>
            <ac:spMk id="3" creationId="{8C4D2AE1-BBDE-BD01-D89B-A30937E0A574}"/>
          </ac:spMkLst>
        </pc:spChg>
        <pc:spChg chg="del">
          <ac:chgData name="Bappaditya Ray" userId="7702d70d-8a97-4837-afbb-59f98ec6bf37" providerId="ADAL" clId="{DC929316-FCEF-4388-8219-8E437F6A5236}" dt="2023-10-25T17:10:29.642" v="562" actId="478"/>
          <ac:spMkLst>
            <pc:docMk/>
            <pc:sldMk cId="3824386986" sldId="263"/>
            <ac:spMk id="6" creationId="{A3F903C5-27E4-325F-EB00-49C8F9C81091}"/>
          </ac:spMkLst>
        </pc:spChg>
        <pc:spChg chg="add mod">
          <ac:chgData name="Bappaditya Ray" userId="7702d70d-8a97-4837-afbb-59f98ec6bf37" providerId="ADAL" clId="{DC929316-FCEF-4388-8219-8E437F6A5236}" dt="2023-10-25T18:21:11.363" v="1444" actId="20577"/>
          <ac:spMkLst>
            <pc:docMk/>
            <pc:sldMk cId="3824386986" sldId="263"/>
            <ac:spMk id="7" creationId="{726A1855-8F15-2994-0FF7-B0A4427A0277}"/>
          </ac:spMkLst>
        </pc:spChg>
        <pc:spChg chg="add mod">
          <ac:chgData name="Bappaditya Ray" userId="7702d70d-8a97-4837-afbb-59f98ec6bf37" providerId="ADAL" clId="{DC929316-FCEF-4388-8219-8E437F6A5236}" dt="2023-10-25T18:28:10.900" v="1453" actId="1076"/>
          <ac:spMkLst>
            <pc:docMk/>
            <pc:sldMk cId="3824386986" sldId="263"/>
            <ac:spMk id="8" creationId="{799377B2-E838-92F7-FC69-A01F86B93EE2}"/>
          </ac:spMkLst>
        </pc:spChg>
        <pc:spChg chg="add mod">
          <ac:chgData name="Bappaditya Ray" userId="7702d70d-8a97-4837-afbb-59f98ec6bf37" providerId="ADAL" clId="{DC929316-FCEF-4388-8219-8E437F6A5236}" dt="2023-10-25T18:22:18.357" v="1446" actId="5793"/>
          <ac:spMkLst>
            <pc:docMk/>
            <pc:sldMk cId="3824386986" sldId="263"/>
            <ac:spMk id="9" creationId="{E41CAEA8-7D60-B609-D53B-5292913FDC68}"/>
          </ac:spMkLst>
        </pc:spChg>
        <pc:spChg chg="add del mod">
          <ac:chgData name="Bappaditya Ray" userId="7702d70d-8a97-4837-afbb-59f98ec6bf37" providerId="ADAL" clId="{DC929316-FCEF-4388-8219-8E437F6A5236}" dt="2023-10-25T17:36:25.459" v="1208" actId="478"/>
          <ac:spMkLst>
            <pc:docMk/>
            <pc:sldMk cId="3824386986" sldId="263"/>
            <ac:spMk id="10" creationId="{13B14704-0B3E-778B-B21F-CA2AFA46A606}"/>
          </ac:spMkLst>
        </pc:spChg>
        <pc:spChg chg="add mod">
          <ac:chgData name="Bappaditya Ray" userId="7702d70d-8a97-4837-afbb-59f98ec6bf37" providerId="ADAL" clId="{DC929316-FCEF-4388-8219-8E437F6A5236}" dt="2023-10-25T17:36:56.198" v="1217" actId="1076"/>
          <ac:spMkLst>
            <pc:docMk/>
            <pc:sldMk cId="3824386986" sldId="263"/>
            <ac:spMk id="11" creationId="{9B0A52B1-1181-1EEE-0F35-6EB5D4997015}"/>
          </ac:spMkLst>
        </pc:spChg>
        <pc:spChg chg="add del mod">
          <ac:chgData name="Bappaditya Ray" userId="7702d70d-8a97-4837-afbb-59f98ec6bf37" providerId="ADAL" clId="{DC929316-FCEF-4388-8219-8E437F6A5236}" dt="2023-10-25T17:19:09.595" v="915"/>
          <ac:spMkLst>
            <pc:docMk/>
            <pc:sldMk cId="3824386986" sldId="263"/>
            <ac:spMk id="12" creationId="{813D1B1C-416E-ACA3-F699-437BD1B35B2B}"/>
          </ac:spMkLst>
        </pc:spChg>
        <pc:spChg chg="add del mod">
          <ac:chgData name="Bappaditya Ray" userId="7702d70d-8a97-4837-afbb-59f98ec6bf37" providerId="ADAL" clId="{DC929316-FCEF-4388-8219-8E437F6A5236}" dt="2023-10-25T17:20:17.432" v="950" actId="478"/>
          <ac:spMkLst>
            <pc:docMk/>
            <pc:sldMk cId="3824386986" sldId="263"/>
            <ac:spMk id="13" creationId="{4310BE95-A78E-4034-2492-FE3FAD276AF1}"/>
          </ac:spMkLst>
        </pc:spChg>
        <pc:spChg chg="add mod">
          <ac:chgData name="Bappaditya Ray" userId="7702d70d-8a97-4837-afbb-59f98ec6bf37" providerId="ADAL" clId="{DC929316-FCEF-4388-8219-8E437F6A5236}" dt="2023-10-25T17:21:23.534" v="1009" actId="20577"/>
          <ac:spMkLst>
            <pc:docMk/>
            <pc:sldMk cId="3824386986" sldId="263"/>
            <ac:spMk id="14" creationId="{02A31AF2-FB90-C79C-31CB-C85B26F36232}"/>
          </ac:spMkLst>
        </pc:spChg>
        <pc:graphicFrameChg chg="del">
          <ac:chgData name="Bappaditya Ray" userId="7702d70d-8a97-4837-afbb-59f98ec6bf37" providerId="ADAL" clId="{DC929316-FCEF-4388-8219-8E437F6A5236}" dt="2023-10-25T17:10:29.642" v="562" actId="478"/>
          <ac:graphicFrameMkLst>
            <pc:docMk/>
            <pc:sldMk cId="3824386986" sldId="263"/>
            <ac:graphicFrameMk id="2" creationId="{2930BCF2-89F9-B244-9E71-8DFBF97FCA21}"/>
          </ac:graphicFrameMkLst>
        </pc:graphicFrameChg>
        <pc:graphicFrameChg chg="add mod modGraphic">
          <ac:chgData name="Bappaditya Ray" userId="7702d70d-8a97-4837-afbb-59f98ec6bf37" providerId="ADAL" clId="{DC929316-FCEF-4388-8219-8E437F6A5236}" dt="2023-10-25T17:49:31.880" v="1341" actId="1076"/>
          <ac:graphicFrameMkLst>
            <pc:docMk/>
            <pc:sldMk cId="3824386986" sldId="263"/>
            <ac:graphicFrameMk id="15" creationId="{99ADFDA6-335C-8E3F-D93E-E3BC0005676A}"/>
          </ac:graphicFrameMkLst>
        </pc:graphicFrameChg>
        <pc:picChg chg="add mod">
          <ac:chgData name="Bappaditya Ray" userId="7702d70d-8a97-4837-afbb-59f98ec6bf37" providerId="ADAL" clId="{DC929316-FCEF-4388-8219-8E437F6A5236}" dt="2023-10-25T18:27:11.380" v="1451" actId="14100"/>
          <ac:picMkLst>
            <pc:docMk/>
            <pc:sldMk cId="3824386986" sldId="263"/>
            <ac:picMk id="4" creationId="{1DA344C7-72BC-44F3-3325-8D18E443B14A}"/>
          </ac:picMkLst>
        </pc:picChg>
        <pc:picChg chg="add mod">
          <ac:chgData name="Bappaditya Ray" userId="7702d70d-8a97-4837-afbb-59f98ec6bf37" providerId="ADAL" clId="{DC929316-FCEF-4388-8219-8E437F6A5236}" dt="2023-10-25T17:49:19.347" v="1337" actId="1076"/>
          <ac:picMkLst>
            <pc:docMk/>
            <pc:sldMk cId="3824386986" sldId="263"/>
            <ac:picMk id="5" creationId="{6F50E202-BD03-FB20-838D-34EFF645E454}"/>
          </ac:picMkLst>
        </pc:picChg>
        <pc:picChg chg="add mod">
          <ac:chgData name="Bappaditya Ray" userId="7702d70d-8a97-4837-afbb-59f98ec6bf37" providerId="ADAL" clId="{DC929316-FCEF-4388-8219-8E437F6A5236}" dt="2023-10-25T18:27:18.895" v="1452" actId="1076"/>
          <ac:picMkLst>
            <pc:docMk/>
            <pc:sldMk cId="3824386986" sldId="263"/>
            <ac:picMk id="16" creationId="{E71137C9-390C-2F8D-EBB0-80F42055CA2D}"/>
          </ac:picMkLst>
        </pc:picChg>
      </pc:sldChg>
      <pc:sldChg chg="addSp delSp modSp add mod">
        <pc:chgData name="Bappaditya Ray" userId="7702d70d-8a97-4837-afbb-59f98ec6bf37" providerId="ADAL" clId="{DC929316-FCEF-4388-8219-8E437F6A5236}" dt="2023-11-15T17:26:42.762" v="2481" actId="20577"/>
        <pc:sldMkLst>
          <pc:docMk/>
          <pc:sldMk cId="3876995234" sldId="264"/>
        </pc:sldMkLst>
        <pc:spChg chg="add mod">
          <ac:chgData name="Bappaditya Ray" userId="7702d70d-8a97-4837-afbb-59f98ec6bf37" providerId="ADAL" clId="{DC929316-FCEF-4388-8219-8E437F6A5236}" dt="2023-11-15T17:18:16.657" v="2329" actId="14100"/>
          <ac:spMkLst>
            <pc:docMk/>
            <pc:sldMk cId="3876995234" sldId="264"/>
            <ac:spMk id="2" creationId="{F49C8EF6-1BE8-A0F2-3B1C-E1392FFD4142}"/>
          </ac:spMkLst>
        </pc:spChg>
        <pc:spChg chg="del">
          <ac:chgData name="Bappaditya Ray" userId="7702d70d-8a97-4837-afbb-59f98ec6bf37" providerId="ADAL" clId="{DC929316-FCEF-4388-8219-8E437F6A5236}" dt="2023-11-15T16:57:02.505" v="2210" actId="478"/>
          <ac:spMkLst>
            <pc:docMk/>
            <pc:sldMk cId="3876995234" sldId="264"/>
            <ac:spMk id="7" creationId="{726A1855-8F15-2994-0FF7-B0A4427A0277}"/>
          </ac:spMkLst>
        </pc:spChg>
        <pc:spChg chg="mod">
          <ac:chgData name="Bappaditya Ray" userId="7702d70d-8a97-4837-afbb-59f98ec6bf37" providerId="ADAL" clId="{DC929316-FCEF-4388-8219-8E437F6A5236}" dt="2023-11-15T17:26:42.762" v="2481" actId="20577"/>
          <ac:spMkLst>
            <pc:docMk/>
            <pc:sldMk cId="3876995234" sldId="264"/>
            <ac:spMk id="9" creationId="{E41CAEA8-7D60-B609-D53B-5292913FDC68}"/>
          </ac:spMkLst>
        </pc:spChg>
        <pc:spChg chg="del">
          <ac:chgData name="Bappaditya Ray" userId="7702d70d-8a97-4837-afbb-59f98ec6bf37" providerId="ADAL" clId="{DC929316-FCEF-4388-8219-8E437F6A5236}" dt="2023-11-15T16:58:59.133" v="2305" actId="478"/>
          <ac:spMkLst>
            <pc:docMk/>
            <pc:sldMk cId="3876995234" sldId="264"/>
            <ac:spMk id="11" creationId="{9B0A52B1-1181-1EEE-0F35-6EB5D4997015}"/>
          </ac:spMkLst>
        </pc:spChg>
        <pc:spChg chg="add del mod">
          <ac:chgData name="Bappaditya Ray" userId="7702d70d-8a97-4837-afbb-59f98ec6bf37" providerId="ADAL" clId="{DC929316-FCEF-4388-8219-8E437F6A5236}" dt="2023-11-15T17:20:53.426" v="2341" actId="478"/>
          <ac:spMkLst>
            <pc:docMk/>
            <pc:sldMk cId="3876995234" sldId="264"/>
            <ac:spMk id="20" creationId="{A20417F8-3DE4-FF98-07F7-1E2B8B809DED}"/>
          </ac:spMkLst>
        </pc:spChg>
        <pc:graphicFrameChg chg="del">
          <ac:chgData name="Bappaditya Ray" userId="7702d70d-8a97-4837-afbb-59f98ec6bf37" providerId="ADAL" clId="{DC929316-FCEF-4388-8219-8E437F6A5236}" dt="2023-11-15T16:56:48.305" v="2209" actId="478"/>
          <ac:graphicFrameMkLst>
            <pc:docMk/>
            <pc:sldMk cId="3876995234" sldId="264"/>
            <ac:graphicFrameMk id="15" creationId="{99ADFDA6-335C-8E3F-D93E-E3BC0005676A}"/>
          </ac:graphicFrameMkLst>
        </pc:graphicFrameChg>
        <pc:cxnChg chg="add">
          <ac:chgData name="Bappaditya Ray" userId="7702d70d-8a97-4837-afbb-59f98ec6bf37" providerId="ADAL" clId="{DC929316-FCEF-4388-8219-8E437F6A5236}" dt="2023-11-15T17:18:24.288" v="2330" actId="11529"/>
          <ac:cxnSpMkLst>
            <pc:docMk/>
            <pc:sldMk cId="3876995234" sldId="264"/>
            <ac:cxnSpMk id="6" creationId="{D38D878E-B592-E232-31CC-065C41FAB60E}"/>
          </ac:cxnSpMkLst>
        </pc:cxnChg>
        <pc:cxnChg chg="add mod">
          <ac:chgData name="Bappaditya Ray" userId="7702d70d-8a97-4837-afbb-59f98ec6bf37" providerId="ADAL" clId="{DC929316-FCEF-4388-8219-8E437F6A5236}" dt="2023-11-15T17:18:36.152" v="2332" actId="1076"/>
          <ac:cxnSpMkLst>
            <pc:docMk/>
            <pc:sldMk cId="3876995234" sldId="264"/>
            <ac:cxnSpMk id="10" creationId="{2B69B4BA-3D65-F9A3-A7B7-37916BF14D3A}"/>
          </ac:cxnSpMkLst>
        </pc:cxnChg>
        <pc:cxnChg chg="add mod">
          <ac:chgData name="Bappaditya Ray" userId="7702d70d-8a97-4837-afbb-59f98ec6bf37" providerId="ADAL" clId="{DC929316-FCEF-4388-8219-8E437F6A5236}" dt="2023-11-15T17:18:45.146" v="2334" actId="1076"/>
          <ac:cxnSpMkLst>
            <pc:docMk/>
            <pc:sldMk cId="3876995234" sldId="264"/>
            <ac:cxnSpMk id="12" creationId="{3A459146-DDCD-72C5-95E6-632900AD6B93}"/>
          </ac:cxnSpMkLst>
        </pc:cxnChg>
        <pc:cxnChg chg="add">
          <ac:chgData name="Bappaditya Ray" userId="7702d70d-8a97-4837-afbb-59f98ec6bf37" providerId="ADAL" clId="{DC929316-FCEF-4388-8219-8E437F6A5236}" dt="2023-11-15T17:19:22.039" v="2335" actId="11529"/>
          <ac:cxnSpMkLst>
            <pc:docMk/>
            <pc:sldMk cId="3876995234" sldId="264"/>
            <ac:cxnSpMk id="17" creationId="{8443DEE8-6EDB-F069-CACF-A0A9E7DC3C5B}"/>
          </ac:cxnSpMkLst>
        </pc:cxnChg>
        <pc:cxnChg chg="add mod">
          <ac:chgData name="Bappaditya Ray" userId="7702d70d-8a97-4837-afbb-59f98ec6bf37" providerId="ADAL" clId="{DC929316-FCEF-4388-8219-8E437F6A5236}" dt="2023-11-15T17:19:37.136" v="2337" actId="1076"/>
          <ac:cxnSpMkLst>
            <pc:docMk/>
            <pc:sldMk cId="3876995234" sldId="264"/>
            <ac:cxnSpMk id="18" creationId="{A33A89EF-C45B-55C7-8189-4F743A6D4BF9}"/>
          </ac:cxnSpMkLst>
        </pc:cxnChg>
        <pc:cxnChg chg="add mod">
          <ac:chgData name="Bappaditya Ray" userId="7702d70d-8a97-4837-afbb-59f98ec6bf37" providerId="ADAL" clId="{DC929316-FCEF-4388-8219-8E437F6A5236}" dt="2023-11-15T17:19:51.939" v="2339" actId="1076"/>
          <ac:cxnSpMkLst>
            <pc:docMk/>
            <pc:sldMk cId="3876995234" sldId="264"/>
            <ac:cxnSpMk id="19" creationId="{13947930-C434-2322-F5E6-7CFDFDA74969}"/>
          </ac:cxnSpMkLst>
        </pc:cxnChg>
      </pc:sldChg>
      <pc:sldChg chg="delSp modSp add mod">
        <pc:chgData name="Bappaditya Ray" userId="7702d70d-8a97-4837-afbb-59f98ec6bf37" providerId="ADAL" clId="{DC929316-FCEF-4388-8219-8E437F6A5236}" dt="2023-11-15T18:51:52.821" v="2603" actId="20577"/>
        <pc:sldMkLst>
          <pc:docMk/>
          <pc:sldMk cId="3826225738" sldId="265"/>
        </pc:sldMkLst>
        <pc:spChg chg="mod">
          <ac:chgData name="Bappaditya Ray" userId="7702d70d-8a97-4837-afbb-59f98ec6bf37" providerId="ADAL" clId="{DC929316-FCEF-4388-8219-8E437F6A5236}" dt="2023-11-15T18:51:52.821" v="2603" actId="20577"/>
          <ac:spMkLst>
            <pc:docMk/>
            <pc:sldMk cId="3826225738" sldId="265"/>
            <ac:spMk id="7" creationId="{726A1855-8F15-2994-0FF7-B0A4427A0277}"/>
          </ac:spMkLst>
        </pc:spChg>
        <pc:spChg chg="del">
          <ac:chgData name="Bappaditya Ray" userId="7702d70d-8a97-4837-afbb-59f98ec6bf37" providerId="ADAL" clId="{DC929316-FCEF-4388-8219-8E437F6A5236}" dt="2023-11-15T18:32:12.633" v="2492" actId="478"/>
          <ac:spMkLst>
            <pc:docMk/>
            <pc:sldMk cId="3826225738" sldId="265"/>
            <ac:spMk id="9" creationId="{E41CAEA8-7D60-B609-D53B-5292913FDC68}"/>
          </ac:spMkLst>
        </pc:spChg>
        <pc:spChg chg="del">
          <ac:chgData name="Bappaditya Ray" userId="7702d70d-8a97-4837-afbb-59f98ec6bf37" providerId="ADAL" clId="{DC929316-FCEF-4388-8219-8E437F6A5236}" dt="2023-11-15T18:32:15.318" v="2493" actId="478"/>
          <ac:spMkLst>
            <pc:docMk/>
            <pc:sldMk cId="3826225738" sldId="265"/>
            <ac:spMk id="11" creationId="{9B0A52B1-1181-1EEE-0F35-6EB5D4997015}"/>
          </ac:spMkLst>
        </pc:spChg>
        <pc:graphicFrameChg chg="del">
          <ac:chgData name="Bappaditya Ray" userId="7702d70d-8a97-4837-afbb-59f98ec6bf37" providerId="ADAL" clId="{DC929316-FCEF-4388-8219-8E437F6A5236}" dt="2023-11-15T18:44:44.902" v="2495" actId="478"/>
          <ac:graphicFrameMkLst>
            <pc:docMk/>
            <pc:sldMk cId="3826225738" sldId="265"/>
            <ac:graphicFrameMk id="15" creationId="{99ADFDA6-335C-8E3F-D93E-E3BC0005676A}"/>
          </ac:graphicFrameMkLst>
        </pc:graphicFrameChg>
      </pc:sldChg>
      <pc:sldChg chg="add del">
        <pc:chgData name="Bappaditya Ray" userId="7702d70d-8a97-4837-afbb-59f98ec6bf37" providerId="ADAL" clId="{DC929316-FCEF-4388-8219-8E437F6A5236}" dt="2023-11-15T18:21:24.962" v="2483" actId="47"/>
        <pc:sldMkLst>
          <pc:docMk/>
          <pc:sldMk cId="4055653868" sldId="265"/>
        </pc:sldMkLst>
      </pc:sldChg>
      <pc:sldChg chg="addSp delSp modSp add mod modNotesTx">
        <pc:chgData name="Bappaditya Ray" userId="7702d70d-8a97-4837-afbb-59f98ec6bf37" providerId="ADAL" clId="{DC929316-FCEF-4388-8219-8E437F6A5236}" dt="2023-11-22T20:25:05.963" v="3363" actId="20577"/>
        <pc:sldMkLst>
          <pc:docMk/>
          <pc:sldMk cId="3583262996" sldId="266"/>
        </pc:sldMkLst>
        <pc:spChg chg="add mod">
          <ac:chgData name="Bappaditya Ray" userId="7702d70d-8a97-4837-afbb-59f98ec6bf37" providerId="ADAL" clId="{DC929316-FCEF-4388-8219-8E437F6A5236}" dt="2023-11-22T18:03:20.294" v="2994" actId="207"/>
          <ac:spMkLst>
            <pc:docMk/>
            <pc:sldMk cId="3583262996" sldId="266"/>
            <ac:spMk id="2" creationId="{0D7635E5-40F2-AE3F-1B2E-0D8DCC35F112}"/>
          </ac:spMkLst>
        </pc:spChg>
        <pc:spChg chg="del">
          <ac:chgData name="Bappaditya Ray" userId="7702d70d-8a97-4837-afbb-59f98ec6bf37" providerId="ADAL" clId="{DC929316-FCEF-4388-8219-8E437F6A5236}" dt="2023-11-22T17:31:48.123" v="2606" actId="478"/>
          <ac:spMkLst>
            <pc:docMk/>
            <pc:sldMk cId="3583262996" sldId="266"/>
            <ac:spMk id="7" creationId="{726A1855-8F15-2994-0FF7-B0A4427A0277}"/>
          </ac:spMkLst>
        </pc:spChg>
        <pc:spChg chg="del">
          <ac:chgData name="Bappaditya Ray" userId="7702d70d-8a97-4837-afbb-59f98ec6bf37" providerId="ADAL" clId="{DC929316-FCEF-4388-8219-8E437F6A5236}" dt="2023-11-22T17:31:50.618" v="2607" actId="478"/>
          <ac:spMkLst>
            <pc:docMk/>
            <pc:sldMk cId="3583262996" sldId="266"/>
            <ac:spMk id="8" creationId="{799377B2-E838-92F7-FC69-A01F86B93EE2}"/>
          </ac:spMkLst>
        </pc:spChg>
        <pc:spChg chg="mod">
          <ac:chgData name="Bappaditya Ray" userId="7702d70d-8a97-4837-afbb-59f98ec6bf37" providerId="ADAL" clId="{DC929316-FCEF-4388-8219-8E437F6A5236}" dt="2023-11-22T18:44:55.497" v="3345" actId="20577"/>
          <ac:spMkLst>
            <pc:docMk/>
            <pc:sldMk cId="3583262996" sldId="266"/>
            <ac:spMk id="14" creationId="{02A31AF2-FB90-C79C-31CB-C85B26F36232}"/>
          </ac:spMkLst>
        </pc:spChg>
        <pc:spChg chg="add mod">
          <ac:chgData name="Bappaditya Ray" userId="7702d70d-8a97-4837-afbb-59f98ec6bf37" providerId="ADAL" clId="{DC929316-FCEF-4388-8219-8E437F6A5236}" dt="2023-11-22T18:45:07.106" v="3348" actId="1076"/>
          <ac:spMkLst>
            <pc:docMk/>
            <pc:sldMk cId="3583262996" sldId="266"/>
            <ac:spMk id="18" creationId="{3AFF10BD-00D1-766C-5642-55FBFB9D4391}"/>
          </ac:spMkLst>
        </pc:spChg>
        <pc:picChg chg="del">
          <ac:chgData name="Bappaditya Ray" userId="7702d70d-8a97-4837-afbb-59f98ec6bf37" providerId="ADAL" clId="{DC929316-FCEF-4388-8219-8E437F6A5236}" dt="2023-11-22T17:31:44.434" v="2605" actId="478"/>
          <ac:picMkLst>
            <pc:docMk/>
            <pc:sldMk cId="3583262996" sldId="266"/>
            <ac:picMk id="4" creationId="{1DA344C7-72BC-44F3-3325-8D18E443B14A}"/>
          </ac:picMkLst>
        </pc:picChg>
        <pc:picChg chg="del">
          <ac:chgData name="Bappaditya Ray" userId="7702d70d-8a97-4837-afbb-59f98ec6bf37" providerId="ADAL" clId="{DC929316-FCEF-4388-8219-8E437F6A5236}" dt="2023-11-22T17:31:50.618" v="2607" actId="478"/>
          <ac:picMkLst>
            <pc:docMk/>
            <pc:sldMk cId="3583262996" sldId="266"/>
            <ac:picMk id="5" creationId="{6F50E202-BD03-FB20-838D-34EFF645E454}"/>
          </ac:picMkLst>
        </pc:picChg>
        <pc:picChg chg="del">
          <ac:chgData name="Bappaditya Ray" userId="7702d70d-8a97-4837-afbb-59f98ec6bf37" providerId="ADAL" clId="{DC929316-FCEF-4388-8219-8E437F6A5236}" dt="2023-11-22T17:31:48.123" v="2606" actId="478"/>
          <ac:picMkLst>
            <pc:docMk/>
            <pc:sldMk cId="3583262996" sldId="266"/>
            <ac:picMk id="16" creationId="{E71137C9-390C-2F8D-EBB0-80F42055CA2D}"/>
          </ac:picMkLst>
        </pc:picChg>
        <pc:cxnChg chg="add del">
          <ac:chgData name="Bappaditya Ray" userId="7702d70d-8a97-4837-afbb-59f98ec6bf37" providerId="ADAL" clId="{DC929316-FCEF-4388-8219-8E437F6A5236}" dt="2023-11-22T18:03:32.611" v="2996" actId="11529"/>
          <ac:cxnSpMkLst>
            <pc:docMk/>
            <pc:sldMk cId="3583262996" sldId="266"/>
            <ac:cxnSpMk id="6" creationId="{4AA0CA1B-2483-C17E-F903-98FB173CCFB2}"/>
          </ac:cxnSpMkLst>
        </pc:cxnChg>
        <pc:cxnChg chg="add">
          <ac:chgData name="Bappaditya Ray" userId="7702d70d-8a97-4837-afbb-59f98ec6bf37" providerId="ADAL" clId="{DC929316-FCEF-4388-8219-8E437F6A5236}" dt="2023-11-22T18:03:38.037" v="2997" actId="11529"/>
          <ac:cxnSpMkLst>
            <pc:docMk/>
            <pc:sldMk cId="3583262996" sldId="266"/>
            <ac:cxnSpMk id="10" creationId="{59893CB6-7A10-700E-55F9-2ADBADE6D88F}"/>
          </ac:cxnSpMkLst>
        </pc:cxnChg>
        <pc:cxnChg chg="add mod">
          <ac:chgData name="Bappaditya Ray" userId="7702d70d-8a97-4837-afbb-59f98ec6bf37" providerId="ADAL" clId="{DC929316-FCEF-4388-8219-8E437F6A5236}" dt="2023-11-22T18:03:58.527" v="3001" actId="14100"/>
          <ac:cxnSpMkLst>
            <pc:docMk/>
            <pc:sldMk cId="3583262996" sldId="266"/>
            <ac:cxnSpMk id="11" creationId="{91D31E1D-5F1A-49E6-45AA-68DC8BF270D5}"/>
          </ac:cxnSpMkLst>
        </pc:cxnChg>
        <pc:cxnChg chg="add mod">
          <ac:chgData name="Bappaditya Ray" userId="7702d70d-8a97-4837-afbb-59f98ec6bf37" providerId="ADAL" clId="{DC929316-FCEF-4388-8219-8E437F6A5236}" dt="2023-11-22T18:45:03.402" v="3347" actId="1076"/>
          <ac:cxnSpMkLst>
            <pc:docMk/>
            <pc:sldMk cId="3583262996" sldId="266"/>
            <ac:cxnSpMk id="17" creationId="{D0FFCA42-F0B7-0B1C-9C8D-0DA27326EBFE}"/>
          </ac:cxnSpMkLst>
        </pc:cxnChg>
      </pc:sldChg>
      <pc:sldChg chg="modSp add mod">
        <pc:chgData name="Bappaditya Ray" userId="7702d70d-8a97-4837-afbb-59f98ec6bf37" providerId="ADAL" clId="{DC929316-FCEF-4388-8219-8E437F6A5236}" dt="2023-11-22T18:22:41.107" v="3309" actId="20577"/>
        <pc:sldMkLst>
          <pc:docMk/>
          <pc:sldMk cId="4292406938" sldId="267"/>
        </pc:sldMkLst>
        <pc:spChg chg="mod">
          <ac:chgData name="Bappaditya Ray" userId="7702d70d-8a97-4837-afbb-59f98ec6bf37" providerId="ADAL" clId="{DC929316-FCEF-4388-8219-8E437F6A5236}" dt="2023-11-22T18:22:41.107" v="3309" actId="20577"/>
          <ac:spMkLst>
            <pc:docMk/>
            <pc:sldMk cId="4292406938" sldId="267"/>
            <ac:spMk id="7" creationId="{726A1855-8F15-2994-0FF7-B0A4427A0277}"/>
          </ac:spMkLst>
        </pc:spChg>
      </pc:sldChg>
      <pc:sldChg chg="modNotesTx">
        <pc:chgData name="Bappaditya Ray" userId="7702d70d-8a97-4837-afbb-59f98ec6bf37" providerId="ADAL" clId="{DC929316-FCEF-4388-8219-8E437F6A5236}" dt="2023-11-29T00:45:28.997" v="3460" actId="20577"/>
        <pc:sldMkLst>
          <pc:docMk/>
          <pc:sldMk cId="1758033114" sldId="268"/>
        </pc:sldMkLst>
      </pc:sldChg>
      <pc:sldChg chg="addSp delSp modSp new mod modNotesTx">
        <pc:chgData name="Bappaditya Ray" userId="7702d70d-8a97-4837-afbb-59f98ec6bf37" providerId="ADAL" clId="{DC929316-FCEF-4388-8219-8E437F6A5236}" dt="2023-12-11T22:18:07.558" v="3892" actId="20577"/>
        <pc:sldMkLst>
          <pc:docMk/>
          <pc:sldMk cId="626340928" sldId="269"/>
        </pc:sldMkLst>
        <pc:spChg chg="del">
          <ac:chgData name="Bappaditya Ray" userId="7702d70d-8a97-4837-afbb-59f98ec6bf37" providerId="ADAL" clId="{DC929316-FCEF-4388-8219-8E437F6A5236}" dt="2023-12-04T17:04:05.241" v="3463" actId="478"/>
          <ac:spMkLst>
            <pc:docMk/>
            <pc:sldMk cId="626340928" sldId="269"/>
            <ac:spMk id="2" creationId="{60E55534-1F7F-CDBC-D85D-B0C01E97173D}"/>
          </ac:spMkLst>
        </pc:spChg>
        <pc:spChg chg="del">
          <ac:chgData name="Bappaditya Ray" userId="7702d70d-8a97-4837-afbb-59f98ec6bf37" providerId="ADAL" clId="{DC929316-FCEF-4388-8219-8E437F6A5236}" dt="2023-12-04T17:04:03.841" v="3462" actId="478"/>
          <ac:spMkLst>
            <pc:docMk/>
            <pc:sldMk cId="626340928" sldId="269"/>
            <ac:spMk id="3" creationId="{132161C8-80A6-530F-AC1B-8FA5041E28A3}"/>
          </ac:spMkLst>
        </pc:spChg>
        <pc:spChg chg="add mod">
          <ac:chgData name="Bappaditya Ray" userId="7702d70d-8a97-4837-afbb-59f98ec6bf37" providerId="ADAL" clId="{DC929316-FCEF-4388-8219-8E437F6A5236}" dt="2023-12-04T17:04:26.244" v="3465" actId="207"/>
          <ac:spMkLst>
            <pc:docMk/>
            <pc:sldMk cId="626340928" sldId="269"/>
            <ac:spMk id="4" creationId="{4DC0E559-4D19-9711-D243-BA22990CB85C}"/>
          </ac:spMkLst>
        </pc:spChg>
        <pc:spChg chg="add">
          <ac:chgData name="Bappaditya Ray" userId="7702d70d-8a97-4837-afbb-59f98ec6bf37" providerId="ADAL" clId="{DC929316-FCEF-4388-8219-8E437F6A5236}" dt="2023-12-04T17:04:41.588" v="3466" actId="11529"/>
          <ac:spMkLst>
            <pc:docMk/>
            <pc:sldMk cId="626340928" sldId="269"/>
            <ac:spMk id="5" creationId="{1477B66A-A6C9-9B4D-4BA4-3825990D51F9}"/>
          </ac:spMkLst>
        </pc:spChg>
        <pc:spChg chg="add mod">
          <ac:chgData name="Bappaditya Ray" userId="7702d70d-8a97-4837-afbb-59f98ec6bf37" providerId="ADAL" clId="{DC929316-FCEF-4388-8219-8E437F6A5236}" dt="2023-12-04T17:05:01.485" v="3470" actId="1076"/>
          <ac:spMkLst>
            <pc:docMk/>
            <pc:sldMk cId="626340928" sldId="269"/>
            <ac:spMk id="6" creationId="{8A464548-EBEC-4B8C-7DE2-5106D88FFA4D}"/>
          </ac:spMkLst>
        </pc:spChg>
        <pc:spChg chg="add del mod">
          <ac:chgData name="Bappaditya Ray" userId="7702d70d-8a97-4837-afbb-59f98ec6bf37" providerId="ADAL" clId="{DC929316-FCEF-4388-8219-8E437F6A5236}" dt="2023-12-04T17:05:27.644" v="3474"/>
          <ac:spMkLst>
            <pc:docMk/>
            <pc:sldMk cId="626340928" sldId="269"/>
            <ac:spMk id="7" creationId="{8E0FA994-68E6-F1E1-0217-08B7CB570D39}"/>
          </ac:spMkLst>
        </pc:spChg>
        <pc:spChg chg="mod">
          <ac:chgData name="Bappaditya Ray" userId="7702d70d-8a97-4837-afbb-59f98ec6bf37" providerId="ADAL" clId="{DC929316-FCEF-4388-8219-8E437F6A5236}" dt="2023-12-04T18:00:56.777" v="3552" actId="20577"/>
          <ac:spMkLst>
            <pc:docMk/>
            <pc:sldMk cId="626340928" sldId="269"/>
            <ac:spMk id="7" creationId="{FE59C529-694C-B180-4FE9-FD094CBCE7DC}"/>
          </ac:spMkLst>
        </pc:spChg>
        <pc:spChg chg="mod">
          <ac:chgData name="Bappaditya Ray" userId="7702d70d-8a97-4837-afbb-59f98ec6bf37" providerId="ADAL" clId="{DC929316-FCEF-4388-8219-8E437F6A5236}" dt="2023-12-04T18:08:45.941" v="3669" actId="20577"/>
          <ac:spMkLst>
            <pc:docMk/>
            <pc:sldMk cId="626340928" sldId="269"/>
            <ac:spMk id="8" creationId="{21E4EC29-4492-E183-9EED-1832F6EEE6E0}"/>
          </ac:spMkLst>
        </pc:spChg>
        <pc:spChg chg="add mod">
          <ac:chgData name="Bappaditya Ray" userId="7702d70d-8a97-4837-afbb-59f98ec6bf37" providerId="ADAL" clId="{DC929316-FCEF-4388-8219-8E437F6A5236}" dt="2023-12-04T17:06:55.839" v="3494" actId="122"/>
          <ac:spMkLst>
            <pc:docMk/>
            <pc:sldMk cId="626340928" sldId="269"/>
            <ac:spMk id="18" creationId="{96EA98E4-37B2-C0DD-49B5-C405FADAF175}"/>
          </ac:spMkLst>
        </pc:spChg>
        <pc:spChg chg="add mod">
          <ac:chgData name="Bappaditya Ray" userId="7702d70d-8a97-4837-afbb-59f98ec6bf37" providerId="ADAL" clId="{DC929316-FCEF-4388-8219-8E437F6A5236}" dt="2023-12-04T17:07:12.713" v="3498" actId="20577"/>
          <ac:spMkLst>
            <pc:docMk/>
            <pc:sldMk cId="626340928" sldId="269"/>
            <ac:spMk id="19" creationId="{4AD887C5-6766-8649-55BB-28422F413D2B}"/>
          </ac:spMkLst>
        </pc:spChg>
        <pc:spChg chg="add mod">
          <ac:chgData name="Bappaditya Ray" userId="7702d70d-8a97-4837-afbb-59f98ec6bf37" providerId="ADAL" clId="{DC929316-FCEF-4388-8219-8E437F6A5236}" dt="2023-12-04T17:07:30.204" v="3500" actId="20577"/>
          <ac:spMkLst>
            <pc:docMk/>
            <pc:sldMk cId="626340928" sldId="269"/>
            <ac:spMk id="20" creationId="{B24FFEA3-27F1-D079-A1B1-188CBFD2A8AC}"/>
          </ac:spMkLst>
        </pc:spChg>
        <pc:cxnChg chg="add">
          <ac:chgData name="Bappaditya Ray" userId="7702d70d-8a97-4837-afbb-59f98ec6bf37" providerId="ADAL" clId="{DC929316-FCEF-4388-8219-8E437F6A5236}" dt="2023-12-04T17:05:27.030" v="3472" actId="11529"/>
          <ac:cxnSpMkLst>
            <pc:docMk/>
            <pc:sldMk cId="626340928" sldId="269"/>
            <ac:cxnSpMk id="9" creationId="{D21BF181-31C4-D5BA-7A38-2BBB30B9BE21}"/>
          </ac:cxnSpMkLst>
        </pc:cxnChg>
        <pc:cxnChg chg="add mod">
          <ac:chgData name="Bappaditya Ray" userId="7702d70d-8a97-4837-afbb-59f98ec6bf37" providerId="ADAL" clId="{DC929316-FCEF-4388-8219-8E437F6A5236}" dt="2023-12-04T17:05:57.794" v="3479" actId="1076"/>
          <ac:cxnSpMkLst>
            <pc:docMk/>
            <pc:sldMk cId="626340928" sldId="269"/>
            <ac:cxnSpMk id="10" creationId="{FD872F8C-4D96-AF20-B95A-8E631BFB2E06}"/>
          </ac:cxnSpMkLst>
        </pc:cxnChg>
        <pc:cxnChg chg="add mod">
          <ac:chgData name="Bappaditya Ray" userId="7702d70d-8a97-4837-afbb-59f98ec6bf37" providerId="ADAL" clId="{DC929316-FCEF-4388-8219-8E437F6A5236}" dt="2023-12-04T17:30:08.185" v="3501" actId="14100"/>
          <ac:cxnSpMkLst>
            <pc:docMk/>
            <pc:sldMk cId="626340928" sldId="269"/>
            <ac:cxnSpMk id="13" creationId="{B8E99DC2-FE37-79BC-9651-281299AFC3CF}"/>
          </ac:cxnSpMkLst>
        </pc:cxnChg>
      </pc:sldChg>
      <pc:sldChg chg="modSp mod ord modNotesTx">
        <pc:chgData name="Bappaditya Ray" userId="7702d70d-8a97-4837-afbb-59f98ec6bf37" providerId="ADAL" clId="{DC929316-FCEF-4388-8219-8E437F6A5236}" dt="2023-12-06T18:40:15.285" v="3790" actId="20577"/>
        <pc:sldMkLst>
          <pc:docMk/>
          <pc:sldMk cId="1353101738" sldId="270"/>
        </pc:sldMkLst>
        <pc:spChg chg="mod">
          <ac:chgData name="Bappaditya Ray" userId="7702d70d-8a97-4837-afbb-59f98ec6bf37" providerId="ADAL" clId="{DC929316-FCEF-4388-8219-8E437F6A5236}" dt="2023-12-04T18:06:37.183" v="3668" actId="13926"/>
          <ac:spMkLst>
            <pc:docMk/>
            <pc:sldMk cId="1353101738" sldId="270"/>
            <ac:spMk id="5" creationId="{1E6840ED-4F74-6B9A-D351-525C1FD2CDAC}"/>
          </ac:spMkLst>
        </pc:spChg>
      </pc:sldChg>
      <pc:sldChg chg="addSp delSp modSp new mod modNotesTx">
        <pc:chgData name="Bappaditya Ray" userId="7702d70d-8a97-4837-afbb-59f98ec6bf37" providerId="ADAL" clId="{DC929316-FCEF-4388-8219-8E437F6A5236}" dt="2023-12-13T00:00:16.044" v="4062" actId="20577"/>
        <pc:sldMkLst>
          <pc:docMk/>
          <pc:sldMk cId="3461094631" sldId="271"/>
        </pc:sldMkLst>
        <pc:spChg chg="del">
          <ac:chgData name="Bappaditya Ray" userId="7702d70d-8a97-4837-afbb-59f98ec6bf37" providerId="ADAL" clId="{DC929316-FCEF-4388-8219-8E437F6A5236}" dt="2023-12-06T17:00:59.559" v="3672" actId="478"/>
          <ac:spMkLst>
            <pc:docMk/>
            <pc:sldMk cId="3461094631" sldId="271"/>
            <ac:spMk id="2" creationId="{442E30FB-BC3F-887D-2E3E-D2A71738704E}"/>
          </ac:spMkLst>
        </pc:spChg>
        <pc:spChg chg="del">
          <ac:chgData name="Bappaditya Ray" userId="7702d70d-8a97-4837-afbb-59f98ec6bf37" providerId="ADAL" clId="{DC929316-FCEF-4388-8219-8E437F6A5236}" dt="2023-12-06T17:00:58.375" v="3671" actId="478"/>
          <ac:spMkLst>
            <pc:docMk/>
            <pc:sldMk cId="3461094631" sldId="271"/>
            <ac:spMk id="3" creationId="{164769AA-4F6E-E9C6-0921-B792FD870E1A}"/>
          </ac:spMkLst>
        </pc:spChg>
        <pc:spChg chg="mod">
          <ac:chgData name="Bappaditya Ray" userId="7702d70d-8a97-4837-afbb-59f98ec6bf37" providerId="ADAL" clId="{DC929316-FCEF-4388-8219-8E437F6A5236}" dt="2023-12-12T22:49:51.997" v="3893" actId="1076"/>
          <ac:spMkLst>
            <pc:docMk/>
            <pc:sldMk cId="3461094631" sldId="271"/>
            <ac:spMk id="3" creationId="{27EBA384-ED99-99E1-CACD-9F1207A83E72}"/>
          </ac:spMkLst>
        </pc:spChg>
        <pc:spChg chg="add mod">
          <ac:chgData name="Bappaditya Ray" userId="7702d70d-8a97-4837-afbb-59f98ec6bf37" providerId="ADAL" clId="{DC929316-FCEF-4388-8219-8E437F6A5236}" dt="2023-12-06T17:10:40.019" v="3772" actId="20577"/>
          <ac:spMkLst>
            <pc:docMk/>
            <pc:sldMk cId="3461094631" sldId="271"/>
            <ac:spMk id="5" creationId="{ABC22873-144B-88E1-36FD-9B8F4E3D0DA7}"/>
          </ac:spMkLst>
        </pc:spChg>
        <pc:graphicFrameChg chg="add mod modGraphic">
          <ac:chgData name="Bappaditya Ray" userId="7702d70d-8a97-4837-afbb-59f98ec6bf37" providerId="ADAL" clId="{DC929316-FCEF-4388-8219-8E437F6A5236}" dt="2023-12-06T18:26:17.267" v="3778" actId="255"/>
          <ac:graphicFrameMkLst>
            <pc:docMk/>
            <pc:sldMk cId="3461094631" sldId="271"/>
            <ac:graphicFrameMk id="4" creationId="{5CE09F91-81F4-417B-0EFF-6570E3D82CD5}"/>
          </ac:graphicFrameMkLst>
        </pc:graphicFrameChg>
      </pc:sldChg>
      <pc:sldChg chg="addSp delSp modSp add mod">
        <pc:chgData name="Bappaditya Ray" userId="7702d70d-8a97-4837-afbb-59f98ec6bf37" providerId="ADAL" clId="{DC929316-FCEF-4388-8219-8E437F6A5236}" dt="2023-12-12T22:53:46.158" v="3985" actId="20577"/>
        <pc:sldMkLst>
          <pc:docMk/>
          <pc:sldMk cId="1195408830" sldId="272"/>
        </pc:sldMkLst>
        <pc:spChg chg="del">
          <ac:chgData name="Bappaditya Ray" userId="7702d70d-8a97-4837-afbb-59f98ec6bf37" providerId="ADAL" clId="{DC929316-FCEF-4388-8219-8E437F6A5236}" dt="2023-12-12T22:51:05.179" v="3899" actId="478"/>
          <ac:spMkLst>
            <pc:docMk/>
            <pc:sldMk cId="1195408830" sldId="272"/>
            <ac:spMk id="3" creationId="{27EBA384-ED99-99E1-CACD-9F1207A83E72}"/>
          </ac:spMkLst>
        </pc:spChg>
        <pc:spChg chg="mod">
          <ac:chgData name="Bappaditya Ray" userId="7702d70d-8a97-4837-afbb-59f98ec6bf37" providerId="ADAL" clId="{DC929316-FCEF-4388-8219-8E437F6A5236}" dt="2023-12-12T22:53:21.046" v="3979" actId="1076"/>
          <ac:spMkLst>
            <pc:docMk/>
            <pc:sldMk cId="1195408830" sldId="272"/>
            <ac:spMk id="5" creationId="{ABC22873-144B-88E1-36FD-9B8F4E3D0DA7}"/>
          </ac:spMkLst>
        </pc:spChg>
        <pc:spChg chg="add mod">
          <ac:chgData name="Bappaditya Ray" userId="7702d70d-8a97-4837-afbb-59f98ec6bf37" providerId="ADAL" clId="{DC929316-FCEF-4388-8219-8E437F6A5236}" dt="2023-12-12T22:51:28.786" v="3959" actId="20577"/>
          <ac:spMkLst>
            <pc:docMk/>
            <pc:sldMk cId="1195408830" sldId="272"/>
            <ac:spMk id="6" creationId="{14F65D19-62C5-3518-03F0-D84CE0BACF28}"/>
          </ac:spMkLst>
        </pc:spChg>
        <pc:spChg chg="add mod">
          <ac:chgData name="Bappaditya Ray" userId="7702d70d-8a97-4837-afbb-59f98ec6bf37" providerId="ADAL" clId="{DC929316-FCEF-4388-8219-8E437F6A5236}" dt="2023-12-12T22:52:43.569" v="3973" actId="20577"/>
          <ac:spMkLst>
            <pc:docMk/>
            <pc:sldMk cId="1195408830" sldId="272"/>
            <ac:spMk id="8" creationId="{D69C33AC-2CDD-3102-EAB7-59FE7F3BDAC3}"/>
          </ac:spMkLst>
        </pc:spChg>
        <pc:spChg chg="add mod">
          <ac:chgData name="Bappaditya Ray" userId="7702d70d-8a97-4837-afbb-59f98ec6bf37" providerId="ADAL" clId="{DC929316-FCEF-4388-8219-8E437F6A5236}" dt="2023-12-12T22:53:46.158" v="3985" actId="20577"/>
          <ac:spMkLst>
            <pc:docMk/>
            <pc:sldMk cId="1195408830" sldId="272"/>
            <ac:spMk id="10" creationId="{485895D5-486D-047E-5DCB-3DC433D8FAF7}"/>
          </ac:spMkLst>
        </pc:spChg>
        <pc:graphicFrameChg chg="add mod modGraphic">
          <ac:chgData name="Bappaditya Ray" userId="7702d70d-8a97-4837-afbb-59f98ec6bf37" providerId="ADAL" clId="{DC929316-FCEF-4388-8219-8E437F6A5236}" dt="2023-12-12T22:53:16.950" v="3978" actId="1076"/>
          <ac:graphicFrameMkLst>
            <pc:docMk/>
            <pc:sldMk cId="1195408830" sldId="272"/>
            <ac:graphicFrameMk id="2" creationId="{035DA41D-7CC1-B984-79A7-95B00AB2CBF8}"/>
          </ac:graphicFrameMkLst>
        </pc:graphicFrameChg>
        <pc:graphicFrameChg chg="del">
          <ac:chgData name="Bappaditya Ray" userId="7702d70d-8a97-4837-afbb-59f98ec6bf37" providerId="ADAL" clId="{DC929316-FCEF-4388-8219-8E437F6A5236}" dt="2023-12-12T22:50:15.338" v="3895" actId="478"/>
          <ac:graphicFrameMkLst>
            <pc:docMk/>
            <pc:sldMk cId="1195408830" sldId="272"/>
            <ac:graphicFrameMk id="4" creationId="{5CE09F91-81F4-417B-0EFF-6570E3D82CD5}"/>
          </ac:graphicFrameMkLst>
        </pc:graphicFrameChg>
        <pc:graphicFrameChg chg="add mod modGraphic">
          <ac:chgData name="Bappaditya Ray" userId="7702d70d-8a97-4837-afbb-59f98ec6bf37" providerId="ADAL" clId="{DC929316-FCEF-4388-8219-8E437F6A5236}" dt="2023-12-12T22:52:15.148" v="3962" actId="255"/>
          <ac:graphicFrameMkLst>
            <pc:docMk/>
            <pc:sldMk cId="1195408830" sldId="272"/>
            <ac:graphicFrameMk id="7" creationId="{69839EB0-F27A-609B-AFC0-C9C67ABFDA8C}"/>
          </ac:graphicFrameMkLst>
        </pc:graphicFrameChg>
        <pc:graphicFrameChg chg="add mod">
          <ac:chgData name="Bappaditya Ray" userId="7702d70d-8a97-4837-afbb-59f98ec6bf37" providerId="ADAL" clId="{DC929316-FCEF-4388-8219-8E437F6A5236}" dt="2023-12-12T22:53:24.926" v="3980" actId="1076"/>
          <ac:graphicFrameMkLst>
            <pc:docMk/>
            <pc:sldMk cId="1195408830" sldId="272"/>
            <ac:graphicFrameMk id="9" creationId="{7EA47AD1-6AA5-C73B-600B-8A7246527CAC}"/>
          </ac:graphicFrameMkLst>
        </pc:graphicFrameChg>
      </pc:sldChg>
      <pc:sldChg chg="modNotesTx">
        <pc:chgData name="Bappaditya Ray" userId="7702d70d-8a97-4837-afbb-59f98ec6bf37" providerId="ADAL" clId="{DC929316-FCEF-4388-8219-8E437F6A5236}" dt="2023-12-18T22:29:25.761" v="4079" actId="20577"/>
        <pc:sldMkLst>
          <pc:docMk/>
          <pc:sldMk cId="3955412271" sldId="273"/>
        </pc:sldMkLst>
      </pc:sldChg>
    </pc:docChg>
  </pc:docChgLst>
  <pc:docChgLst>
    <pc:chgData name="Bappaditya Ray" userId="7702d70d-8a97-4837-afbb-59f98ec6bf37" providerId="ADAL" clId="{789A7A46-538C-47A3-97F7-CDDB943283C4}"/>
    <pc:docChg chg="undo redo custSel addSld delSld modSld">
      <pc:chgData name="Bappaditya Ray" userId="7702d70d-8a97-4837-afbb-59f98ec6bf37" providerId="ADAL" clId="{789A7A46-538C-47A3-97F7-CDDB943283C4}" dt="2024-01-10T21:25:53.776" v="4396" actId="20577"/>
      <pc:docMkLst>
        <pc:docMk/>
      </pc:docMkLst>
      <pc:sldChg chg="del">
        <pc:chgData name="Bappaditya Ray" userId="7702d70d-8a97-4837-afbb-59f98ec6bf37" providerId="ADAL" clId="{789A7A46-538C-47A3-97F7-CDDB943283C4}" dt="2023-08-30T16:00:41.392" v="0" actId="47"/>
        <pc:sldMkLst>
          <pc:docMk/>
          <pc:sldMk cId="3805976464" sldId="256"/>
        </pc:sldMkLst>
      </pc:sldChg>
      <pc:sldChg chg="addSp delSp modSp mod">
        <pc:chgData name="Bappaditya Ray" userId="7702d70d-8a97-4837-afbb-59f98ec6bf37" providerId="ADAL" clId="{789A7A46-538C-47A3-97F7-CDDB943283C4}" dt="2023-09-13T17:00:40.155" v="1483" actId="20577"/>
        <pc:sldMkLst>
          <pc:docMk/>
          <pc:sldMk cId="2428063920" sldId="257"/>
        </pc:sldMkLst>
        <pc:spChg chg="add del mod">
          <ac:chgData name="Bappaditya Ray" userId="7702d70d-8a97-4837-afbb-59f98ec6bf37" providerId="ADAL" clId="{789A7A46-538C-47A3-97F7-CDDB943283C4}" dt="2023-08-30T16:01:27.599" v="4" actId="478"/>
          <ac:spMkLst>
            <pc:docMk/>
            <pc:sldMk cId="2428063920" sldId="257"/>
            <ac:spMk id="3" creationId="{9C16BD30-C84F-9A25-079B-1AFCB72D638E}"/>
          </ac:spMkLst>
        </pc:spChg>
        <pc:spChg chg="add del mod">
          <ac:chgData name="Bappaditya Ray" userId="7702d70d-8a97-4837-afbb-59f98ec6bf37" providerId="ADAL" clId="{789A7A46-538C-47A3-97F7-CDDB943283C4}" dt="2023-09-13T16:13:51.530" v="646" actId="478"/>
          <ac:spMkLst>
            <pc:docMk/>
            <pc:sldMk cId="2428063920" sldId="257"/>
            <ac:spMk id="5" creationId="{527832B2-A9D2-11BF-4459-87F5CED80CC7}"/>
          </ac:spMkLst>
        </pc:spChg>
        <pc:spChg chg="add mod">
          <ac:chgData name="Bappaditya Ray" userId="7702d70d-8a97-4837-afbb-59f98ec6bf37" providerId="ADAL" clId="{789A7A46-538C-47A3-97F7-CDDB943283C4}" dt="2023-09-13T16:13:56.097" v="647" actId="1076"/>
          <ac:spMkLst>
            <pc:docMk/>
            <pc:sldMk cId="2428063920" sldId="257"/>
            <ac:spMk id="7" creationId="{70C16FD3-9A73-FAF0-EB60-5B5AD4BE3480}"/>
          </ac:spMkLst>
        </pc:spChg>
        <pc:spChg chg="add del mod">
          <ac:chgData name="Bappaditya Ray" userId="7702d70d-8a97-4837-afbb-59f98ec6bf37" providerId="ADAL" clId="{789A7A46-538C-47A3-97F7-CDDB943283C4}" dt="2023-09-13T16:08:43.737" v="580" actId="478"/>
          <ac:spMkLst>
            <pc:docMk/>
            <pc:sldMk cId="2428063920" sldId="257"/>
            <ac:spMk id="8" creationId="{6EA53AB3-7FED-93B1-872E-FD118D36053C}"/>
          </ac:spMkLst>
        </pc:spChg>
        <pc:spChg chg="add mod">
          <ac:chgData name="Bappaditya Ray" userId="7702d70d-8a97-4837-afbb-59f98ec6bf37" providerId="ADAL" clId="{789A7A46-538C-47A3-97F7-CDDB943283C4}" dt="2023-09-13T17:00:40.155" v="1483" actId="20577"/>
          <ac:spMkLst>
            <pc:docMk/>
            <pc:sldMk cId="2428063920" sldId="257"/>
            <ac:spMk id="9" creationId="{4CE3607D-E6E4-087F-6CE3-54BEA22514F2}"/>
          </ac:spMkLst>
        </pc:spChg>
        <pc:spChg chg="add mod">
          <ac:chgData name="Bappaditya Ray" userId="7702d70d-8a97-4837-afbb-59f98ec6bf37" providerId="ADAL" clId="{789A7A46-538C-47A3-97F7-CDDB943283C4}" dt="2023-09-13T16:14:31.773" v="658" actId="1076"/>
          <ac:spMkLst>
            <pc:docMk/>
            <pc:sldMk cId="2428063920" sldId="257"/>
            <ac:spMk id="10" creationId="{1911601A-65E2-490D-AC2A-97B2E24AA3EF}"/>
          </ac:spMkLst>
        </pc:spChg>
        <pc:graphicFrameChg chg="add del mod">
          <ac:chgData name="Bappaditya Ray" userId="7702d70d-8a97-4837-afbb-59f98ec6bf37" providerId="ADAL" clId="{789A7A46-538C-47A3-97F7-CDDB943283C4}" dt="2023-09-13T16:08:40.926" v="579" actId="478"/>
          <ac:graphicFrameMkLst>
            <pc:docMk/>
            <pc:sldMk cId="2428063920" sldId="257"/>
            <ac:graphicFrameMk id="2" creationId="{6E3A70E3-92BC-72EF-589A-85F1524BBD1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14:10.106" v="650" actId="1076"/>
          <ac:graphicFrameMkLst>
            <pc:docMk/>
            <pc:sldMk cId="2428063920" sldId="257"/>
            <ac:graphicFrameMk id="3" creationId="{58A84C75-817F-1EE1-0190-4E3B512E31E1}"/>
          </ac:graphicFrameMkLst>
        </pc:graphicFrameChg>
        <pc:graphicFrameChg chg="add del mod">
          <ac:chgData name="Bappaditya Ray" userId="7702d70d-8a97-4837-afbb-59f98ec6bf37" providerId="ADAL" clId="{789A7A46-538C-47A3-97F7-CDDB943283C4}" dt="2023-09-13T16:13:48.370" v="645" actId="478"/>
          <ac:graphicFrameMkLst>
            <pc:docMk/>
            <pc:sldMk cId="2428063920" sldId="257"/>
            <ac:graphicFrameMk id="4" creationId="{969B67D4-C2E8-EB22-1439-DDDD3A2E848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14:00.916" v="648" actId="1076"/>
          <ac:graphicFrameMkLst>
            <pc:docMk/>
            <pc:sldMk cId="2428063920" sldId="257"/>
            <ac:graphicFrameMk id="6" creationId="{52A7E589-3DE0-6C94-37F8-75DD6BFE602E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09-13T16:29:25.813" v="1392" actId="20577"/>
        <pc:sldMkLst>
          <pc:docMk/>
          <pc:sldMk cId="588400147" sldId="258"/>
        </pc:sldMkLst>
        <pc:spChg chg="add mod">
          <ac:chgData name="Bappaditya Ray" userId="7702d70d-8a97-4837-afbb-59f98ec6bf37" providerId="ADAL" clId="{789A7A46-538C-47A3-97F7-CDDB943283C4}" dt="2023-09-13T16:23:25.074" v="1229" actId="14100"/>
          <ac:spMkLst>
            <pc:docMk/>
            <pc:sldMk cId="588400147" sldId="258"/>
            <ac:spMk id="2" creationId="{606BC322-319F-C9FE-9F2A-83A9ADD290F4}"/>
          </ac:spMkLst>
        </pc:spChg>
        <pc:spChg chg="add mod">
          <ac:chgData name="Bappaditya Ray" userId="7702d70d-8a97-4837-afbb-59f98ec6bf37" providerId="ADAL" clId="{789A7A46-538C-47A3-97F7-CDDB943283C4}" dt="2023-09-13T16:24:49.471" v="1264" actId="122"/>
          <ac:spMkLst>
            <pc:docMk/>
            <pc:sldMk cId="588400147" sldId="258"/>
            <ac:spMk id="4" creationId="{A38A74DC-E7B4-D60B-EFBB-00C41F2310B0}"/>
          </ac:spMkLst>
        </pc:spChg>
        <pc:spChg chg="del">
          <ac:chgData name="Bappaditya Ray" userId="7702d70d-8a97-4837-afbb-59f98ec6bf37" providerId="ADAL" clId="{789A7A46-538C-47A3-97F7-CDDB943283C4}" dt="2023-08-30T16:09:05.228" v="209" actId="478"/>
          <ac:spMkLst>
            <pc:docMk/>
            <pc:sldMk cId="588400147" sldId="258"/>
            <ac:spMk id="5" creationId="{527832B2-A9D2-11BF-4459-87F5CED80CC7}"/>
          </ac:spMkLst>
        </pc:spChg>
        <pc:spChg chg="add mod">
          <ac:chgData name="Bappaditya Ray" userId="7702d70d-8a97-4837-afbb-59f98ec6bf37" providerId="ADAL" clId="{789A7A46-538C-47A3-97F7-CDDB943283C4}" dt="2023-09-13T16:25:54.966" v="1270" actId="20577"/>
          <ac:spMkLst>
            <pc:docMk/>
            <pc:sldMk cId="588400147" sldId="258"/>
            <ac:spMk id="6" creationId="{1545A0A6-BCA5-9F5C-7CF6-6DFB4DD487F4}"/>
          </ac:spMkLst>
        </pc:spChg>
        <pc:spChg chg="add mod">
          <ac:chgData name="Bappaditya Ray" userId="7702d70d-8a97-4837-afbb-59f98ec6bf37" providerId="ADAL" clId="{789A7A46-538C-47A3-97F7-CDDB943283C4}" dt="2023-09-13T16:27:22.485" v="1339" actId="14100"/>
          <ac:spMkLst>
            <pc:docMk/>
            <pc:sldMk cId="588400147" sldId="258"/>
            <ac:spMk id="7" creationId="{26D2AA04-4B3B-16DE-3B99-38FE6E07E560}"/>
          </ac:spMkLst>
        </pc:spChg>
        <pc:spChg chg="del">
          <ac:chgData name="Bappaditya Ray" userId="7702d70d-8a97-4837-afbb-59f98ec6bf37" providerId="ADAL" clId="{789A7A46-538C-47A3-97F7-CDDB943283C4}" dt="2023-08-30T16:09:05.228" v="209" actId="478"/>
          <ac:spMkLst>
            <pc:docMk/>
            <pc:sldMk cId="588400147" sldId="258"/>
            <ac:spMk id="7" creationId="{70C16FD3-9A73-FAF0-EB60-5B5AD4BE3480}"/>
          </ac:spMkLst>
        </pc:spChg>
        <pc:spChg chg="del">
          <ac:chgData name="Bappaditya Ray" userId="7702d70d-8a97-4837-afbb-59f98ec6bf37" providerId="ADAL" clId="{789A7A46-538C-47A3-97F7-CDDB943283C4}" dt="2023-08-30T16:09:05.228" v="209" actId="478"/>
          <ac:spMkLst>
            <pc:docMk/>
            <pc:sldMk cId="588400147" sldId="258"/>
            <ac:spMk id="8" creationId="{6EA53AB3-7FED-93B1-872E-FD118D36053C}"/>
          </ac:spMkLst>
        </pc:spChg>
        <pc:spChg chg="mod">
          <ac:chgData name="Bappaditya Ray" userId="7702d70d-8a97-4837-afbb-59f98ec6bf37" providerId="ADAL" clId="{789A7A46-538C-47A3-97F7-CDDB943283C4}" dt="2023-09-13T16:29:25.813" v="1392" actId="20577"/>
          <ac:spMkLst>
            <pc:docMk/>
            <pc:sldMk cId="588400147" sldId="258"/>
            <ac:spMk id="9" creationId="{4CE3607D-E6E4-087F-6CE3-54BEA22514F2}"/>
          </ac:spMkLst>
        </pc:spChg>
        <pc:graphicFrameChg chg="del">
          <ac:chgData name="Bappaditya Ray" userId="7702d70d-8a97-4837-afbb-59f98ec6bf37" providerId="ADAL" clId="{789A7A46-538C-47A3-97F7-CDDB943283C4}" dt="2023-08-30T16:09:05.228" v="209" actId="478"/>
          <ac:graphicFrameMkLst>
            <pc:docMk/>
            <pc:sldMk cId="588400147" sldId="258"/>
            <ac:graphicFrameMk id="2" creationId="{6E3A70E3-92BC-72EF-589A-85F1524BBD1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24:43.905" v="1263" actId="1076"/>
          <ac:graphicFrameMkLst>
            <pc:docMk/>
            <pc:sldMk cId="588400147" sldId="258"/>
            <ac:graphicFrameMk id="3" creationId="{2597AE96-133D-12A7-B81E-E4D0FD54D53A}"/>
          </ac:graphicFrameMkLst>
        </pc:graphicFrameChg>
        <pc:graphicFrameChg chg="del">
          <ac:chgData name="Bappaditya Ray" userId="7702d70d-8a97-4837-afbb-59f98ec6bf37" providerId="ADAL" clId="{789A7A46-538C-47A3-97F7-CDDB943283C4}" dt="2023-08-30T16:09:05.228" v="209" actId="478"/>
          <ac:graphicFrameMkLst>
            <pc:docMk/>
            <pc:sldMk cId="588400147" sldId="258"/>
            <ac:graphicFrameMk id="4" creationId="{969B67D4-C2E8-EB22-1439-DDDD3A2E8480}"/>
          </ac:graphicFrameMkLst>
        </pc:graphicFrameChg>
        <pc:graphicFrameChg chg="add mod">
          <ac:chgData name="Bappaditya Ray" userId="7702d70d-8a97-4837-afbb-59f98ec6bf37" providerId="ADAL" clId="{789A7A46-538C-47A3-97F7-CDDB943283C4}" dt="2023-09-13T16:25:40.041" v="1266" actId="1076"/>
          <ac:graphicFrameMkLst>
            <pc:docMk/>
            <pc:sldMk cId="588400147" sldId="258"/>
            <ac:graphicFrameMk id="5" creationId="{EA47E42E-23C7-EEA3-2DEE-3B3D1C7E52A6}"/>
          </ac:graphicFrameMkLst>
        </pc:graphicFrameChg>
        <pc:graphicFrameChg chg="del">
          <ac:chgData name="Bappaditya Ray" userId="7702d70d-8a97-4837-afbb-59f98ec6bf37" providerId="ADAL" clId="{789A7A46-538C-47A3-97F7-CDDB943283C4}" dt="2023-08-30T16:09:05.228" v="209" actId="478"/>
          <ac:graphicFrameMkLst>
            <pc:docMk/>
            <pc:sldMk cId="588400147" sldId="258"/>
            <ac:graphicFrameMk id="6" creationId="{52A7E589-3DE0-6C94-37F8-75DD6BFE602E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10-04T16:15:43.376" v="2088" actId="20577"/>
        <pc:sldMkLst>
          <pc:docMk/>
          <pc:sldMk cId="339792483" sldId="259"/>
        </pc:sldMkLst>
        <pc:spChg chg="add del mod">
          <ac:chgData name="Bappaditya Ray" userId="7702d70d-8a97-4837-afbb-59f98ec6bf37" providerId="ADAL" clId="{789A7A46-538C-47A3-97F7-CDDB943283C4}" dt="2023-10-04T16:04:54.565" v="1867"/>
          <ac:spMkLst>
            <pc:docMk/>
            <pc:sldMk cId="339792483" sldId="259"/>
            <ac:spMk id="5" creationId="{0603E36B-9386-2F74-8AD2-9D246ADE5D51}"/>
          </ac:spMkLst>
        </pc:spChg>
        <pc:spChg chg="del mod">
          <ac:chgData name="Bappaditya Ray" userId="7702d70d-8a97-4837-afbb-59f98ec6bf37" providerId="ADAL" clId="{789A7A46-538C-47A3-97F7-CDDB943283C4}" dt="2023-10-04T15:57:42.512" v="1491" actId="478"/>
          <ac:spMkLst>
            <pc:docMk/>
            <pc:sldMk cId="339792483" sldId="259"/>
            <ac:spMk id="7" creationId="{70C16FD3-9A73-FAF0-EB60-5B5AD4BE3480}"/>
          </ac:spMkLst>
        </pc:spChg>
        <pc:spChg chg="mod">
          <ac:chgData name="Bappaditya Ray" userId="7702d70d-8a97-4837-afbb-59f98ec6bf37" providerId="ADAL" clId="{789A7A46-538C-47A3-97F7-CDDB943283C4}" dt="2023-10-04T16:15:43.376" v="2088" actId="20577"/>
          <ac:spMkLst>
            <pc:docMk/>
            <pc:sldMk cId="339792483" sldId="259"/>
            <ac:spMk id="9" creationId="{4CE3607D-E6E4-087F-6CE3-54BEA22514F2}"/>
          </ac:spMkLst>
        </pc:spChg>
        <pc:spChg chg="del">
          <ac:chgData name="Bappaditya Ray" userId="7702d70d-8a97-4837-afbb-59f98ec6bf37" providerId="ADAL" clId="{789A7A46-538C-47A3-97F7-CDDB943283C4}" dt="2023-10-04T15:57:51.733" v="1493" actId="478"/>
          <ac:spMkLst>
            <pc:docMk/>
            <pc:sldMk cId="339792483" sldId="259"/>
            <ac:spMk id="10" creationId="{1911601A-65E2-490D-AC2A-97B2E24AA3EF}"/>
          </ac:spMkLst>
        </pc:spChg>
        <pc:spChg chg="add mod">
          <ac:chgData name="Bappaditya Ray" userId="7702d70d-8a97-4837-afbb-59f98ec6bf37" providerId="ADAL" clId="{789A7A46-538C-47A3-97F7-CDDB943283C4}" dt="2023-10-04T16:11:37.905" v="1893" actId="20577"/>
          <ac:spMkLst>
            <pc:docMk/>
            <pc:sldMk cId="339792483" sldId="259"/>
            <ac:spMk id="11" creationId="{85CF39CB-7438-3FB1-D0DB-91DA1BADD8C1}"/>
          </ac:spMkLst>
        </pc:spChg>
        <pc:graphicFrameChg chg="add del mod">
          <ac:chgData name="Bappaditya Ray" userId="7702d70d-8a97-4837-afbb-59f98ec6bf37" providerId="ADAL" clId="{789A7A46-538C-47A3-97F7-CDDB943283C4}" dt="2023-10-04T15:56:44.690" v="1487"/>
          <ac:graphicFrameMkLst>
            <pc:docMk/>
            <pc:sldMk cId="339792483" sldId="259"/>
            <ac:graphicFrameMk id="2" creationId="{01120CF3-D758-F9E4-CE57-16B64236BDC1}"/>
          </ac:graphicFrameMkLst>
        </pc:graphicFrameChg>
        <pc:graphicFrameChg chg="del">
          <ac:chgData name="Bappaditya Ray" userId="7702d70d-8a97-4837-afbb-59f98ec6bf37" providerId="ADAL" clId="{789A7A46-538C-47A3-97F7-CDDB943283C4}" dt="2023-10-04T15:57:49.051" v="1492" actId="478"/>
          <ac:graphicFrameMkLst>
            <pc:docMk/>
            <pc:sldMk cId="339792483" sldId="259"/>
            <ac:graphicFrameMk id="3" creationId="{58A84C75-817F-1EE1-0190-4E3B512E31E1}"/>
          </ac:graphicFrameMkLst>
        </pc:graphicFrameChg>
        <pc:graphicFrameChg chg="add mod">
          <ac:chgData name="Bappaditya Ray" userId="7702d70d-8a97-4837-afbb-59f98ec6bf37" providerId="ADAL" clId="{789A7A46-538C-47A3-97F7-CDDB943283C4}" dt="2023-10-04T15:57:28.385" v="1489" actId="1076"/>
          <ac:graphicFrameMkLst>
            <pc:docMk/>
            <pc:sldMk cId="339792483" sldId="259"/>
            <ac:graphicFrameMk id="4" creationId="{937B52AD-D3D8-F780-24EB-01052D3D68B0}"/>
          </ac:graphicFrameMkLst>
        </pc:graphicFrameChg>
        <pc:graphicFrameChg chg="del">
          <ac:chgData name="Bappaditya Ray" userId="7702d70d-8a97-4837-afbb-59f98ec6bf37" providerId="ADAL" clId="{789A7A46-538C-47A3-97F7-CDDB943283C4}" dt="2023-10-04T15:56:33.789" v="1485" actId="478"/>
          <ac:graphicFrameMkLst>
            <pc:docMk/>
            <pc:sldMk cId="339792483" sldId="259"/>
            <ac:graphicFrameMk id="6" creationId="{52A7E589-3DE0-6C94-37F8-75DD6BFE602E}"/>
          </ac:graphicFrameMkLst>
        </pc:graphicFrameChg>
        <pc:graphicFrameChg chg="add mod">
          <ac:chgData name="Bappaditya Ray" userId="7702d70d-8a97-4837-afbb-59f98ec6bf37" providerId="ADAL" clId="{789A7A46-538C-47A3-97F7-CDDB943283C4}" dt="2023-10-04T16:11:19.802" v="1869" actId="1076"/>
          <ac:graphicFrameMkLst>
            <pc:docMk/>
            <pc:sldMk cId="339792483" sldId="259"/>
            <ac:graphicFrameMk id="8" creationId="{1E45D002-E3DD-B5B0-31FF-110676FFC9F7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10-04T16:20:08.341" v="2185" actId="20577"/>
        <pc:sldMkLst>
          <pc:docMk/>
          <pc:sldMk cId="1171632323" sldId="260"/>
        </pc:sldMkLst>
        <pc:spChg chg="add mod">
          <ac:chgData name="Bappaditya Ray" userId="7702d70d-8a97-4837-afbb-59f98ec6bf37" providerId="ADAL" clId="{789A7A46-538C-47A3-97F7-CDDB943283C4}" dt="2023-10-04T16:20:08.341" v="2185" actId="20577"/>
          <ac:spMkLst>
            <pc:docMk/>
            <pc:sldMk cId="1171632323" sldId="260"/>
            <ac:spMk id="2" creationId="{3EB30104-3647-7ED7-E741-4D7DB45B3A7C}"/>
          </ac:spMkLst>
        </pc:spChg>
        <pc:spChg chg="del">
          <ac:chgData name="Bappaditya Ray" userId="7702d70d-8a97-4837-afbb-59f98ec6bf37" providerId="ADAL" clId="{789A7A46-538C-47A3-97F7-CDDB943283C4}" dt="2023-10-04T16:12:21.347" v="1895" actId="478"/>
          <ac:spMkLst>
            <pc:docMk/>
            <pc:sldMk cId="1171632323" sldId="260"/>
            <ac:spMk id="9" creationId="{4CE3607D-E6E4-087F-6CE3-54BEA22514F2}"/>
          </ac:spMkLst>
        </pc:spChg>
        <pc:spChg chg="del">
          <ac:chgData name="Bappaditya Ray" userId="7702d70d-8a97-4837-afbb-59f98ec6bf37" providerId="ADAL" clId="{789A7A46-538C-47A3-97F7-CDDB943283C4}" dt="2023-10-04T16:12:21.347" v="1895" actId="478"/>
          <ac:spMkLst>
            <pc:docMk/>
            <pc:sldMk cId="1171632323" sldId="260"/>
            <ac:spMk id="11" creationId="{85CF39CB-7438-3FB1-D0DB-91DA1BADD8C1}"/>
          </ac:spMkLst>
        </pc:spChg>
        <pc:graphicFrameChg chg="del">
          <ac:chgData name="Bappaditya Ray" userId="7702d70d-8a97-4837-afbb-59f98ec6bf37" providerId="ADAL" clId="{789A7A46-538C-47A3-97F7-CDDB943283C4}" dt="2023-10-04T16:12:21.347" v="1895" actId="478"/>
          <ac:graphicFrameMkLst>
            <pc:docMk/>
            <pc:sldMk cId="1171632323" sldId="260"/>
            <ac:graphicFrameMk id="4" creationId="{937B52AD-D3D8-F780-24EB-01052D3D68B0}"/>
          </ac:graphicFrameMkLst>
        </pc:graphicFrameChg>
        <pc:graphicFrameChg chg="del">
          <ac:chgData name="Bappaditya Ray" userId="7702d70d-8a97-4837-afbb-59f98ec6bf37" providerId="ADAL" clId="{789A7A46-538C-47A3-97F7-CDDB943283C4}" dt="2023-10-04T16:12:21.347" v="1895" actId="478"/>
          <ac:graphicFrameMkLst>
            <pc:docMk/>
            <pc:sldMk cId="1171632323" sldId="260"/>
            <ac:graphicFrameMk id="8" creationId="{1E45D002-E3DD-B5B0-31FF-110676FFC9F7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3-11-28T23:02:18.343" v="2528" actId="20577"/>
        <pc:sldMkLst>
          <pc:docMk/>
          <pc:sldMk cId="1758033114" sldId="268"/>
        </pc:sldMkLst>
        <pc:spChg chg="del">
          <ac:chgData name="Bappaditya Ray" userId="7702d70d-8a97-4837-afbb-59f98ec6bf37" providerId="ADAL" clId="{789A7A46-538C-47A3-97F7-CDDB943283C4}" dt="2023-11-28T22:53:59.881" v="2187" actId="478"/>
          <ac:spMkLst>
            <pc:docMk/>
            <pc:sldMk cId="1758033114" sldId="268"/>
            <ac:spMk id="2" creationId="{D60A5198-433F-F66E-2F65-9C9392647624}"/>
          </ac:spMkLst>
        </pc:spChg>
        <pc:spChg chg="del">
          <ac:chgData name="Bappaditya Ray" userId="7702d70d-8a97-4837-afbb-59f98ec6bf37" providerId="ADAL" clId="{789A7A46-538C-47A3-97F7-CDDB943283C4}" dt="2023-11-28T22:54:01.381" v="2188" actId="478"/>
          <ac:spMkLst>
            <pc:docMk/>
            <pc:sldMk cId="1758033114" sldId="268"/>
            <ac:spMk id="3" creationId="{0FCC5E0A-46D5-CF5F-BD07-C99334879C01}"/>
          </ac:spMkLst>
        </pc:spChg>
        <pc:spChg chg="add mod">
          <ac:chgData name="Bappaditya Ray" userId="7702d70d-8a97-4837-afbb-59f98ec6bf37" providerId="ADAL" clId="{789A7A46-538C-47A3-97F7-CDDB943283C4}" dt="2023-11-28T22:54:41.018" v="2205" actId="122"/>
          <ac:spMkLst>
            <pc:docMk/>
            <pc:sldMk cId="1758033114" sldId="268"/>
            <ac:spMk id="5" creationId="{CB2780DB-8ADB-1293-B083-3149607481B1}"/>
          </ac:spMkLst>
        </pc:spChg>
        <pc:spChg chg="add mod">
          <ac:chgData name="Bappaditya Ray" userId="7702d70d-8a97-4837-afbb-59f98ec6bf37" providerId="ADAL" clId="{789A7A46-538C-47A3-97F7-CDDB943283C4}" dt="2023-11-28T22:57:53.504" v="2216" actId="20577"/>
          <ac:spMkLst>
            <pc:docMk/>
            <pc:sldMk cId="1758033114" sldId="268"/>
            <ac:spMk id="7" creationId="{B3628911-F76A-7D66-5D20-D7988EAD594E}"/>
          </ac:spMkLst>
        </pc:spChg>
        <pc:spChg chg="add mod">
          <ac:chgData name="Bappaditya Ray" userId="7702d70d-8a97-4837-afbb-59f98ec6bf37" providerId="ADAL" clId="{789A7A46-538C-47A3-97F7-CDDB943283C4}" dt="2023-11-28T22:58:11.737" v="2235" actId="122"/>
          <ac:spMkLst>
            <pc:docMk/>
            <pc:sldMk cId="1758033114" sldId="268"/>
            <ac:spMk id="8" creationId="{2A940793-0A80-3543-2F10-F4DD9BBB89EB}"/>
          </ac:spMkLst>
        </pc:spChg>
        <pc:spChg chg="add mod">
          <ac:chgData name="Bappaditya Ray" userId="7702d70d-8a97-4837-afbb-59f98ec6bf37" providerId="ADAL" clId="{789A7A46-538C-47A3-97F7-CDDB943283C4}" dt="2023-11-28T23:00:00.321" v="2298" actId="20577"/>
          <ac:spMkLst>
            <pc:docMk/>
            <pc:sldMk cId="1758033114" sldId="268"/>
            <ac:spMk id="9" creationId="{0DEC9165-F0E2-9B6B-79AF-CD9348CAAE8F}"/>
          </ac:spMkLst>
        </pc:spChg>
        <pc:spChg chg="add mod">
          <ac:chgData name="Bappaditya Ray" userId="7702d70d-8a97-4837-afbb-59f98ec6bf37" providerId="ADAL" clId="{789A7A46-538C-47A3-97F7-CDDB943283C4}" dt="2023-11-28T23:02:18.343" v="2528" actId="20577"/>
          <ac:spMkLst>
            <pc:docMk/>
            <pc:sldMk cId="1758033114" sldId="268"/>
            <ac:spMk id="10" creationId="{3D6DE4B0-F794-42C4-242A-E6C170205778}"/>
          </ac:spMkLst>
        </pc:spChg>
        <pc:graphicFrameChg chg="add mod">
          <ac:chgData name="Bappaditya Ray" userId="7702d70d-8a97-4837-afbb-59f98ec6bf37" providerId="ADAL" clId="{789A7A46-538C-47A3-97F7-CDDB943283C4}" dt="2023-11-28T22:58:18.018" v="2236" actId="1076"/>
          <ac:graphicFrameMkLst>
            <pc:docMk/>
            <pc:sldMk cId="1758033114" sldId="268"/>
            <ac:graphicFrameMk id="4" creationId="{438F3835-4618-8D52-4E82-B5D329A65542}"/>
          </ac:graphicFrameMkLst>
        </pc:graphicFrameChg>
        <pc:graphicFrameChg chg="add mod">
          <ac:chgData name="Bappaditya Ray" userId="7702d70d-8a97-4837-afbb-59f98ec6bf37" providerId="ADAL" clId="{789A7A46-538C-47A3-97F7-CDDB943283C4}" dt="2023-11-28T22:57:29.249" v="2208" actId="1076"/>
          <ac:graphicFrameMkLst>
            <pc:docMk/>
            <pc:sldMk cId="1758033114" sldId="268"/>
            <ac:graphicFrameMk id="6" creationId="{B439C1F8-25AC-33A0-A3AE-4D6847BC5697}"/>
          </ac:graphicFrameMkLst>
        </pc:graphicFrameChg>
      </pc:sldChg>
      <pc:sldChg chg="addSp modSp mod">
        <pc:chgData name="Bappaditya Ray" userId="7702d70d-8a97-4837-afbb-59f98ec6bf37" providerId="ADAL" clId="{789A7A46-538C-47A3-97F7-CDDB943283C4}" dt="2023-12-04T17:37:46.333" v="3072" actId="14100"/>
        <pc:sldMkLst>
          <pc:docMk/>
          <pc:sldMk cId="626340928" sldId="269"/>
        </pc:sldMkLst>
        <pc:spChg chg="add mod">
          <ac:chgData name="Bappaditya Ray" userId="7702d70d-8a97-4837-afbb-59f98ec6bf37" providerId="ADAL" clId="{789A7A46-538C-47A3-97F7-CDDB943283C4}" dt="2023-12-04T17:16:03.157" v="2531" actId="1076"/>
          <ac:spMkLst>
            <pc:docMk/>
            <pc:sldMk cId="626340928" sldId="269"/>
            <ac:spMk id="2" creationId="{881377E7-2249-C1FE-BC65-8607826B11A8}"/>
          </ac:spMkLst>
        </pc:spChg>
        <pc:spChg chg="add mod">
          <ac:chgData name="Bappaditya Ray" userId="7702d70d-8a97-4837-afbb-59f98ec6bf37" providerId="ADAL" clId="{789A7A46-538C-47A3-97F7-CDDB943283C4}" dt="2023-12-04T17:16:25.896" v="2537" actId="1076"/>
          <ac:spMkLst>
            <pc:docMk/>
            <pc:sldMk cId="626340928" sldId="269"/>
            <ac:spMk id="3" creationId="{96EA98E4-37B2-C0DD-49B5-C405FADAF175}"/>
          </ac:spMkLst>
        </pc:spChg>
        <pc:spChg chg="add mod">
          <ac:chgData name="Bappaditya Ray" userId="7702d70d-8a97-4837-afbb-59f98ec6bf37" providerId="ADAL" clId="{789A7A46-538C-47A3-97F7-CDDB943283C4}" dt="2023-12-04T17:25:29.353" v="2856" actId="20577"/>
          <ac:spMkLst>
            <pc:docMk/>
            <pc:sldMk cId="626340928" sldId="269"/>
            <ac:spMk id="7" creationId="{FE59C529-694C-B180-4FE9-FD094CBCE7DC}"/>
          </ac:spMkLst>
        </pc:spChg>
        <pc:spChg chg="add mod">
          <ac:chgData name="Bappaditya Ray" userId="7702d70d-8a97-4837-afbb-59f98ec6bf37" providerId="ADAL" clId="{789A7A46-538C-47A3-97F7-CDDB943283C4}" dt="2023-12-04T17:29:01.328" v="3026" actId="12"/>
          <ac:spMkLst>
            <pc:docMk/>
            <pc:sldMk cId="626340928" sldId="269"/>
            <ac:spMk id="8" creationId="{21E4EC29-4492-E183-9EED-1832F6EEE6E0}"/>
          </ac:spMkLst>
        </pc:spChg>
        <pc:spChg chg="add mod">
          <ac:chgData name="Bappaditya Ray" userId="7702d70d-8a97-4837-afbb-59f98ec6bf37" providerId="ADAL" clId="{789A7A46-538C-47A3-97F7-CDDB943283C4}" dt="2023-12-04T17:37:07.222" v="3051" actId="20577"/>
          <ac:spMkLst>
            <pc:docMk/>
            <pc:sldMk cId="626340928" sldId="269"/>
            <ac:spMk id="14" creationId="{9FBAC306-3041-EE40-B5A1-581450C80CE3}"/>
          </ac:spMkLst>
        </pc:spChg>
        <pc:spChg chg="add mod">
          <ac:chgData name="Bappaditya Ray" userId="7702d70d-8a97-4837-afbb-59f98ec6bf37" providerId="ADAL" clId="{789A7A46-538C-47A3-97F7-CDDB943283C4}" dt="2023-12-04T17:37:46.333" v="3072" actId="14100"/>
          <ac:spMkLst>
            <pc:docMk/>
            <pc:sldMk cId="626340928" sldId="269"/>
            <ac:spMk id="15" creationId="{07C70B6E-423B-21D1-F63B-9D17DBD625B2}"/>
          </ac:spMkLst>
        </pc:spChg>
        <pc:spChg chg="mod">
          <ac:chgData name="Bappaditya Ray" userId="7702d70d-8a97-4837-afbb-59f98ec6bf37" providerId="ADAL" clId="{789A7A46-538C-47A3-97F7-CDDB943283C4}" dt="2023-12-04T17:36:52.534" v="3047" actId="20577"/>
          <ac:spMkLst>
            <pc:docMk/>
            <pc:sldMk cId="626340928" sldId="269"/>
            <ac:spMk id="20" creationId="{B24FFEA3-27F1-D079-A1B1-188CBFD2A8AC}"/>
          </ac:spMkLst>
        </pc:spChg>
        <pc:cxnChg chg="add mod">
          <ac:chgData name="Bappaditya Ray" userId="7702d70d-8a97-4837-afbb-59f98ec6bf37" providerId="ADAL" clId="{789A7A46-538C-47A3-97F7-CDDB943283C4}" dt="2023-12-04T17:36:39.642" v="3032" actId="1076"/>
          <ac:cxnSpMkLst>
            <pc:docMk/>
            <pc:sldMk cId="626340928" sldId="269"/>
            <ac:cxnSpMk id="11" creationId="{B1E36BC2-0AD1-1018-3F35-7572457EEF2A}"/>
          </ac:cxnSpMkLst>
        </pc:cxnChg>
      </pc:sldChg>
      <pc:sldChg chg="addSp delSp modSp new mod">
        <pc:chgData name="Bappaditya Ray" userId="7702d70d-8a97-4837-afbb-59f98ec6bf37" providerId="ADAL" clId="{789A7A46-538C-47A3-97F7-CDDB943283C4}" dt="2023-12-04T17:55:48.533" v="3105" actId="1076"/>
        <pc:sldMkLst>
          <pc:docMk/>
          <pc:sldMk cId="1353101738" sldId="270"/>
        </pc:sldMkLst>
        <pc:spChg chg="del">
          <ac:chgData name="Bappaditya Ray" userId="7702d70d-8a97-4837-afbb-59f98ec6bf37" providerId="ADAL" clId="{789A7A46-538C-47A3-97F7-CDDB943283C4}" dt="2023-12-04T17:54:07.397" v="3074" actId="478"/>
          <ac:spMkLst>
            <pc:docMk/>
            <pc:sldMk cId="1353101738" sldId="270"/>
            <ac:spMk id="2" creationId="{1A1A7C36-B96E-0014-0A14-4B4387898D5A}"/>
          </ac:spMkLst>
        </pc:spChg>
        <pc:spChg chg="del">
          <ac:chgData name="Bappaditya Ray" userId="7702d70d-8a97-4837-afbb-59f98ec6bf37" providerId="ADAL" clId="{789A7A46-538C-47A3-97F7-CDDB943283C4}" dt="2023-12-04T17:54:11.809" v="3075" actId="478"/>
          <ac:spMkLst>
            <pc:docMk/>
            <pc:sldMk cId="1353101738" sldId="270"/>
            <ac:spMk id="3" creationId="{0AF488E4-716F-5713-DB24-3F31709923EF}"/>
          </ac:spMkLst>
        </pc:spChg>
        <pc:spChg chg="add mod">
          <ac:chgData name="Bappaditya Ray" userId="7702d70d-8a97-4837-afbb-59f98ec6bf37" providerId="ADAL" clId="{789A7A46-538C-47A3-97F7-CDDB943283C4}" dt="2023-12-04T17:55:48.533" v="3105" actId="1076"/>
          <ac:spMkLst>
            <pc:docMk/>
            <pc:sldMk cId="1353101738" sldId="270"/>
            <ac:spMk id="5" creationId="{1E6840ED-4F74-6B9A-D351-525C1FD2CDAC}"/>
          </ac:spMkLst>
        </pc:spChg>
      </pc:sldChg>
      <pc:sldChg chg="addSp modSp mod">
        <pc:chgData name="Bappaditya Ray" userId="7702d70d-8a97-4837-afbb-59f98ec6bf37" providerId="ADAL" clId="{789A7A46-538C-47A3-97F7-CDDB943283C4}" dt="2023-12-11T21:58:07.250" v="3113" actId="20577"/>
        <pc:sldMkLst>
          <pc:docMk/>
          <pc:sldMk cId="3461094631" sldId="271"/>
        </pc:sldMkLst>
        <pc:spChg chg="add mod">
          <ac:chgData name="Bappaditya Ray" userId="7702d70d-8a97-4837-afbb-59f98ec6bf37" providerId="ADAL" clId="{789A7A46-538C-47A3-97F7-CDDB943283C4}" dt="2023-12-11T21:58:07.250" v="3113" actId="20577"/>
          <ac:spMkLst>
            <pc:docMk/>
            <pc:sldMk cId="3461094631" sldId="271"/>
            <ac:spMk id="3" creationId="{27EBA384-ED99-99E1-CACD-9F1207A83E72}"/>
          </ac:spMkLst>
        </pc:spChg>
      </pc:sldChg>
      <pc:sldChg chg="addSp delSp modSp new mod">
        <pc:chgData name="Bappaditya Ray" userId="7702d70d-8a97-4837-afbb-59f98ec6bf37" providerId="ADAL" clId="{789A7A46-538C-47A3-97F7-CDDB943283C4}" dt="2023-12-18T22:02:01.837" v="3210" actId="20577"/>
        <pc:sldMkLst>
          <pc:docMk/>
          <pc:sldMk cId="3955412271" sldId="273"/>
        </pc:sldMkLst>
        <pc:spChg chg="del">
          <ac:chgData name="Bappaditya Ray" userId="7702d70d-8a97-4837-afbb-59f98ec6bf37" providerId="ADAL" clId="{789A7A46-538C-47A3-97F7-CDDB943283C4}" dt="2023-12-18T21:50:17.812" v="3116" actId="478"/>
          <ac:spMkLst>
            <pc:docMk/>
            <pc:sldMk cId="3955412271" sldId="273"/>
            <ac:spMk id="2" creationId="{C63DD11C-098F-201D-1BB3-738315F9B089}"/>
          </ac:spMkLst>
        </pc:spChg>
        <pc:spChg chg="del">
          <ac:chgData name="Bappaditya Ray" userId="7702d70d-8a97-4837-afbb-59f98ec6bf37" providerId="ADAL" clId="{789A7A46-538C-47A3-97F7-CDDB943283C4}" dt="2023-12-18T21:50:15.976" v="3115" actId="478"/>
          <ac:spMkLst>
            <pc:docMk/>
            <pc:sldMk cId="3955412271" sldId="273"/>
            <ac:spMk id="3" creationId="{DD2A6180-3E6B-8A6E-FA69-DB93DF98C325}"/>
          </ac:spMkLst>
        </pc:spChg>
        <pc:spChg chg="add mod">
          <ac:chgData name="Bappaditya Ray" userId="7702d70d-8a97-4837-afbb-59f98ec6bf37" providerId="ADAL" clId="{789A7A46-538C-47A3-97F7-CDDB943283C4}" dt="2023-12-18T21:52:10.696" v="3179" actId="1076"/>
          <ac:spMkLst>
            <pc:docMk/>
            <pc:sldMk cId="3955412271" sldId="273"/>
            <ac:spMk id="5" creationId="{4A275F5F-C195-A001-BE01-007B61F017F4}"/>
          </ac:spMkLst>
        </pc:spChg>
        <pc:spChg chg="add mod">
          <ac:chgData name="Bappaditya Ray" userId="7702d70d-8a97-4837-afbb-59f98ec6bf37" providerId="ADAL" clId="{789A7A46-538C-47A3-97F7-CDDB943283C4}" dt="2023-12-18T21:53:46.052" v="3189" actId="20577"/>
          <ac:spMkLst>
            <pc:docMk/>
            <pc:sldMk cId="3955412271" sldId="273"/>
            <ac:spMk id="7" creationId="{607330D7-33A2-5576-DC46-011906D2A7A4}"/>
          </ac:spMkLst>
        </pc:spChg>
        <pc:spChg chg="add mod">
          <ac:chgData name="Bappaditya Ray" userId="7702d70d-8a97-4837-afbb-59f98ec6bf37" providerId="ADAL" clId="{789A7A46-538C-47A3-97F7-CDDB943283C4}" dt="2023-12-18T21:56:17.258" v="3203" actId="1076"/>
          <ac:spMkLst>
            <pc:docMk/>
            <pc:sldMk cId="3955412271" sldId="273"/>
            <ac:spMk id="9" creationId="{B67EB0C2-85D1-90C2-C519-30B396805A8B}"/>
          </ac:spMkLst>
        </pc:spChg>
        <pc:spChg chg="add mod">
          <ac:chgData name="Bappaditya Ray" userId="7702d70d-8a97-4837-afbb-59f98ec6bf37" providerId="ADAL" clId="{789A7A46-538C-47A3-97F7-CDDB943283C4}" dt="2023-12-18T22:02:01.837" v="3210" actId="20577"/>
          <ac:spMkLst>
            <pc:docMk/>
            <pc:sldMk cId="3955412271" sldId="273"/>
            <ac:spMk id="11" creationId="{E5C06965-F963-06B4-57C5-9AF041951FDD}"/>
          </ac:spMkLst>
        </pc:spChg>
        <pc:graphicFrameChg chg="add mod">
          <ac:chgData name="Bappaditya Ray" userId="7702d70d-8a97-4837-afbb-59f98ec6bf37" providerId="ADAL" clId="{789A7A46-538C-47A3-97F7-CDDB943283C4}" dt="2023-12-18T21:51:44.789" v="3160" actId="1076"/>
          <ac:graphicFrameMkLst>
            <pc:docMk/>
            <pc:sldMk cId="3955412271" sldId="273"/>
            <ac:graphicFrameMk id="4" creationId="{A46A6DF2-65EF-6D8F-680A-1D6621457C2C}"/>
          </ac:graphicFrameMkLst>
        </pc:graphicFrameChg>
        <pc:graphicFrameChg chg="add mod">
          <ac:chgData name="Bappaditya Ray" userId="7702d70d-8a97-4837-afbb-59f98ec6bf37" providerId="ADAL" clId="{789A7A46-538C-47A3-97F7-CDDB943283C4}" dt="2023-12-18T21:53:19.923" v="3181" actId="1076"/>
          <ac:graphicFrameMkLst>
            <pc:docMk/>
            <pc:sldMk cId="3955412271" sldId="273"/>
            <ac:graphicFrameMk id="6" creationId="{3CE6E499-7DED-9BC3-44C7-E92C3144EA93}"/>
          </ac:graphicFrameMkLst>
        </pc:graphicFrameChg>
        <pc:graphicFrameChg chg="add mod">
          <ac:chgData name="Bappaditya Ray" userId="7702d70d-8a97-4837-afbb-59f98ec6bf37" providerId="ADAL" clId="{789A7A46-538C-47A3-97F7-CDDB943283C4}" dt="2023-12-18T21:55:38.247" v="3191" actId="1076"/>
          <ac:graphicFrameMkLst>
            <pc:docMk/>
            <pc:sldMk cId="3955412271" sldId="273"/>
            <ac:graphicFrameMk id="8" creationId="{99D8264E-AFC4-6C2C-7DB6-DFB62250A0A8}"/>
          </ac:graphicFrameMkLst>
        </pc:graphicFrameChg>
        <pc:graphicFrameChg chg="add mod">
          <ac:chgData name="Bappaditya Ray" userId="7702d70d-8a97-4837-afbb-59f98ec6bf37" providerId="ADAL" clId="{789A7A46-538C-47A3-97F7-CDDB943283C4}" dt="2023-12-18T22:01:39.108" v="3205" actId="1076"/>
          <ac:graphicFrameMkLst>
            <pc:docMk/>
            <pc:sldMk cId="3955412271" sldId="273"/>
            <ac:graphicFrameMk id="10" creationId="{CD41E59C-F32C-DDC9-E1C8-E2483178F21C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3-12-19T17:16:06.265" v="3356" actId="1076"/>
        <pc:sldMkLst>
          <pc:docMk/>
          <pc:sldMk cId="2936004591" sldId="274"/>
        </pc:sldMkLst>
        <pc:spChg chg="del">
          <ac:chgData name="Bappaditya Ray" userId="7702d70d-8a97-4837-afbb-59f98ec6bf37" providerId="ADAL" clId="{789A7A46-538C-47A3-97F7-CDDB943283C4}" dt="2023-12-19T17:10:02.329" v="3212" actId="478"/>
          <ac:spMkLst>
            <pc:docMk/>
            <pc:sldMk cId="2936004591" sldId="274"/>
            <ac:spMk id="2" creationId="{5C848389-8D9E-2639-4F5A-DC62D3924FB7}"/>
          </ac:spMkLst>
        </pc:spChg>
        <pc:spChg chg="del">
          <ac:chgData name="Bappaditya Ray" userId="7702d70d-8a97-4837-afbb-59f98ec6bf37" providerId="ADAL" clId="{789A7A46-538C-47A3-97F7-CDDB943283C4}" dt="2023-12-19T17:10:01.256" v="3211" actId="478"/>
          <ac:spMkLst>
            <pc:docMk/>
            <pc:sldMk cId="2936004591" sldId="274"/>
            <ac:spMk id="3" creationId="{E6F14761-2852-B2D4-87BC-83C53DD6E844}"/>
          </ac:spMkLst>
        </pc:spChg>
        <pc:spChg chg="add mod">
          <ac:chgData name="Bappaditya Ray" userId="7702d70d-8a97-4837-afbb-59f98ec6bf37" providerId="ADAL" clId="{789A7A46-538C-47A3-97F7-CDDB943283C4}" dt="2023-12-19T17:13:29.954" v="3328" actId="1076"/>
          <ac:spMkLst>
            <pc:docMk/>
            <pc:sldMk cId="2936004591" sldId="274"/>
            <ac:spMk id="7" creationId="{96F18507-B847-798A-4FA5-033608848A13}"/>
          </ac:spMkLst>
        </pc:spChg>
        <pc:spChg chg="add mod">
          <ac:chgData name="Bappaditya Ray" userId="7702d70d-8a97-4837-afbb-59f98ec6bf37" providerId="ADAL" clId="{789A7A46-538C-47A3-97F7-CDDB943283C4}" dt="2023-12-19T17:13:20.857" v="3326" actId="20577"/>
          <ac:spMkLst>
            <pc:docMk/>
            <pc:sldMk cId="2936004591" sldId="274"/>
            <ac:spMk id="8" creationId="{84F2CDFE-EE9D-E877-EB05-573E1B70A489}"/>
          </ac:spMkLst>
        </pc:spChg>
        <pc:spChg chg="add mod">
          <ac:chgData name="Bappaditya Ray" userId="7702d70d-8a97-4837-afbb-59f98ec6bf37" providerId="ADAL" clId="{789A7A46-538C-47A3-97F7-CDDB943283C4}" dt="2023-12-19T17:16:06.265" v="3356" actId="1076"/>
          <ac:spMkLst>
            <pc:docMk/>
            <pc:sldMk cId="2936004591" sldId="274"/>
            <ac:spMk id="10" creationId="{32C9C431-5B97-58CA-BE29-6C836805680F}"/>
          </ac:spMkLst>
        </pc:spChg>
        <pc:graphicFrameChg chg="add del mod modGraphic">
          <ac:chgData name="Bappaditya Ray" userId="7702d70d-8a97-4837-afbb-59f98ec6bf37" providerId="ADAL" clId="{789A7A46-538C-47A3-97F7-CDDB943283C4}" dt="2023-12-19T17:11:10.445" v="3220" actId="478"/>
          <ac:graphicFrameMkLst>
            <pc:docMk/>
            <pc:sldMk cId="2936004591" sldId="274"/>
            <ac:graphicFrameMk id="4" creationId="{EC42F41E-BBA2-0B5A-E7AA-E4CC0CF95205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13:33.729" v="3329" actId="1076"/>
          <ac:graphicFrameMkLst>
            <pc:docMk/>
            <pc:sldMk cId="2936004591" sldId="274"/>
            <ac:graphicFrameMk id="5" creationId="{E6741055-2C03-CBBE-C073-907FDD417356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13:25.466" v="3327" actId="1076"/>
          <ac:graphicFrameMkLst>
            <pc:docMk/>
            <pc:sldMk cId="2936004591" sldId="274"/>
            <ac:graphicFrameMk id="6" creationId="{F44DD9B2-A291-BBE1-0C82-3F56B8D59B6C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15:08.882" v="3331" actId="1076"/>
          <ac:graphicFrameMkLst>
            <pc:docMk/>
            <pc:sldMk cId="2936004591" sldId="274"/>
            <ac:graphicFrameMk id="9" creationId="{FB907038-8571-4959-B520-F2FF9577A269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3-12-19T17:22:08.040" v="3379" actId="20577"/>
        <pc:sldMkLst>
          <pc:docMk/>
          <pc:sldMk cId="2140996166" sldId="275"/>
        </pc:sldMkLst>
        <pc:spChg chg="del">
          <ac:chgData name="Bappaditya Ray" userId="7702d70d-8a97-4837-afbb-59f98ec6bf37" providerId="ADAL" clId="{789A7A46-538C-47A3-97F7-CDDB943283C4}" dt="2023-12-19T17:17:38.087" v="3359" actId="478"/>
          <ac:spMkLst>
            <pc:docMk/>
            <pc:sldMk cId="2140996166" sldId="275"/>
            <ac:spMk id="2" creationId="{6805FE43-8EFF-A609-6974-59C0D762067D}"/>
          </ac:spMkLst>
        </pc:spChg>
        <pc:spChg chg="del">
          <ac:chgData name="Bappaditya Ray" userId="7702d70d-8a97-4837-afbb-59f98ec6bf37" providerId="ADAL" clId="{789A7A46-538C-47A3-97F7-CDDB943283C4}" dt="2023-12-19T17:17:36.568" v="3358" actId="478"/>
          <ac:spMkLst>
            <pc:docMk/>
            <pc:sldMk cId="2140996166" sldId="275"/>
            <ac:spMk id="3" creationId="{543B2DEC-AA30-EF70-09DB-8D871A70F9DA}"/>
          </ac:spMkLst>
        </pc:spChg>
        <pc:spChg chg="add mod">
          <ac:chgData name="Bappaditya Ray" userId="7702d70d-8a97-4837-afbb-59f98ec6bf37" providerId="ADAL" clId="{789A7A46-538C-47A3-97F7-CDDB943283C4}" dt="2023-12-19T17:21:52.095" v="3374" actId="20577"/>
          <ac:spMkLst>
            <pc:docMk/>
            <pc:sldMk cId="2140996166" sldId="275"/>
            <ac:spMk id="7" creationId="{A2BE7BF6-0436-C532-45FF-835C828CA7D5}"/>
          </ac:spMkLst>
        </pc:spChg>
        <pc:spChg chg="add mod">
          <ac:chgData name="Bappaditya Ray" userId="7702d70d-8a97-4837-afbb-59f98ec6bf37" providerId="ADAL" clId="{789A7A46-538C-47A3-97F7-CDDB943283C4}" dt="2023-12-19T17:22:08.040" v="3379" actId="20577"/>
          <ac:spMkLst>
            <pc:docMk/>
            <pc:sldMk cId="2140996166" sldId="275"/>
            <ac:spMk id="8" creationId="{EE0EC70A-0E6A-AFE3-4C72-27BDEED22F7C}"/>
          </ac:spMkLst>
        </pc:spChg>
        <pc:graphicFrameChg chg="add del mod">
          <ac:chgData name="Bappaditya Ray" userId="7702d70d-8a97-4837-afbb-59f98ec6bf37" providerId="ADAL" clId="{789A7A46-538C-47A3-97F7-CDDB943283C4}" dt="2023-12-19T17:17:53.429" v="3363"/>
          <ac:graphicFrameMkLst>
            <pc:docMk/>
            <pc:sldMk cId="2140996166" sldId="275"/>
            <ac:graphicFrameMk id="4" creationId="{52E3D4A9-0819-57A2-887D-9EAF6CAAEEF8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21:43.599" v="3369" actId="1076"/>
          <ac:graphicFrameMkLst>
            <pc:docMk/>
            <pc:sldMk cId="2140996166" sldId="275"/>
            <ac:graphicFrameMk id="5" creationId="{E2ED1F36-C51A-1CC8-752E-481865EAC1F1}"/>
          </ac:graphicFrameMkLst>
        </pc:graphicFrameChg>
        <pc:graphicFrameChg chg="add mod">
          <ac:chgData name="Bappaditya Ray" userId="7702d70d-8a97-4837-afbb-59f98ec6bf37" providerId="ADAL" clId="{789A7A46-538C-47A3-97F7-CDDB943283C4}" dt="2023-12-19T17:21:38.783" v="3368" actId="1076"/>
          <ac:graphicFrameMkLst>
            <pc:docMk/>
            <pc:sldMk cId="2140996166" sldId="275"/>
            <ac:graphicFrameMk id="6" creationId="{FF60D61A-29BD-70C6-ECA1-E88F4009F174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3-12-20T17:56:02.339" v="3486" actId="20577"/>
        <pc:sldMkLst>
          <pc:docMk/>
          <pc:sldMk cId="31363925" sldId="276"/>
        </pc:sldMkLst>
        <pc:spChg chg="add mod">
          <ac:chgData name="Bappaditya Ray" userId="7702d70d-8a97-4837-afbb-59f98ec6bf37" providerId="ADAL" clId="{789A7A46-538C-47A3-97F7-CDDB943283C4}" dt="2023-12-20T17:49:43.739" v="3384" actId="1076"/>
          <ac:spMkLst>
            <pc:docMk/>
            <pc:sldMk cId="31363925" sldId="276"/>
            <ac:spMk id="3" creationId="{C2AD588D-A50E-4DB3-BFCC-228B07863FD6}"/>
          </ac:spMkLst>
        </pc:spChg>
        <pc:spChg chg="del">
          <ac:chgData name="Bappaditya Ray" userId="7702d70d-8a97-4837-afbb-59f98ec6bf37" providerId="ADAL" clId="{789A7A46-538C-47A3-97F7-CDDB943283C4}" dt="2023-12-20T17:48:34.686" v="3381" actId="478"/>
          <ac:spMkLst>
            <pc:docMk/>
            <pc:sldMk cId="31363925" sldId="276"/>
            <ac:spMk id="5" creationId="{4A275F5F-C195-A001-BE01-007B61F017F4}"/>
          </ac:spMkLst>
        </pc:spChg>
        <pc:spChg chg="mod">
          <ac:chgData name="Bappaditya Ray" userId="7702d70d-8a97-4837-afbb-59f98ec6bf37" providerId="ADAL" clId="{789A7A46-538C-47A3-97F7-CDDB943283C4}" dt="2023-12-20T17:49:59.453" v="3387" actId="1076"/>
          <ac:spMkLst>
            <pc:docMk/>
            <pc:sldMk cId="31363925" sldId="276"/>
            <ac:spMk id="7" creationId="{607330D7-33A2-5576-DC46-011906D2A7A4}"/>
          </ac:spMkLst>
        </pc:spChg>
        <pc:spChg chg="del">
          <ac:chgData name="Bappaditya Ray" userId="7702d70d-8a97-4837-afbb-59f98ec6bf37" providerId="ADAL" clId="{789A7A46-538C-47A3-97F7-CDDB943283C4}" dt="2023-12-20T17:49:47.246" v="3385" actId="478"/>
          <ac:spMkLst>
            <pc:docMk/>
            <pc:sldMk cId="31363925" sldId="276"/>
            <ac:spMk id="9" creationId="{B67EB0C2-85D1-90C2-C519-30B396805A8B}"/>
          </ac:spMkLst>
        </pc:spChg>
        <pc:spChg chg="del">
          <ac:chgData name="Bappaditya Ray" userId="7702d70d-8a97-4837-afbb-59f98ec6bf37" providerId="ADAL" clId="{789A7A46-538C-47A3-97F7-CDDB943283C4}" dt="2023-12-20T17:50:37.588" v="3388" actId="478"/>
          <ac:spMkLst>
            <pc:docMk/>
            <pc:sldMk cId="31363925" sldId="276"/>
            <ac:spMk id="11" creationId="{E5C06965-F963-06B4-57C5-9AF041951FDD}"/>
          </ac:spMkLst>
        </pc:spChg>
        <pc:spChg chg="add mod">
          <ac:chgData name="Bappaditya Ray" userId="7702d70d-8a97-4837-afbb-59f98ec6bf37" providerId="ADAL" clId="{789A7A46-538C-47A3-97F7-CDDB943283C4}" dt="2023-12-20T17:53:18.756" v="3427" actId="20577"/>
          <ac:spMkLst>
            <pc:docMk/>
            <pc:sldMk cId="31363925" sldId="276"/>
            <ac:spMk id="13" creationId="{9ED5B0BD-984C-8765-6DA2-72D51C365A39}"/>
          </ac:spMkLst>
        </pc:spChg>
        <pc:spChg chg="add mod">
          <ac:chgData name="Bappaditya Ray" userId="7702d70d-8a97-4837-afbb-59f98ec6bf37" providerId="ADAL" clId="{789A7A46-538C-47A3-97F7-CDDB943283C4}" dt="2023-12-20T17:56:02.339" v="3486" actId="20577"/>
          <ac:spMkLst>
            <pc:docMk/>
            <pc:sldMk cId="31363925" sldId="276"/>
            <ac:spMk id="14" creationId="{82E7A4A0-CC39-46D7-4930-66FF0D2A6C9C}"/>
          </ac:spMkLst>
        </pc:spChg>
        <pc:graphicFrameChg chg="add mod">
          <ac:chgData name="Bappaditya Ray" userId="7702d70d-8a97-4837-afbb-59f98ec6bf37" providerId="ADAL" clId="{789A7A46-538C-47A3-97F7-CDDB943283C4}" dt="2023-12-20T17:49:43.739" v="3384" actId="1076"/>
          <ac:graphicFrameMkLst>
            <pc:docMk/>
            <pc:sldMk cId="31363925" sldId="276"/>
            <ac:graphicFrameMk id="2" creationId="{34D178D5-EC7E-74F7-19A2-1BC2FE697C32}"/>
          </ac:graphicFrameMkLst>
        </pc:graphicFrameChg>
        <pc:graphicFrameChg chg="del">
          <ac:chgData name="Bappaditya Ray" userId="7702d70d-8a97-4837-afbb-59f98ec6bf37" providerId="ADAL" clId="{789A7A46-538C-47A3-97F7-CDDB943283C4}" dt="2023-12-20T17:48:34.686" v="3381" actId="478"/>
          <ac:graphicFrameMkLst>
            <pc:docMk/>
            <pc:sldMk cId="31363925" sldId="276"/>
            <ac:graphicFrameMk id="4" creationId="{A46A6DF2-65EF-6D8F-680A-1D6621457C2C}"/>
          </ac:graphicFrameMkLst>
        </pc:graphicFrameChg>
        <pc:graphicFrameChg chg="mod">
          <ac:chgData name="Bappaditya Ray" userId="7702d70d-8a97-4837-afbb-59f98ec6bf37" providerId="ADAL" clId="{789A7A46-538C-47A3-97F7-CDDB943283C4}" dt="2023-12-20T17:49:54.422" v="3386" actId="1076"/>
          <ac:graphicFrameMkLst>
            <pc:docMk/>
            <pc:sldMk cId="31363925" sldId="276"/>
            <ac:graphicFrameMk id="6" creationId="{3CE6E499-7DED-9BC3-44C7-E92C3144EA93}"/>
          </ac:graphicFrameMkLst>
        </pc:graphicFrameChg>
        <pc:graphicFrameChg chg="mod">
          <ac:chgData name="Bappaditya Ray" userId="7702d70d-8a97-4837-afbb-59f98ec6bf37" providerId="ADAL" clId="{789A7A46-538C-47A3-97F7-CDDB943283C4}" dt="2023-12-20T17:49:12.173" v="3382" actId="1076"/>
          <ac:graphicFrameMkLst>
            <pc:docMk/>
            <pc:sldMk cId="31363925" sldId="276"/>
            <ac:graphicFrameMk id="8" creationId="{99D8264E-AFC4-6C2C-7DB6-DFB62250A0A8}"/>
          </ac:graphicFrameMkLst>
        </pc:graphicFrameChg>
        <pc:graphicFrameChg chg="del">
          <ac:chgData name="Bappaditya Ray" userId="7702d70d-8a97-4837-afbb-59f98ec6bf37" providerId="ADAL" clId="{789A7A46-538C-47A3-97F7-CDDB943283C4}" dt="2023-12-20T17:50:37.588" v="3388" actId="478"/>
          <ac:graphicFrameMkLst>
            <pc:docMk/>
            <pc:sldMk cId="31363925" sldId="276"/>
            <ac:graphicFrameMk id="10" creationId="{CD41E59C-F32C-DDC9-E1C8-E2483178F21C}"/>
          </ac:graphicFrameMkLst>
        </pc:graphicFrameChg>
        <pc:graphicFrameChg chg="add mod">
          <ac:chgData name="Bappaditya Ray" userId="7702d70d-8a97-4837-afbb-59f98ec6bf37" providerId="ADAL" clId="{789A7A46-538C-47A3-97F7-CDDB943283C4}" dt="2023-12-20T17:52:38.828" v="3390" actId="1076"/>
          <ac:graphicFrameMkLst>
            <pc:docMk/>
            <pc:sldMk cId="31363925" sldId="276"/>
            <ac:graphicFrameMk id="12" creationId="{1FCE7CD5-0CAF-A919-5C03-0A92AA51DCA2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4-01-03T17:22:15.322" v="3502" actId="20577"/>
        <pc:sldMkLst>
          <pc:docMk/>
          <pc:sldMk cId="3605904001" sldId="277"/>
        </pc:sldMkLst>
        <pc:spChg chg="mod">
          <ac:chgData name="Bappaditya Ray" userId="7702d70d-8a97-4837-afbb-59f98ec6bf37" providerId="ADAL" clId="{789A7A46-538C-47A3-97F7-CDDB943283C4}" dt="2024-01-03T17:17:12.324" v="3495" actId="20577"/>
          <ac:spMkLst>
            <pc:docMk/>
            <pc:sldMk cId="3605904001" sldId="277"/>
            <ac:spMk id="7" creationId="{607330D7-33A2-5576-DC46-011906D2A7A4}"/>
          </ac:spMkLst>
        </pc:spChg>
        <pc:spChg chg="add mod">
          <ac:chgData name="Bappaditya Ray" userId="7702d70d-8a97-4837-afbb-59f98ec6bf37" providerId="ADAL" clId="{789A7A46-538C-47A3-97F7-CDDB943283C4}" dt="2024-01-03T17:22:15.322" v="3502" actId="20577"/>
          <ac:spMkLst>
            <pc:docMk/>
            <pc:sldMk cId="3605904001" sldId="277"/>
            <ac:spMk id="9" creationId="{60AECCD9-0354-5E0D-D0CD-7B9BCF625C95}"/>
          </ac:spMkLst>
        </pc:spChg>
        <pc:spChg chg="del">
          <ac:chgData name="Bappaditya Ray" userId="7702d70d-8a97-4837-afbb-59f98ec6bf37" providerId="ADAL" clId="{789A7A46-538C-47A3-97F7-CDDB943283C4}" dt="2024-01-03T17:16:00.552" v="3489" actId="478"/>
          <ac:spMkLst>
            <pc:docMk/>
            <pc:sldMk cId="3605904001" sldId="277"/>
            <ac:spMk id="13" creationId="{9ED5B0BD-984C-8765-6DA2-72D51C365A39}"/>
          </ac:spMkLst>
        </pc:spChg>
        <pc:spChg chg="del">
          <ac:chgData name="Bappaditya Ray" userId="7702d70d-8a97-4837-afbb-59f98ec6bf37" providerId="ADAL" clId="{789A7A46-538C-47A3-97F7-CDDB943283C4}" dt="2024-01-03T17:16:03.730" v="3490" actId="478"/>
          <ac:spMkLst>
            <pc:docMk/>
            <pc:sldMk cId="3605904001" sldId="277"/>
            <ac:spMk id="14" creationId="{82E7A4A0-CC39-46D7-4930-66FF0D2A6C9C}"/>
          </ac:spMkLst>
        </pc:spChg>
        <pc:graphicFrameChg chg="add mod">
          <ac:chgData name="Bappaditya Ray" userId="7702d70d-8a97-4837-afbb-59f98ec6bf37" providerId="ADAL" clId="{789A7A46-538C-47A3-97F7-CDDB943283C4}" dt="2024-01-03T17:17:02.423" v="3492" actId="1076"/>
          <ac:graphicFrameMkLst>
            <pc:docMk/>
            <pc:sldMk cId="3605904001" sldId="277"/>
            <ac:graphicFrameMk id="4" creationId="{05CAE38B-2A05-0F7A-FB14-E719121567A7}"/>
          </ac:graphicFrameMkLst>
        </pc:graphicFrameChg>
        <pc:graphicFrameChg chg="add mod">
          <ac:chgData name="Bappaditya Ray" userId="7702d70d-8a97-4837-afbb-59f98ec6bf37" providerId="ADAL" clId="{789A7A46-538C-47A3-97F7-CDDB943283C4}" dt="2024-01-03T17:21:47.303" v="3497" actId="1076"/>
          <ac:graphicFrameMkLst>
            <pc:docMk/>
            <pc:sldMk cId="3605904001" sldId="277"/>
            <ac:graphicFrameMk id="5" creationId="{6F172E8D-9FF8-6350-24E1-E2C533F4A392}"/>
          </ac:graphicFrameMkLst>
        </pc:graphicFrameChg>
        <pc:graphicFrameChg chg="del">
          <ac:chgData name="Bappaditya Ray" userId="7702d70d-8a97-4837-afbb-59f98ec6bf37" providerId="ADAL" clId="{789A7A46-538C-47A3-97F7-CDDB943283C4}" dt="2024-01-03T17:15:55.246" v="3488" actId="478"/>
          <ac:graphicFrameMkLst>
            <pc:docMk/>
            <pc:sldMk cId="3605904001" sldId="277"/>
            <ac:graphicFrameMk id="6" creationId="{3CE6E499-7DED-9BC3-44C7-E92C3144EA93}"/>
          </ac:graphicFrameMkLst>
        </pc:graphicFrameChg>
        <pc:graphicFrameChg chg="del">
          <ac:chgData name="Bappaditya Ray" userId="7702d70d-8a97-4837-afbb-59f98ec6bf37" providerId="ADAL" clId="{789A7A46-538C-47A3-97F7-CDDB943283C4}" dt="2024-01-03T17:16:00.552" v="3489" actId="478"/>
          <ac:graphicFrameMkLst>
            <pc:docMk/>
            <pc:sldMk cId="3605904001" sldId="277"/>
            <ac:graphicFrameMk id="12" creationId="{1FCE7CD5-0CAF-A919-5C03-0A92AA51DCA2}"/>
          </ac:graphicFrameMkLst>
        </pc:graphicFrameChg>
      </pc:sldChg>
      <pc:sldChg chg="addSp delSp modSp new mod">
        <pc:chgData name="Bappaditya Ray" userId="7702d70d-8a97-4837-afbb-59f98ec6bf37" providerId="ADAL" clId="{789A7A46-538C-47A3-97F7-CDDB943283C4}" dt="2024-01-03T17:56:56.383" v="3806" actId="1076"/>
        <pc:sldMkLst>
          <pc:docMk/>
          <pc:sldMk cId="3019464451" sldId="278"/>
        </pc:sldMkLst>
        <pc:spChg chg="del">
          <ac:chgData name="Bappaditya Ray" userId="7702d70d-8a97-4837-afbb-59f98ec6bf37" providerId="ADAL" clId="{789A7A46-538C-47A3-97F7-CDDB943283C4}" dt="2024-01-03T17:27:07.816" v="3504" actId="478"/>
          <ac:spMkLst>
            <pc:docMk/>
            <pc:sldMk cId="3019464451" sldId="278"/>
            <ac:spMk id="2" creationId="{3F7F5E8F-B914-4C27-BACA-FB7C8AF9B6B2}"/>
          </ac:spMkLst>
        </pc:spChg>
        <pc:spChg chg="del">
          <ac:chgData name="Bappaditya Ray" userId="7702d70d-8a97-4837-afbb-59f98ec6bf37" providerId="ADAL" clId="{789A7A46-538C-47A3-97F7-CDDB943283C4}" dt="2024-01-03T17:27:09.447" v="3505" actId="478"/>
          <ac:spMkLst>
            <pc:docMk/>
            <pc:sldMk cId="3019464451" sldId="278"/>
            <ac:spMk id="3" creationId="{6D91F198-CA87-FCFD-B499-5F026E8FC55D}"/>
          </ac:spMkLst>
        </pc:spChg>
        <pc:spChg chg="add mod">
          <ac:chgData name="Bappaditya Ray" userId="7702d70d-8a97-4837-afbb-59f98ec6bf37" providerId="ADAL" clId="{789A7A46-538C-47A3-97F7-CDDB943283C4}" dt="2024-01-03T17:29:17.142" v="3532" actId="1076"/>
          <ac:spMkLst>
            <pc:docMk/>
            <pc:sldMk cId="3019464451" sldId="278"/>
            <ac:spMk id="6" creationId="{DCF75870-6871-6D6E-2653-0007214B3317}"/>
          </ac:spMkLst>
        </pc:spChg>
        <pc:spChg chg="add mod">
          <ac:chgData name="Bappaditya Ray" userId="7702d70d-8a97-4837-afbb-59f98ec6bf37" providerId="ADAL" clId="{789A7A46-538C-47A3-97F7-CDDB943283C4}" dt="2024-01-03T17:29:53.081" v="3541" actId="1076"/>
          <ac:spMkLst>
            <pc:docMk/>
            <pc:sldMk cId="3019464451" sldId="278"/>
            <ac:spMk id="7" creationId="{FA6955FB-C211-B153-667E-030DDA5E55B7}"/>
          </ac:spMkLst>
        </pc:spChg>
        <pc:spChg chg="add mod">
          <ac:chgData name="Bappaditya Ray" userId="7702d70d-8a97-4837-afbb-59f98ec6bf37" providerId="ADAL" clId="{789A7A46-538C-47A3-97F7-CDDB943283C4}" dt="2024-01-03T17:29:58.382" v="3542" actId="1076"/>
          <ac:spMkLst>
            <pc:docMk/>
            <pc:sldMk cId="3019464451" sldId="278"/>
            <ac:spMk id="8" creationId="{D0F45532-9B9F-9CF6-C7D2-133BFC117802}"/>
          </ac:spMkLst>
        </pc:spChg>
        <pc:spChg chg="add mod">
          <ac:chgData name="Bappaditya Ray" userId="7702d70d-8a97-4837-afbb-59f98ec6bf37" providerId="ADAL" clId="{789A7A46-538C-47A3-97F7-CDDB943283C4}" dt="2024-01-03T17:30:05.281" v="3543" actId="1076"/>
          <ac:spMkLst>
            <pc:docMk/>
            <pc:sldMk cId="3019464451" sldId="278"/>
            <ac:spMk id="9" creationId="{0FC07A54-34FD-284F-3ECD-CA78795F617F}"/>
          </ac:spMkLst>
        </pc:spChg>
        <pc:spChg chg="add mod">
          <ac:chgData name="Bappaditya Ray" userId="7702d70d-8a97-4837-afbb-59f98ec6bf37" providerId="ADAL" clId="{789A7A46-538C-47A3-97F7-CDDB943283C4}" dt="2024-01-03T17:30:08.702" v="3544" actId="1076"/>
          <ac:spMkLst>
            <pc:docMk/>
            <pc:sldMk cId="3019464451" sldId="278"/>
            <ac:spMk id="10" creationId="{76C90414-C643-536B-D235-4B6B00389E2D}"/>
          </ac:spMkLst>
        </pc:spChg>
        <pc:spChg chg="add mod">
          <ac:chgData name="Bappaditya Ray" userId="7702d70d-8a97-4837-afbb-59f98ec6bf37" providerId="ADAL" clId="{789A7A46-538C-47A3-97F7-CDDB943283C4}" dt="2024-01-03T17:31:00.751" v="3546" actId="1076"/>
          <ac:spMkLst>
            <pc:docMk/>
            <pc:sldMk cId="3019464451" sldId="278"/>
            <ac:spMk id="11" creationId="{774FF9AC-F703-7C9C-BC62-94D144D52B4A}"/>
          </ac:spMkLst>
        </pc:spChg>
        <pc:spChg chg="add mod">
          <ac:chgData name="Bappaditya Ray" userId="7702d70d-8a97-4837-afbb-59f98ec6bf37" providerId="ADAL" clId="{789A7A46-538C-47A3-97F7-CDDB943283C4}" dt="2024-01-03T17:31:34.292" v="3549" actId="1076"/>
          <ac:spMkLst>
            <pc:docMk/>
            <pc:sldMk cId="3019464451" sldId="278"/>
            <ac:spMk id="12" creationId="{E4B7B37E-4742-D528-6CA4-5A66FC2E48AE}"/>
          </ac:spMkLst>
        </pc:spChg>
        <pc:spChg chg="add mod">
          <ac:chgData name="Bappaditya Ray" userId="7702d70d-8a97-4837-afbb-59f98ec6bf37" providerId="ADAL" clId="{789A7A46-538C-47A3-97F7-CDDB943283C4}" dt="2024-01-03T17:31:40.667" v="3550" actId="1076"/>
          <ac:spMkLst>
            <pc:docMk/>
            <pc:sldMk cId="3019464451" sldId="278"/>
            <ac:spMk id="13" creationId="{87E10D46-7B03-4FF3-2502-24C2A016CEA0}"/>
          </ac:spMkLst>
        </pc:spChg>
        <pc:spChg chg="add mod">
          <ac:chgData name="Bappaditya Ray" userId="7702d70d-8a97-4837-afbb-59f98ec6bf37" providerId="ADAL" clId="{789A7A46-538C-47A3-97F7-CDDB943283C4}" dt="2024-01-03T17:32:17.696" v="3554" actId="1076"/>
          <ac:spMkLst>
            <pc:docMk/>
            <pc:sldMk cId="3019464451" sldId="278"/>
            <ac:spMk id="14" creationId="{CF82BD13-4330-083E-6560-1005D2766D3F}"/>
          </ac:spMkLst>
        </pc:spChg>
        <pc:spChg chg="add mod">
          <ac:chgData name="Bappaditya Ray" userId="7702d70d-8a97-4837-afbb-59f98ec6bf37" providerId="ADAL" clId="{789A7A46-538C-47A3-97F7-CDDB943283C4}" dt="2024-01-03T17:56:09.922" v="3803" actId="1076"/>
          <ac:spMkLst>
            <pc:docMk/>
            <pc:sldMk cId="3019464451" sldId="278"/>
            <ac:spMk id="15" creationId="{52F3880C-341D-974D-C03D-1B740DC1DB0E}"/>
          </ac:spMkLst>
        </pc:spChg>
        <pc:spChg chg="add mod">
          <ac:chgData name="Bappaditya Ray" userId="7702d70d-8a97-4837-afbb-59f98ec6bf37" providerId="ADAL" clId="{789A7A46-538C-47A3-97F7-CDDB943283C4}" dt="2024-01-03T17:56:26.442" v="3805" actId="1076"/>
          <ac:spMkLst>
            <pc:docMk/>
            <pc:sldMk cId="3019464451" sldId="278"/>
            <ac:spMk id="16" creationId="{61973104-116E-5983-FE49-AAFA46BECDC3}"/>
          </ac:spMkLst>
        </pc:spChg>
        <pc:spChg chg="add mod">
          <ac:chgData name="Bappaditya Ray" userId="7702d70d-8a97-4837-afbb-59f98ec6bf37" providerId="ADAL" clId="{789A7A46-538C-47A3-97F7-CDDB943283C4}" dt="2024-01-03T17:40:53.801" v="3560" actId="1076"/>
          <ac:spMkLst>
            <pc:docMk/>
            <pc:sldMk cId="3019464451" sldId="278"/>
            <ac:spMk id="17" creationId="{B7116A2A-0215-11C9-4F4A-89103AD94AF2}"/>
          </ac:spMkLst>
        </pc:spChg>
        <pc:spChg chg="add mod">
          <ac:chgData name="Bappaditya Ray" userId="7702d70d-8a97-4837-afbb-59f98ec6bf37" providerId="ADAL" clId="{789A7A46-538C-47A3-97F7-CDDB943283C4}" dt="2024-01-03T17:40:48.613" v="3559" actId="1076"/>
          <ac:spMkLst>
            <pc:docMk/>
            <pc:sldMk cId="3019464451" sldId="278"/>
            <ac:spMk id="18" creationId="{848E7CB7-7D60-11B6-44FD-E2ABFA4CBFAF}"/>
          </ac:spMkLst>
        </pc:spChg>
        <pc:spChg chg="add mod">
          <ac:chgData name="Bappaditya Ray" userId="7702d70d-8a97-4837-afbb-59f98ec6bf37" providerId="ADAL" clId="{789A7A46-538C-47A3-97F7-CDDB943283C4}" dt="2024-01-03T17:42:01.762" v="3569" actId="1076"/>
          <ac:spMkLst>
            <pc:docMk/>
            <pc:sldMk cId="3019464451" sldId="278"/>
            <ac:spMk id="19" creationId="{1C6A2836-BD85-2ABA-1B4B-1E988B6C6F47}"/>
          </ac:spMkLst>
        </pc:spChg>
        <pc:spChg chg="add mod">
          <ac:chgData name="Bappaditya Ray" userId="7702d70d-8a97-4837-afbb-59f98ec6bf37" providerId="ADAL" clId="{789A7A46-538C-47A3-97F7-CDDB943283C4}" dt="2024-01-03T17:41:58.077" v="3568" actId="1076"/>
          <ac:spMkLst>
            <pc:docMk/>
            <pc:sldMk cId="3019464451" sldId="278"/>
            <ac:spMk id="20" creationId="{95FC9E48-70C0-F8D1-F82E-1B2F5F7A8654}"/>
          </ac:spMkLst>
        </pc:spChg>
        <pc:spChg chg="add mod">
          <ac:chgData name="Bappaditya Ray" userId="7702d70d-8a97-4837-afbb-59f98ec6bf37" providerId="ADAL" clId="{789A7A46-538C-47A3-97F7-CDDB943283C4}" dt="2024-01-03T17:42:25.192" v="3571" actId="1076"/>
          <ac:spMkLst>
            <pc:docMk/>
            <pc:sldMk cId="3019464451" sldId="278"/>
            <ac:spMk id="21" creationId="{1684056B-356E-FEB9-1B79-5CD00D2A54F7}"/>
          </ac:spMkLst>
        </pc:spChg>
        <pc:spChg chg="add mod">
          <ac:chgData name="Bappaditya Ray" userId="7702d70d-8a97-4837-afbb-59f98ec6bf37" providerId="ADAL" clId="{789A7A46-538C-47A3-97F7-CDDB943283C4}" dt="2024-01-03T17:56:56.383" v="3806" actId="1076"/>
          <ac:spMkLst>
            <pc:docMk/>
            <pc:sldMk cId="3019464451" sldId="278"/>
            <ac:spMk id="22" creationId="{A84DAA42-5850-CAFD-262E-4E39C308DF22}"/>
          </ac:spMkLst>
        </pc:spChg>
        <pc:spChg chg="add mod">
          <ac:chgData name="Bappaditya Ray" userId="7702d70d-8a97-4837-afbb-59f98ec6bf37" providerId="ADAL" clId="{789A7A46-538C-47A3-97F7-CDDB943283C4}" dt="2024-01-03T17:54:37.964" v="3801" actId="20577"/>
          <ac:spMkLst>
            <pc:docMk/>
            <pc:sldMk cId="3019464451" sldId="278"/>
            <ac:spMk id="23" creationId="{15C342F1-2A8A-C1CD-E8EF-F7CCE56F04F6}"/>
          </ac:spMkLst>
        </pc:spChg>
        <pc:spChg chg="add del mod">
          <ac:chgData name="Bappaditya Ray" userId="7702d70d-8a97-4837-afbb-59f98ec6bf37" providerId="ADAL" clId="{789A7A46-538C-47A3-97F7-CDDB943283C4}" dt="2024-01-03T17:55:01.645" v="3802" actId="478"/>
          <ac:spMkLst>
            <pc:docMk/>
            <pc:sldMk cId="3019464451" sldId="278"/>
            <ac:spMk id="24" creationId="{48BF954D-F471-217E-4BAD-317EBF5FDCD1}"/>
          </ac:spMkLst>
        </pc:spChg>
        <pc:graphicFrameChg chg="add del">
          <ac:chgData name="Bappaditya Ray" userId="7702d70d-8a97-4837-afbb-59f98ec6bf37" providerId="ADAL" clId="{789A7A46-538C-47A3-97F7-CDDB943283C4}" dt="2024-01-03T17:27:40.514" v="3507" actId="3680"/>
          <ac:graphicFrameMkLst>
            <pc:docMk/>
            <pc:sldMk cId="3019464451" sldId="278"/>
            <ac:graphicFrameMk id="4" creationId="{A19A3B0B-7BBC-E769-107B-7DAF5AD2C2EF}"/>
          </ac:graphicFrameMkLst>
        </pc:graphicFrameChg>
        <pc:graphicFrameChg chg="add mod modGraphic">
          <ac:chgData name="Bappaditya Ray" userId="7702d70d-8a97-4837-afbb-59f98ec6bf37" providerId="ADAL" clId="{789A7A46-538C-47A3-97F7-CDDB943283C4}" dt="2024-01-03T17:44:53.343" v="3576" actId="14734"/>
          <ac:graphicFrameMkLst>
            <pc:docMk/>
            <pc:sldMk cId="3019464451" sldId="278"/>
            <ac:graphicFrameMk id="5" creationId="{6B25E012-E5DE-24BA-6076-3A29D5B55788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4-01-05T17:29:35.348" v="4063" actId="1076"/>
        <pc:sldMkLst>
          <pc:docMk/>
          <pc:sldMk cId="844508985" sldId="280"/>
        </pc:sldMkLst>
        <pc:spChg chg="del">
          <ac:chgData name="Bappaditya Ray" userId="7702d70d-8a97-4837-afbb-59f98ec6bf37" providerId="ADAL" clId="{789A7A46-538C-47A3-97F7-CDDB943283C4}" dt="2024-01-05T17:17:04.957" v="3808" actId="478"/>
          <ac:spMkLst>
            <pc:docMk/>
            <pc:sldMk cId="844508985" sldId="280"/>
            <ac:spMk id="3" creationId="{C2AD588D-A50E-4DB3-BFCC-228B07863FD6}"/>
          </ac:spMkLst>
        </pc:spChg>
        <pc:spChg chg="mod">
          <ac:chgData name="Bappaditya Ray" userId="7702d70d-8a97-4837-afbb-59f98ec6bf37" providerId="ADAL" clId="{789A7A46-538C-47A3-97F7-CDDB943283C4}" dt="2024-01-05T17:18:59.305" v="3885" actId="20577"/>
          <ac:spMkLst>
            <pc:docMk/>
            <pc:sldMk cId="844508985" sldId="280"/>
            <ac:spMk id="7" creationId="{607330D7-33A2-5576-DC46-011906D2A7A4}"/>
          </ac:spMkLst>
        </pc:spChg>
        <pc:spChg chg="del">
          <ac:chgData name="Bappaditya Ray" userId="7702d70d-8a97-4837-afbb-59f98ec6bf37" providerId="ADAL" clId="{789A7A46-538C-47A3-97F7-CDDB943283C4}" dt="2024-01-05T17:17:10.194" v="3809" actId="478"/>
          <ac:spMkLst>
            <pc:docMk/>
            <pc:sldMk cId="844508985" sldId="280"/>
            <ac:spMk id="9" creationId="{60AECCD9-0354-5E0D-D0CD-7B9BCF625C95}"/>
          </ac:spMkLst>
        </pc:spChg>
        <pc:spChg chg="add mod">
          <ac:chgData name="Bappaditya Ray" userId="7702d70d-8a97-4837-afbb-59f98ec6bf37" providerId="ADAL" clId="{789A7A46-538C-47A3-97F7-CDDB943283C4}" dt="2024-01-05T17:20:12.491" v="3912" actId="20577"/>
          <ac:spMkLst>
            <pc:docMk/>
            <pc:sldMk cId="844508985" sldId="280"/>
            <ac:spMk id="10" creationId="{72E53104-D2CB-D50B-B32E-AF76E2B7C8A9}"/>
          </ac:spMkLst>
        </pc:spChg>
        <pc:spChg chg="add mod">
          <ac:chgData name="Bappaditya Ray" userId="7702d70d-8a97-4837-afbb-59f98ec6bf37" providerId="ADAL" clId="{789A7A46-538C-47A3-97F7-CDDB943283C4}" dt="2024-01-05T17:23:41.724" v="3957" actId="14100"/>
          <ac:spMkLst>
            <pc:docMk/>
            <pc:sldMk cId="844508985" sldId="280"/>
            <ac:spMk id="12" creationId="{947E7E83-5648-BA7F-D0A8-AB3FF493ED4B}"/>
          </ac:spMkLst>
        </pc:spChg>
        <pc:spChg chg="add mod">
          <ac:chgData name="Bappaditya Ray" userId="7702d70d-8a97-4837-afbb-59f98ec6bf37" providerId="ADAL" clId="{789A7A46-538C-47A3-97F7-CDDB943283C4}" dt="2024-01-05T17:29:35.348" v="4063" actId="1076"/>
          <ac:spMkLst>
            <pc:docMk/>
            <pc:sldMk cId="844508985" sldId="280"/>
            <ac:spMk id="14" creationId="{82E47CDE-0F0A-14BE-1092-5DF85FE046B9}"/>
          </ac:spMkLst>
        </pc:spChg>
        <pc:graphicFrameChg chg="del">
          <ac:chgData name="Bappaditya Ray" userId="7702d70d-8a97-4837-afbb-59f98ec6bf37" providerId="ADAL" clId="{789A7A46-538C-47A3-97F7-CDDB943283C4}" dt="2024-01-05T17:17:04.957" v="3808" actId="478"/>
          <ac:graphicFrameMkLst>
            <pc:docMk/>
            <pc:sldMk cId="844508985" sldId="280"/>
            <ac:graphicFrameMk id="2" creationId="{34D178D5-EC7E-74F7-19A2-1BC2FE697C32}"/>
          </ac:graphicFrameMkLst>
        </pc:graphicFrameChg>
        <pc:graphicFrameChg chg="mod">
          <ac:chgData name="Bappaditya Ray" userId="7702d70d-8a97-4837-afbb-59f98ec6bf37" providerId="ADAL" clId="{789A7A46-538C-47A3-97F7-CDDB943283C4}" dt="2024-01-05T17:17:23.384" v="3811" actId="1076"/>
          <ac:graphicFrameMkLst>
            <pc:docMk/>
            <pc:sldMk cId="844508985" sldId="280"/>
            <ac:graphicFrameMk id="4" creationId="{05CAE38B-2A05-0F7A-FB14-E719121567A7}"/>
          </ac:graphicFrameMkLst>
        </pc:graphicFrameChg>
        <pc:graphicFrameChg chg="del">
          <ac:chgData name="Bappaditya Ray" userId="7702d70d-8a97-4837-afbb-59f98ec6bf37" providerId="ADAL" clId="{789A7A46-538C-47A3-97F7-CDDB943283C4}" dt="2024-01-05T17:17:10.194" v="3809" actId="478"/>
          <ac:graphicFrameMkLst>
            <pc:docMk/>
            <pc:sldMk cId="844508985" sldId="280"/>
            <ac:graphicFrameMk id="5" creationId="{6F172E8D-9FF8-6350-24E1-E2C533F4A392}"/>
          </ac:graphicFrameMkLst>
        </pc:graphicFrameChg>
        <pc:graphicFrameChg chg="add mod">
          <ac:chgData name="Bappaditya Ray" userId="7702d70d-8a97-4837-afbb-59f98ec6bf37" providerId="ADAL" clId="{789A7A46-538C-47A3-97F7-CDDB943283C4}" dt="2024-01-05T17:19:32.392" v="3887" actId="1076"/>
          <ac:graphicFrameMkLst>
            <pc:docMk/>
            <pc:sldMk cId="844508985" sldId="280"/>
            <ac:graphicFrameMk id="6" creationId="{51ADFB78-925C-8790-6C4A-B763981879D5}"/>
          </ac:graphicFrameMkLst>
        </pc:graphicFrameChg>
        <pc:graphicFrameChg chg="add mod">
          <ac:chgData name="Bappaditya Ray" userId="7702d70d-8a97-4837-afbb-59f98ec6bf37" providerId="ADAL" clId="{789A7A46-538C-47A3-97F7-CDDB943283C4}" dt="2024-01-05T17:22:45.667" v="3914" actId="1076"/>
          <ac:graphicFrameMkLst>
            <pc:docMk/>
            <pc:sldMk cId="844508985" sldId="280"/>
            <ac:graphicFrameMk id="11" creationId="{24AA1024-1EB3-98ED-827A-9678231AF37C}"/>
          </ac:graphicFrameMkLst>
        </pc:graphicFrameChg>
        <pc:graphicFrameChg chg="add mod">
          <ac:chgData name="Bappaditya Ray" userId="7702d70d-8a97-4837-afbb-59f98ec6bf37" providerId="ADAL" clId="{789A7A46-538C-47A3-97F7-CDDB943283C4}" dt="2024-01-05T17:24:56.325" v="3960" actId="1076"/>
          <ac:graphicFrameMkLst>
            <pc:docMk/>
            <pc:sldMk cId="844508985" sldId="280"/>
            <ac:graphicFrameMk id="13" creationId="{C8371BB1-CD84-01EA-DC52-1F3F006514F0}"/>
          </ac:graphicFrameMkLst>
        </pc:graphicFrameChg>
      </pc:sldChg>
      <pc:sldChg chg="addSp delSp modSp add mod">
        <pc:chgData name="Bappaditya Ray" userId="7702d70d-8a97-4837-afbb-59f98ec6bf37" providerId="ADAL" clId="{789A7A46-538C-47A3-97F7-CDDB943283C4}" dt="2024-01-10T21:08:50.914" v="4384" actId="255"/>
        <pc:sldMkLst>
          <pc:docMk/>
          <pc:sldMk cId="1797558445" sldId="281"/>
        </pc:sldMkLst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2" creationId="{881377E7-2249-C1FE-BC65-8607826B11A8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3" creationId="{96EA98E4-37B2-C0DD-49B5-C405FADAF175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4" creationId="{4DC0E559-4D19-9711-D243-BA22990CB85C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5" creationId="{1477B66A-A6C9-9B4D-4BA4-3825990D51F9}"/>
          </ac:spMkLst>
        </pc:spChg>
        <pc:spChg chg="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6" creationId="{8A464548-EBEC-4B8C-7DE2-5106D88FFA4D}"/>
          </ac:spMkLst>
        </pc:spChg>
        <pc:spChg chg="del">
          <ac:chgData name="Bappaditya Ray" userId="7702d70d-8a97-4837-afbb-59f98ec6bf37" providerId="ADAL" clId="{789A7A46-538C-47A3-97F7-CDDB943283C4}" dt="2024-01-05T17:30:14.595" v="4065" actId="478"/>
          <ac:spMkLst>
            <pc:docMk/>
            <pc:sldMk cId="1797558445" sldId="281"/>
            <ac:spMk id="7" creationId="{FE59C529-694C-B180-4FE9-FD094CBCE7DC}"/>
          </ac:spMkLst>
        </pc:spChg>
        <pc:spChg chg="del">
          <ac:chgData name="Bappaditya Ray" userId="7702d70d-8a97-4837-afbb-59f98ec6bf37" providerId="ADAL" clId="{789A7A46-538C-47A3-97F7-CDDB943283C4}" dt="2024-01-05T17:30:24.986" v="4066" actId="478"/>
          <ac:spMkLst>
            <pc:docMk/>
            <pc:sldMk cId="1797558445" sldId="281"/>
            <ac:spMk id="8" creationId="{21E4EC29-4492-E183-9EED-1832F6EEE6E0}"/>
          </ac:spMkLst>
        </pc:spChg>
        <pc:spChg chg="add mod">
          <ac:chgData name="Bappaditya Ray" userId="7702d70d-8a97-4837-afbb-59f98ec6bf37" providerId="ADAL" clId="{789A7A46-538C-47A3-97F7-CDDB943283C4}" dt="2024-01-10T02:34:59.040" v="4342" actId="1076"/>
          <ac:spMkLst>
            <pc:docMk/>
            <pc:sldMk cId="1797558445" sldId="281"/>
            <ac:spMk id="12" creationId="{FA26EE56-9BB8-8CA5-39CE-EF8ECC6D4951}"/>
          </ac:spMkLst>
        </pc:spChg>
        <pc:spChg chg="mod topLvl">
          <ac:chgData name="Bappaditya Ray" userId="7702d70d-8a97-4837-afbb-59f98ec6bf37" providerId="ADAL" clId="{789A7A46-538C-47A3-97F7-CDDB943283C4}" dt="2024-01-10T21:08:50.914" v="4384" actId="255"/>
          <ac:spMkLst>
            <pc:docMk/>
            <pc:sldMk cId="1797558445" sldId="281"/>
            <ac:spMk id="14" creationId="{9FBAC306-3041-EE40-B5A1-581450C80CE3}"/>
          </ac:spMkLst>
        </pc:spChg>
        <pc:spChg chg="del">
          <ac:chgData name="Bappaditya Ray" userId="7702d70d-8a97-4837-afbb-59f98ec6bf37" providerId="ADAL" clId="{789A7A46-538C-47A3-97F7-CDDB943283C4}" dt="2024-01-05T17:30:27.359" v="4067" actId="478"/>
          <ac:spMkLst>
            <pc:docMk/>
            <pc:sldMk cId="1797558445" sldId="281"/>
            <ac:spMk id="15" creationId="{07C70B6E-423B-21D1-F63B-9D17DBD625B2}"/>
          </ac:spMkLst>
        </pc:spChg>
        <pc:spChg chg="mod topLvl">
          <ac:chgData name="Bappaditya Ray" userId="7702d70d-8a97-4837-afbb-59f98ec6bf37" providerId="ADAL" clId="{789A7A46-538C-47A3-97F7-CDDB943283C4}" dt="2024-01-10T06:50:52.528" v="4379" actId="1076"/>
          <ac:spMkLst>
            <pc:docMk/>
            <pc:sldMk cId="1797558445" sldId="281"/>
            <ac:spMk id="18" creationId="{96EA98E4-37B2-C0DD-49B5-C405FADAF175}"/>
          </ac:spMkLst>
        </pc:spChg>
        <pc:spChg chg="mod">
          <ac:chgData name="Bappaditya Ray" userId="7702d70d-8a97-4837-afbb-59f98ec6bf37" providerId="ADAL" clId="{789A7A46-538C-47A3-97F7-CDDB943283C4}" dt="2024-01-10T06:51:43.855" v="4380" actId="164"/>
          <ac:spMkLst>
            <pc:docMk/>
            <pc:sldMk cId="1797558445" sldId="281"/>
            <ac:spMk id="19" creationId="{4AD887C5-6766-8649-55BB-28422F413D2B}"/>
          </ac:spMkLst>
        </pc:spChg>
        <pc:spChg chg="mod topLvl">
          <ac:chgData name="Bappaditya Ray" userId="7702d70d-8a97-4837-afbb-59f98ec6bf37" providerId="ADAL" clId="{789A7A46-538C-47A3-97F7-CDDB943283C4}" dt="2024-01-10T21:08:43.053" v="4383" actId="255"/>
          <ac:spMkLst>
            <pc:docMk/>
            <pc:sldMk cId="1797558445" sldId="281"/>
            <ac:spMk id="20" creationId="{B24FFEA3-27F1-D079-A1B1-188CBFD2A8AC}"/>
          </ac:spMkLst>
        </pc:spChg>
        <pc:spChg chg="add mod topLvl">
          <ac:chgData name="Bappaditya Ray" userId="7702d70d-8a97-4837-afbb-59f98ec6bf37" providerId="ADAL" clId="{789A7A46-538C-47A3-97F7-CDDB943283C4}" dt="2024-01-10T02:37:56.434" v="4362" actId="164"/>
          <ac:spMkLst>
            <pc:docMk/>
            <pc:sldMk cId="1797558445" sldId="281"/>
            <ac:spMk id="25" creationId="{DFFA5A34-6A93-D471-CFFD-8E0813FC2A66}"/>
          </ac:spMkLst>
        </pc:spChg>
        <pc:spChg chg="add mod topLvl">
          <ac:chgData name="Bappaditya Ray" userId="7702d70d-8a97-4837-afbb-59f98ec6bf37" providerId="ADAL" clId="{789A7A46-538C-47A3-97F7-CDDB943283C4}" dt="2024-01-10T21:07:18.535" v="4381" actId="255"/>
          <ac:spMkLst>
            <pc:docMk/>
            <pc:sldMk cId="1797558445" sldId="281"/>
            <ac:spMk id="26" creationId="{BD7D10C6-947D-D78C-D571-C71A1172FDD1}"/>
          </ac:spMkLst>
        </pc:spChg>
        <pc:grpChg chg="add del mod topLvl">
          <ac:chgData name="Bappaditya Ray" userId="7702d70d-8a97-4837-afbb-59f98ec6bf37" providerId="ADAL" clId="{789A7A46-538C-47A3-97F7-CDDB943283C4}" dt="2024-01-10T02:37:48.946" v="4361" actId="165"/>
          <ac:grpSpMkLst>
            <pc:docMk/>
            <pc:sldMk cId="1797558445" sldId="281"/>
            <ac:grpSpMk id="16" creationId="{7B9A4289-9899-2CD9-5767-846383B38247}"/>
          </ac:grpSpMkLst>
        </pc:grpChg>
        <pc:grpChg chg="add del mod">
          <ac:chgData name="Bappaditya Ray" userId="7702d70d-8a97-4837-afbb-59f98ec6bf37" providerId="ADAL" clId="{789A7A46-538C-47A3-97F7-CDDB943283C4}" dt="2024-01-10T02:37:40.245" v="4360" actId="165"/>
          <ac:grpSpMkLst>
            <pc:docMk/>
            <pc:sldMk cId="1797558445" sldId="281"/>
            <ac:grpSpMk id="27" creationId="{084341C9-DCD0-CCCA-05BC-5921C69B3614}"/>
          </ac:grpSpMkLst>
        </pc:grpChg>
        <pc:grpChg chg="add mod">
          <ac:chgData name="Bappaditya Ray" userId="7702d70d-8a97-4837-afbb-59f98ec6bf37" providerId="ADAL" clId="{789A7A46-538C-47A3-97F7-CDDB943283C4}" dt="2024-01-10T06:51:43.855" v="4380" actId="164"/>
          <ac:grpSpMkLst>
            <pc:docMk/>
            <pc:sldMk cId="1797558445" sldId="281"/>
            <ac:grpSpMk id="28" creationId="{AE63CA98-B53A-CE03-7308-4E20922E4DE8}"/>
          </ac:grpSpMkLst>
        </pc:grpChg>
        <pc:grpChg chg="add mod">
          <ac:chgData name="Bappaditya Ray" userId="7702d70d-8a97-4837-afbb-59f98ec6bf37" providerId="ADAL" clId="{789A7A46-538C-47A3-97F7-CDDB943283C4}" dt="2024-01-10T21:08:29.663" v="4382" actId="14100"/>
          <ac:grpSpMkLst>
            <pc:docMk/>
            <pc:sldMk cId="1797558445" sldId="281"/>
            <ac:grpSpMk id="32" creationId="{4DADCE7B-93C2-C07C-F3ED-98DE314D9F34}"/>
          </ac:grpSpMkLst>
        </pc:grpChg>
        <pc:cxnChg chg="mod topLvl">
          <ac:chgData name="Bappaditya Ray" userId="7702d70d-8a97-4837-afbb-59f98ec6bf37" providerId="ADAL" clId="{789A7A46-538C-47A3-97F7-CDDB943283C4}" dt="2024-01-10T06:50:06.009" v="4375" actId="1076"/>
          <ac:cxnSpMkLst>
            <pc:docMk/>
            <pc:sldMk cId="1797558445" sldId="281"/>
            <ac:cxnSpMk id="9" creationId="{D21BF181-31C4-D5BA-7A38-2BBB30B9BE21}"/>
          </ac:cxnSpMkLst>
        </pc:cxnChg>
        <pc:cxnChg chg="mod topLvl">
          <ac:chgData name="Bappaditya Ray" userId="7702d70d-8a97-4837-afbb-59f98ec6bf37" providerId="ADAL" clId="{789A7A46-538C-47A3-97F7-CDDB943283C4}" dt="2024-01-10T06:50:48.995" v="4378" actId="1076"/>
          <ac:cxnSpMkLst>
            <pc:docMk/>
            <pc:sldMk cId="1797558445" sldId="281"/>
            <ac:cxnSpMk id="10" creationId="{FD872F8C-4D96-AF20-B95A-8E631BFB2E06}"/>
          </ac:cxnSpMkLst>
        </pc:cxnChg>
        <pc:cxnChg chg="mod topLvl">
          <ac:chgData name="Bappaditya Ray" userId="7702d70d-8a97-4837-afbb-59f98ec6bf37" providerId="ADAL" clId="{789A7A46-538C-47A3-97F7-CDDB943283C4}" dt="2024-01-10T06:49:52.025" v="4373" actId="1076"/>
          <ac:cxnSpMkLst>
            <pc:docMk/>
            <pc:sldMk cId="1797558445" sldId="281"/>
            <ac:cxnSpMk id="11" creationId="{B1E36BC2-0AD1-1018-3F35-7572457EEF2A}"/>
          </ac:cxnSpMkLst>
        </pc:cxnChg>
        <pc:cxnChg chg="mod topLvl">
          <ac:chgData name="Bappaditya Ray" userId="7702d70d-8a97-4837-afbb-59f98ec6bf37" providerId="ADAL" clId="{789A7A46-538C-47A3-97F7-CDDB943283C4}" dt="2024-01-10T02:37:56.434" v="4362" actId="164"/>
          <ac:cxnSpMkLst>
            <pc:docMk/>
            <pc:sldMk cId="1797558445" sldId="281"/>
            <ac:cxnSpMk id="13" creationId="{B8E99DC2-FE37-79BC-9651-281299AFC3CF}"/>
          </ac:cxnSpMkLst>
        </pc:cxnChg>
        <pc:cxnChg chg="add del">
          <ac:chgData name="Bappaditya Ray" userId="7702d70d-8a97-4837-afbb-59f98ec6bf37" providerId="ADAL" clId="{789A7A46-538C-47A3-97F7-CDDB943283C4}" dt="2024-01-10T02:35:30.967" v="4345" actId="478"/>
          <ac:cxnSpMkLst>
            <pc:docMk/>
            <pc:sldMk cId="1797558445" sldId="281"/>
            <ac:cxnSpMk id="21" creationId="{5FE7D462-B6EB-485A-65BE-9255430AB889}"/>
          </ac:cxnSpMkLst>
        </pc:cxnChg>
        <pc:cxnChg chg="add mod topLvl">
          <ac:chgData name="Bappaditya Ray" userId="7702d70d-8a97-4837-afbb-59f98ec6bf37" providerId="ADAL" clId="{789A7A46-538C-47A3-97F7-CDDB943283C4}" dt="2024-01-10T02:37:56.434" v="4362" actId="164"/>
          <ac:cxnSpMkLst>
            <pc:docMk/>
            <pc:sldMk cId="1797558445" sldId="281"/>
            <ac:cxnSpMk id="23" creationId="{E7862772-0763-0E3A-C7A3-C7399CE70659}"/>
          </ac:cxnSpMkLst>
        </pc:cxnChg>
        <pc:cxnChg chg="add mod">
          <ac:chgData name="Bappaditya Ray" userId="7702d70d-8a97-4837-afbb-59f98ec6bf37" providerId="ADAL" clId="{789A7A46-538C-47A3-97F7-CDDB943283C4}" dt="2024-01-10T06:51:43.855" v="4380" actId="164"/>
          <ac:cxnSpMkLst>
            <pc:docMk/>
            <pc:sldMk cId="1797558445" sldId="281"/>
            <ac:cxnSpMk id="29" creationId="{2EB33A6F-7BE2-D747-0D1A-FDC99C0C4F8A}"/>
          </ac:cxnSpMkLst>
        </pc:cxnChg>
      </pc:sldChg>
      <pc:sldChg chg="addSp modSp mod">
        <pc:chgData name="Bappaditya Ray" userId="7702d70d-8a97-4837-afbb-59f98ec6bf37" providerId="ADAL" clId="{789A7A46-538C-47A3-97F7-CDDB943283C4}" dt="2024-01-10T03:01:51.392" v="4364" actId="1076"/>
        <pc:sldMkLst>
          <pc:docMk/>
          <pc:sldMk cId="1650147883" sldId="282"/>
        </pc:sldMkLst>
        <pc:spChg chg="add mod">
          <ac:chgData name="Bappaditya Ray" userId="7702d70d-8a97-4837-afbb-59f98ec6bf37" providerId="ADAL" clId="{789A7A46-538C-47A3-97F7-CDDB943283C4}" dt="2024-01-09T17:45:08.113" v="4330" actId="20577"/>
          <ac:spMkLst>
            <pc:docMk/>
            <pc:sldMk cId="1650147883" sldId="282"/>
            <ac:spMk id="3" creationId="{8436B098-6235-0B20-FC52-AE8A1F91547C}"/>
          </ac:spMkLst>
        </pc:spChg>
        <pc:spChg chg="add mod">
          <ac:chgData name="Bappaditya Ray" userId="7702d70d-8a97-4837-afbb-59f98ec6bf37" providerId="ADAL" clId="{789A7A46-538C-47A3-97F7-CDDB943283C4}" dt="2024-01-09T17:43:22.139" v="4296" actId="20577"/>
          <ac:spMkLst>
            <pc:docMk/>
            <pc:sldMk cId="1650147883" sldId="282"/>
            <ac:spMk id="5" creationId="{0F964D5B-B02C-DFA0-DEC2-BC2D718F35DA}"/>
          </ac:spMkLst>
        </pc:spChg>
        <pc:spChg chg="add mod">
          <ac:chgData name="Bappaditya Ray" userId="7702d70d-8a97-4837-afbb-59f98ec6bf37" providerId="ADAL" clId="{789A7A46-538C-47A3-97F7-CDDB943283C4}" dt="2024-01-09T17:43:38.251" v="4308" actId="20577"/>
          <ac:spMkLst>
            <pc:docMk/>
            <pc:sldMk cId="1650147883" sldId="282"/>
            <ac:spMk id="7" creationId="{9DCA1B34-B176-9574-D8ED-FBFCA80D84D2}"/>
          </ac:spMkLst>
        </pc:spChg>
        <pc:spChg chg="add mod">
          <ac:chgData name="Bappaditya Ray" userId="7702d70d-8a97-4837-afbb-59f98ec6bf37" providerId="ADAL" clId="{789A7A46-538C-47A3-97F7-CDDB943283C4}" dt="2024-01-09T17:43:53.413" v="4321" actId="20577"/>
          <ac:spMkLst>
            <pc:docMk/>
            <pc:sldMk cId="1650147883" sldId="282"/>
            <ac:spMk id="10" creationId="{F4618C4D-674D-85D0-7C42-D3064D54DCB6}"/>
          </ac:spMkLst>
        </pc:spChg>
        <pc:spChg chg="add mod">
          <ac:chgData name="Bappaditya Ray" userId="7702d70d-8a97-4837-afbb-59f98ec6bf37" providerId="ADAL" clId="{789A7A46-538C-47A3-97F7-CDDB943283C4}" dt="2024-01-09T17:46:16.920" v="4341" actId="1076"/>
          <ac:spMkLst>
            <pc:docMk/>
            <pc:sldMk cId="1650147883" sldId="282"/>
            <ac:spMk id="12" creationId="{A53598A0-D665-6EAE-13DF-603C78949A4B}"/>
          </ac:spMkLst>
        </pc:spChg>
        <pc:graphicFrameChg chg="add mod">
          <ac:chgData name="Bappaditya Ray" userId="7702d70d-8a97-4837-afbb-59f98ec6bf37" providerId="ADAL" clId="{789A7A46-538C-47A3-97F7-CDDB943283C4}" dt="2024-01-09T17:41:18.342" v="4276" actId="1076"/>
          <ac:graphicFrameMkLst>
            <pc:docMk/>
            <pc:sldMk cId="1650147883" sldId="282"/>
            <ac:graphicFrameMk id="2" creationId="{A16EF977-E0FF-4F5D-80F4-A9DC2A755F52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0:21.245" v="4256" actId="1076"/>
          <ac:graphicFrameMkLst>
            <pc:docMk/>
            <pc:sldMk cId="1650147883" sldId="282"/>
            <ac:graphicFrameMk id="4" creationId="{ABF00AAF-E5FD-6C32-559C-F3AE5DA7479F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0:34.295" v="4260" actId="1076"/>
          <ac:graphicFrameMkLst>
            <pc:docMk/>
            <pc:sldMk cId="1650147883" sldId="282"/>
            <ac:graphicFrameMk id="6" creationId="{D452F852-8566-4D33-D13C-35BA06BBD5A7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1:08.550" v="4274" actId="1076"/>
          <ac:graphicFrameMkLst>
            <pc:docMk/>
            <pc:sldMk cId="1650147883" sldId="282"/>
            <ac:graphicFrameMk id="9" creationId="{41FF50BD-30B5-4E32-5C2B-491895537DF3}"/>
          </ac:graphicFrameMkLst>
        </pc:graphicFrameChg>
        <pc:graphicFrameChg chg="add mod">
          <ac:chgData name="Bappaditya Ray" userId="7702d70d-8a97-4837-afbb-59f98ec6bf37" providerId="ADAL" clId="{789A7A46-538C-47A3-97F7-CDDB943283C4}" dt="2024-01-09T17:42:57.512" v="4287" actId="1076"/>
          <ac:graphicFrameMkLst>
            <pc:docMk/>
            <pc:sldMk cId="1650147883" sldId="282"/>
            <ac:graphicFrameMk id="11" creationId="{760318BB-FD3F-29D2-13AB-2DF1F319C07D}"/>
          </ac:graphicFrameMkLst>
        </pc:graphicFrameChg>
        <pc:graphicFrameChg chg="add mod">
          <ac:chgData name="Bappaditya Ray" userId="7702d70d-8a97-4837-afbb-59f98ec6bf37" providerId="ADAL" clId="{789A7A46-538C-47A3-97F7-CDDB943283C4}" dt="2024-01-10T03:01:51.392" v="4364" actId="1076"/>
          <ac:graphicFrameMkLst>
            <pc:docMk/>
            <pc:sldMk cId="1650147883" sldId="282"/>
            <ac:graphicFrameMk id="13" creationId="{113BFF66-2EBE-FD78-18BC-B82D896DDF27}"/>
          </ac:graphicFrameMkLst>
        </pc:graphicFrameChg>
      </pc:sldChg>
      <pc:sldChg chg="modSp add mod">
        <pc:chgData name="Bappaditya Ray" userId="7702d70d-8a97-4837-afbb-59f98ec6bf37" providerId="ADAL" clId="{789A7A46-538C-47A3-97F7-CDDB943283C4}" dt="2024-01-10T21:25:53.776" v="4396" actId="20577"/>
        <pc:sldMkLst>
          <pc:docMk/>
          <pc:sldMk cId="3008610434" sldId="283"/>
        </pc:sldMkLst>
        <pc:graphicFrameChg chg="modGraphic">
          <ac:chgData name="Bappaditya Ray" userId="7702d70d-8a97-4837-afbb-59f98ec6bf37" providerId="ADAL" clId="{789A7A46-538C-47A3-97F7-CDDB943283C4}" dt="2024-01-10T21:25:53.776" v="4396" actId="20577"/>
          <ac:graphicFrameMkLst>
            <pc:docMk/>
            <pc:sldMk cId="3008610434" sldId="283"/>
            <ac:graphicFrameMk id="2" creationId="{A16EF977-E0FF-4F5D-80F4-A9DC2A755F5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06EC1-D0CF-4974-9335-F30AE1803778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F8028-8BEC-4F6C-B356-8529258C27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581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Bitstream for training sequences. ECM-3.0 for sanity check.</a:t>
            </a:r>
          </a:p>
          <a:p>
            <a:r>
              <a:rPr lang="en-US"/>
              <a:t>4/8 tap results.</a:t>
            </a:r>
          </a:p>
          <a:p>
            <a:r>
              <a:rPr lang="en-US"/>
              <a:t>ECM-3.0 full set running.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F8028-8BEC-4F6C-B356-8529258C27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627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SIMD, 12 bit, SPS.</a:t>
            </a:r>
          </a:p>
          <a:p>
            <a:r>
              <a:rPr lang="en-US" dirty="0"/>
              <a:t>Training.</a:t>
            </a:r>
          </a:p>
          <a:p>
            <a:r>
              <a:rPr lang="en-US" dirty="0"/>
              <a:t>Symmetry</a:t>
            </a:r>
          </a:p>
          <a:p>
            <a:r>
              <a:rPr lang="en-US" dirty="0"/>
              <a:t>Every other modes.</a:t>
            </a:r>
          </a:p>
          <a:p>
            <a:r>
              <a:rPr lang="en-US" dirty="0"/>
              <a:t>Reduce </a:t>
            </a:r>
            <a:r>
              <a:rPr lang="en-US" dirty="0" err="1"/>
              <a:t>bitdepth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F8028-8BEC-4F6C-B356-8529258C27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63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F508D-BDA1-F9DA-958E-757764D430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216257-C828-0497-4B70-B740E5FD1E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D67A8A-0937-B2A2-48BA-DFFB0A218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9650A-EC3D-4186-4A36-9872B3701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B5AB2-0BD9-69DA-3BAF-5A9782C76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952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A4857-E166-9ADE-8160-A2C992F53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08390B-9290-E9E7-F935-6AA8694FC1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5A9CD-9E8F-2195-91E2-9C9BB4B91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8383D-190D-0B1D-1B95-443B4C032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AD160-988D-46C1-395F-9C87F6A15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05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40E38B-C737-8824-1606-5697E3DE8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CC7CAB-F136-C3EF-8636-6687A8AA6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FBAE7-06B5-8CBE-906F-31BAE943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61D7DD-00A6-D289-3B0F-F8C40C547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6E095C-A9B3-AED9-899F-3541F64B4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1CCE3-B9A3-581A-BDA5-C276C3C47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2A004-E62A-45A2-B8D6-0CC86A50F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40D25-0488-8448-15B5-B54A5C181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9B7C9-8350-8216-39F1-21FCE2DA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7D69F-F55D-3173-20AC-A7D64498F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96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E5A48-D8D0-E2B6-8A41-40902D19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10054C-E81F-0183-B2C7-B5FB7F30B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7A3AE-0C68-5078-6AAE-AE859F85D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A4AE-7136-B4AB-8469-9E1A341D7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C1879-A120-6C47-1C2E-937601EF2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2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C01CE-E8AF-775C-EC91-81CA7D01A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CB865-9B95-BD31-8CB7-431237835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9CDEB5-C095-C742-AC3B-8A1109F292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AC244-2D61-1006-0286-B4628D4A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833482-0ABD-816E-DC63-5BC74191E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5CBA87-2879-86CC-2B3C-5566ED9EB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85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49DA0-068C-C6F4-6FFD-BCFA53164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4FEA9-9F69-244B-2143-E4FC66315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7559C8-3117-019F-17BC-B75592E85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4CDC6D-0F75-6924-C9AF-E7C60CA2B3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9CCB24-C586-AC9A-4185-03EE685D69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A3738E-8598-4112-629C-C620EE30E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01E2EF-069E-7F4D-2D69-59DEC39EA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1CE7CF-C98E-B4D8-6CF3-6809AFAC0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6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B54C0-B1AC-423C-E586-003017AAA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966121-6DC0-176D-7B67-1447DCE97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49602C-6F4F-486F-C03C-5F1D55430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BE1AD1-5653-DA88-7237-0815FCEDA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96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3513EF-24F6-2850-F217-F42C41AC8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E3FA23-E04C-A61A-C3F1-6D2011509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5CFB-780B-310F-B09B-FE15A7D2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89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F1BAF-1E35-EC84-4215-56A5A3B67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9BE80-8677-84D1-A8FB-706AC1B7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74992-669C-E9DD-EB13-C3D91FBB47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570E23-1385-7959-75DE-52B1CE6D0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0DAA36-9A7D-769B-7579-EC1C2C201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4AC144-B149-1D61-7A05-2EF6C387A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44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83C56-C8C5-BD53-324A-C3F42886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76ED37-8D23-E6D7-D6BD-96C5F2DE98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C62ED2-5BB1-F219-7BB8-25EF6038E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CBECB-31A5-7CB1-F4D7-5492A8AFA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76767-5779-9C17-BDCE-92EE6276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8283B0-F73B-46BD-5B1E-1E05C4BCF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5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1A3CFD-BF06-6564-01A5-704E8E331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D3058-504B-B02F-44D0-8B8E63D96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591AE-6647-5021-BC78-C19BB86F56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371D8-DE99-4664-A635-51E07E33F3B3}" type="datetimeFigureOut">
              <a:rPr lang="en-US" smtClean="0"/>
              <a:t>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B4C68-2E13-3C2A-EB86-3E625618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EBE2E-8F19-7609-1179-F1B8E1BC7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2A5E-774B-4EA0-ACAE-83AA7BBC1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1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3CE6-E627-F6D2-3981-6D02B716BF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br>
              <a:rPr lang="en-US" sz="4000" dirty="0"/>
            </a:br>
            <a:r>
              <a:rPr lang="en-US" sz="4000" dirty="0"/>
              <a:t>Non-EE2: Matrix based intra prediction replacing conventional intra modes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416894-48FB-BF93-31FE-24CC913511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JVET-J0197</a:t>
            </a:r>
          </a:p>
          <a:p>
            <a:r>
              <a:rPr lang="en-US" dirty="0"/>
              <a:t>B. Ray, H. Wang, V. Seregin, M. Karczewicz, P. Garus, G. Verba (Qualcomm)</a:t>
            </a:r>
          </a:p>
        </p:txBody>
      </p:sp>
    </p:spTree>
    <p:extLst>
      <p:ext uri="{BB962C8B-B14F-4D97-AF65-F5344CB8AC3E}">
        <p14:creationId xmlns:p14="http://schemas.microsoft.com/office/powerpoint/2010/main" val="2469033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4DADCE7B-93C2-C07C-F3ED-98DE314D9F34}"/>
              </a:ext>
            </a:extLst>
          </p:cNvPr>
          <p:cNvGrpSpPr/>
          <p:nvPr/>
        </p:nvGrpSpPr>
        <p:grpSpPr>
          <a:xfrm>
            <a:off x="361417" y="553771"/>
            <a:ext cx="7377954" cy="4780223"/>
            <a:chOff x="361417" y="553771"/>
            <a:chExt cx="8106052" cy="554418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AD887C5-6766-8649-55BB-28422F413D2B}"/>
                </a:ext>
              </a:extLst>
            </p:cNvPr>
            <p:cNvSpPr txBox="1"/>
            <p:nvPr/>
          </p:nvSpPr>
          <p:spPr>
            <a:xfrm>
              <a:off x="361417" y="2354361"/>
              <a:ext cx="8345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2*H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FBAC306-3041-EE40-B5A1-581450C80CE3}"/>
                </a:ext>
              </a:extLst>
            </p:cNvPr>
            <p:cNvSpPr txBox="1"/>
            <p:nvPr/>
          </p:nvSpPr>
          <p:spPr>
            <a:xfrm>
              <a:off x="1300970" y="5728621"/>
              <a:ext cx="4350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T2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E63CA98-B53A-CE03-7308-4E20922E4DE8}"/>
                </a:ext>
              </a:extLst>
            </p:cNvPr>
            <p:cNvGrpSpPr/>
            <p:nvPr/>
          </p:nvGrpSpPr>
          <p:grpSpPr>
            <a:xfrm>
              <a:off x="1038338" y="553771"/>
              <a:ext cx="7429131" cy="5174850"/>
              <a:chOff x="1074197" y="636447"/>
              <a:chExt cx="7429131" cy="517485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24FFEA3-27F1-D079-A1B1-188CBFD2A8AC}"/>
                  </a:ext>
                </a:extLst>
              </p:cNvPr>
              <p:cNvSpPr txBox="1"/>
              <p:nvPr/>
            </p:nvSpPr>
            <p:spPr>
              <a:xfrm>
                <a:off x="8068322" y="1193138"/>
                <a:ext cx="435006" cy="356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T1 </a:t>
                </a:r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4DC0E559-4D19-9711-D243-BA22990CB85C}"/>
                  </a:ext>
                </a:extLst>
              </p:cNvPr>
              <p:cNvSpPr/>
              <p:nvPr/>
            </p:nvSpPr>
            <p:spPr>
              <a:xfrm>
                <a:off x="1722268" y="1562470"/>
                <a:ext cx="3471169" cy="202410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477B66A-A6C9-9B4D-4BA4-3825990D51F9}"/>
                  </a:ext>
                </a:extLst>
              </p:cNvPr>
              <p:cNvSpPr/>
              <p:nvPr/>
            </p:nvSpPr>
            <p:spPr>
              <a:xfrm>
                <a:off x="1589103" y="1207363"/>
                <a:ext cx="6285390" cy="355107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A464548-EBEC-4B8C-7DE2-5106D88FFA4D}"/>
                  </a:ext>
                </a:extLst>
              </p:cNvPr>
              <p:cNvSpPr/>
              <p:nvPr/>
            </p:nvSpPr>
            <p:spPr>
              <a:xfrm>
                <a:off x="1395274" y="1207363"/>
                <a:ext cx="326994" cy="4472866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D21BF181-31C4-D5BA-7A38-2BBB30B9BE21}"/>
                  </a:ext>
                </a:extLst>
              </p:cNvPr>
              <p:cNvCxnSpPr/>
              <p:nvPr/>
            </p:nvCxnSpPr>
            <p:spPr>
              <a:xfrm>
                <a:off x="8015666" y="1214475"/>
                <a:ext cx="0" cy="355107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FD872F8C-4D96-AF20-B95A-8E631BFB2E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22268" y="1030767"/>
                <a:ext cx="6152225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B8E99DC2-FE37-79BC-9651-281299AFC3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4197" y="1491449"/>
                <a:ext cx="0" cy="418878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6EA98E4-37B2-C0DD-49B5-C405FADAF175}"/>
                  </a:ext>
                </a:extLst>
              </p:cNvPr>
              <p:cNvSpPr txBox="1"/>
              <p:nvPr/>
            </p:nvSpPr>
            <p:spPr>
              <a:xfrm>
                <a:off x="4598634" y="636447"/>
                <a:ext cx="8345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2*W</a:t>
                </a: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81377E7-2249-C1FE-BC65-8607826B11A8}"/>
                  </a:ext>
                </a:extLst>
              </p:cNvPr>
              <p:cNvSpPr txBox="1"/>
              <p:nvPr/>
            </p:nvSpPr>
            <p:spPr>
              <a:xfrm>
                <a:off x="1395274" y="2398736"/>
                <a:ext cx="3269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r</a:t>
                </a:r>
              </a:p>
            </p:txBody>
          </p:sp>
          <p:sp>
            <p:nvSpPr>
              <p:cNvPr id="3" name="TextBox 17">
                <a:extLst>
                  <a:ext uri="{FF2B5EF4-FFF2-40B4-BE49-F238E27FC236}">
                    <a16:creationId xmlns:a16="http://schemas.microsoft.com/office/drawing/2014/main" id="{96EA98E4-37B2-C0DD-49B5-C405FADAF175}"/>
                  </a:ext>
                </a:extLst>
              </p:cNvPr>
              <p:cNvSpPr txBox="1"/>
              <p:nvPr/>
            </p:nvSpPr>
            <p:spPr>
              <a:xfrm>
                <a:off x="3152311" y="2437037"/>
                <a:ext cx="8345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/>
                  <a:t>p</a:t>
                </a:r>
              </a:p>
            </p:txBody>
          </p: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B1E36BC2-0AD1-1018-3F35-7572457EEF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95274" y="5811297"/>
                <a:ext cx="318117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E7862772-0763-0E3A-C7A3-C7399CE706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3135" y="1576695"/>
                <a:ext cx="0" cy="2009144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FFA5A34-6A93-D471-CFFD-8E0813FC2A66}"/>
                  </a:ext>
                </a:extLst>
              </p:cNvPr>
              <p:cNvSpPr txBox="1"/>
              <p:nvPr/>
            </p:nvSpPr>
            <p:spPr>
              <a:xfrm>
                <a:off x="5656729" y="2205318"/>
                <a:ext cx="3047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H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D7D10C6-947D-D78C-D571-C71A1172FDD1}"/>
                  </a:ext>
                </a:extLst>
              </p:cNvPr>
              <p:cNvSpPr txBox="1"/>
              <p:nvPr/>
            </p:nvSpPr>
            <p:spPr>
              <a:xfrm>
                <a:off x="3305454" y="3757020"/>
                <a:ext cx="3047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w</a:t>
                </a:r>
              </a:p>
            </p:txBody>
          </p:sp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2EB33A6F-7BE2-D747-0D1A-FDC99C0C4F8A}"/>
                </a:ext>
              </a:extLst>
            </p:cNvPr>
            <p:cNvCxnSpPr>
              <a:cxnSpLocks/>
            </p:cNvCxnSpPr>
            <p:nvPr/>
          </p:nvCxnSpPr>
          <p:spPr>
            <a:xfrm>
              <a:off x="1713391" y="3757020"/>
              <a:ext cx="3471169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F810E64-5C71-5C30-D92F-6F2EED4CF53B}"/>
              </a:ext>
            </a:extLst>
          </p:cNvPr>
          <p:cNvSpPr txBox="1"/>
          <p:nvPr/>
        </p:nvSpPr>
        <p:spPr>
          <a:xfrm>
            <a:off x="6346307" y="3429000"/>
            <a:ext cx="457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Mangal" panose="02040503050203030202" pitchFamily="18" charset="0"/>
              </a:rPr>
              <a:t>P(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Mangal" panose="02040503050203030202" pitchFamily="18" charset="0"/>
              </a:rPr>
              <a:t>x,y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Mangal" panose="02040503050203030202" pitchFamily="18" charset="0"/>
              </a:rPr>
              <a:t>) = 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∑</a:t>
            </a:r>
            <a:r>
              <a:rPr lang="en-US" sz="1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Mangal" panose="02040503050203030202" pitchFamily="18" charset="0"/>
              </a:rPr>
              <a:t>k 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Mangal" panose="02040503050203030202" pitchFamily="18" charset="0"/>
              </a:rPr>
              <a:t>F(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Mangal" panose="02040503050203030202" pitchFamily="18" charset="0"/>
              </a:rPr>
              <a:t>x,y,k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Mangal" panose="02040503050203030202" pitchFamily="18" charset="0"/>
              </a:rPr>
              <a:t>)*r(k),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7D40ED-DC43-B0A9-A57A-551A5512043B}"/>
              </a:ext>
            </a:extLst>
          </p:cNvPr>
          <p:cNvSpPr txBox="1"/>
          <p:nvPr/>
        </p:nvSpPr>
        <p:spPr>
          <a:xfrm>
            <a:off x="5641299" y="1954060"/>
            <a:ext cx="599901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proposal replaces certain conventional intra-prediction modes with matrix-based prediction.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F(</a:t>
            </a:r>
            <a:r>
              <a:rPr lang="en-US" dirty="0" err="1"/>
              <a:t>x,y</a:t>
            </a:r>
            <a:r>
              <a:rPr lang="en-US" dirty="0"/>
              <a:t>) is the matrix of weights, r is the reference pixels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F(</a:t>
            </a:r>
            <a:r>
              <a:rPr lang="en-US" dirty="0" err="1"/>
              <a:t>x,y</a:t>
            </a:r>
            <a:r>
              <a:rPr lang="en-US" dirty="0"/>
              <a:t>) </a:t>
            </a:r>
            <a:r>
              <a:rPr lang="en-US"/>
              <a:t>is block</a:t>
            </a:r>
            <a:r>
              <a:rPr lang="en-US" dirty="0"/>
              <a:t>-</a:t>
            </a:r>
            <a:r>
              <a:rPr lang="en-US"/>
              <a:t>shape </a:t>
            </a:r>
            <a:r>
              <a:rPr lang="en-US" dirty="0"/>
              <a:t>and mode dependent.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 uses L shaped template.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3287FA-8185-764C-1FFC-D98A68EDED5E}"/>
              </a:ext>
            </a:extLst>
          </p:cNvPr>
          <p:cNvSpPr txBox="1"/>
          <p:nvPr/>
        </p:nvSpPr>
        <p:spPr>
          <a:xfrm>
            <a:off x="5641299" y="4595330"/>
            <a:ext cx="49586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Template size is 4</a:t>
            </a:r>
          </a:p>
          <a:p>
            <a:r>
              <a:rPr lang="en-US" dirty="0"/>
              <a:t>Used for: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Blocks up to 16x16.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For modes 0, 1, (2+4*k) where k=[0,16].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Replacing conventional intra modes.</a:t>
            </a:r>
          </a:p>
        </p:txBody>
      </p:sp>
    </p:spTree>
    <p:extLst>
      <p:ext uri="{BB962C8B-B14F-4D97-AF65-F5344CB8AC3E}">
        <p14:creationId xmlns:p14="http://schemas.microsoft.com/office/powerpoint/2010/main" val="1797558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D8264E-AFC4-6C2C-7DB6-DFB62250A0A8}"/>
              </a:ext>
            </a:extLst>
          </p:cNvPr>
          <p:cNvGraphicFramePr>
            <a:graphicFrameLocks noGrp="1"/>
          </p:cNvGraphicFramePr>
          <p:nvPr/>
        </p:nvGraphicFramePr>
        <p:xfrm>
          <a:off x="18185537" y="7284275"/>
          <a:ext cx="4038600" cy="16192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4783552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705891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383588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38788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648008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091135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58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ECM-master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863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309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838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945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783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012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78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727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796644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BB5D7F0-EFEE-B48B-3C09-51E153EFE5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92778"/>
              </p:ext>
            </p:extLst>
          </p:nvPr>
        </p:nvGraphicFramePr>
        <p:xfrm>
          <a:off x="3448049" y="1785405"/>
          <a:ext cx="6987421" cy="3239076"/>
        </p:xfrm>
        <a:graphic>
          <a:graphicData uri="http://schemas.openxmlformats.org/drawingml/2006/table">
            <a:tbl>
              <a:tblPr/>
              <a:tblGrid>
                <a:gridCol w="873953">
                  <a:extLst>
                    <a:ext uri="{9D8B030D-6E8A-4147-A177-3AD203B41FA5}">
                      <a16:colId xmlns:a16="http://schemas.microsoft.com/office/drawing/2014/main" val="2636459677"/>
                    </a:ext>
                  </a:extLst>
                </a:gridCol>
                <a:gridCol w="869751">
                  <a:extLst>
                    <a:ext uri="{9D8B030D-6E8A-4147-A177-3AD203B41FA5}">
                      <a16:colId xmlns:a16="http://schemas.microsoft.com/office/drawing/2014/main" val="2937888075"/>
                    </a:ext>
                  </a:extLst>
                </a:gridCol>
                <a:gridCol w="869751">
                  <a:extLst>
                    <a:ext uri="{9D8B030D-6E8A-4147-A177-3AD203B41FA5}">
                      <a16:colId xmlns:a16="http://schemas.microsoft.com/office/drawing/2014/main" val="1676673661"/>
                    </a:ext>
                  </a:extLst>
                </a:gridCol>
                <a:gridCol w="869751">
                  <a:extLst>
                    <a:ext uri="{9D8B030D-6E8A-4147-A177-3AD203B41FA5}">
                      <a16:colId xmlns:a16="http://schemas.microsoft.com/office/drawing/2014/main" val="1846154710"/>
                    </a:ext>
                  </a:extLst>
                </a:gridCol>
                <a:gridCol w="869751">
                  <a:extLst>
                    <a:ext uri="{9D8B030D-6E8A-4147-A177-3AD203B41FA5}">
                      <a16:colId xmlns:a16="http://schemas.microsoft.com/office/drawing/2014/main" val="1469744860"/>
                    </a:ext>
                  </a:extLst>
                </a:gridCol>
                <a:gridCol w="869751">
                  <a:extLst>
                    <a:ext uri="{9D8B030D-6E8A-4147-A177-3AD203B41FA5}">
                      <a16:colId xmlns:a16="http://schemas.microsoft.com/office/drawing/2014/main" val="3706560357"/>
                    </a:ext>
                  </a:extLst>
                </a:gridCol>
                <a:gridCol w="869751">
                  <a:extLst>
                    <a:ext uri="{9D8B030D-6E8A-4147-A177-3AD203B41FA5}">
                      <a16:colId xmlns:a16="http://schemas.microsoft.com/office/drawing/2014/main" val="3311607865"/>
                    </a:ext>
                  </a:extLst>
                </a:gridCol>
                <a:gridCol w="894962">
                  <a:extLst>
                    <a:ext uri="{9D8B030D-6E8A-4147-A177-3AD203B41FA5}">
                      <a16:colId xmlns:a16="http://schemas.microsoft.com/office/drawing/2014/main" val="1009192460"/>
                    </a:ext>
                  </a:extLst>
                </a:gridCol>
              </a:tblGrid>
              <a:tr h="269923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301701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5270874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185913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384959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47184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891406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218525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541471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457785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069451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9094"/>
                  </a:ext>
                </a:extLst>
              </a:tr>
              <a:tr h="269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96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0147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5681</TotalTime>
  <Words>513</Words>
  <Application>Microsoft Office PowerPoint</Application>
  <PresentationFormat>Widescreen</PresentationFormat>
  <Paragraphs>165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 Non-EE2: Matrix based intra prediction replacing conventional intra modes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Bappaditya Ray</dc:creator>
  <cp:lastModifiedBy>Bappaditya Ray</cp:lastModifiedBy>
  <cp:revision>1</cp:revision>
  <dcterms:created xsi:type="dcterms:W3CDTF">2023-06-22T17:56:03Z</dcterms:created>
  <dcterms:modified xsi:type="dcterms:W3CDTF">2024-01-19T08:06:58Z</dcterms:modified>
</cp:coreProperties>
</file>