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sldIdLst>
    <p:sldId id="278" r:id="rId5"/>
    <p:sldId id="281" r:id="rId6"/>
    <p:sldId id="290" r:id="rId7"/>
    <p:sldId id="289" r:id="rId8"/>
    <p:sldId id="29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9F7530-0B7A-40E8-A174-0FC66EF0EDFE}" v="7" dt="2024-01-18T12:07:18.6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8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hammet Balcilar" userId="e9af2030-db88-4c09-9fa7-f8eb2a0f1da4" providerId="ADAL" clId="{729F7530-0B7A-40E8-A174-0FC66EF0EDFE}"/>
    <pc:docChg chg="undo custSel modSld">
      <pc:chgData name="Muhammet Balcilar" userId="e9af2030-db88-4c09-9fa7-f8eb2a0f1da4" providerId="ADAL" clId="{729F7530-0B7A-40E8-A174-0FC66EF0EDFE}" dt="2024-01-18T12:10:03.702" v="323" actId="115"/>
      <pc:docMkLst>
        <pc:docMk/>
      </pc:docMkLst>
      <pc:sldChg chg="modSp mod">
        <pc:chgData name="Muhammet Balcilar" userId="e9af2030-db88-4c09-9fa7-f8eb2a0f1da4" providerId="ADAL" clId="{729F7530-0B7A-40E8-A174-0FC66EF0EDFE}" dt="2024-01-18T12:10:03.702" v="323" actId="115"/>
        <pc:sldMkLst>
          <pc:docMk/>
          <pc:sldMk cId="3428629291" sldId="278"/>
        </pc:sldMkLst>
        <pc:spChg chg="mod">
          <ac:chgData name="Muhammet Balcilar" userId="e9af2030-db88-4c09-9fa7-f8eb2a0f1da4" providerId="ADAL" clId="{729F7530-0B7A-40E8-A174-0FC66EF0EDFE}" dt="2024-01-18T11:33:39.587" v="12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Muhammet Balcilar" userId="e9af2030-db88-4c09-9fa7-f8eb2a0f1da4" providerId="ADAL" clId="{729F7530-0B7A-40E8-A174-0FC66EF0EDFE}" dt="2024-01-18T12:10:03.702" v="323" actId="115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Muhammet Balcilar" userId="e9af2030-db88-4c09-9fa7-f8eb2a0f1da4" providerId="ADAL" clId="{729F7530-0B7A-40E8-A174-0FC66EF0EDFE}" dt="2024-01-18T11:44:28.167" v="52" actId="1076"/>
        <pc:sldMkLst>
          <pc:docMk/>
          <pc:sldMk cId="2928223200" sldId="281"/>
        </pc:sldMkLst>
        <pc:spChg chg="add del mod">
          <ac:chgData name="Muhammet Balcilar" userId="e9af2030-db88-4c09-9fa7-f8eb2a0f1da4" providerId="ADAL" clId="{729F7530-0B7A-40E8-A174-0FC66EF0EDFE}" dt="2024-01-18T11:42:31.910" v="37" actId="478"/>
          <ac:spMkLst>
            <pc:docMk/>
            <pc:sldMk cId="2928223200" sldId="281"/>
            <ac:spMk id="12" creationId="{3EC34AF1-83E1-19B6-1B84-4D402980BEE9}"/>
          </ac:spMkLst>
        </pc:spChg>
        <pc:spChg chg="del mod">
          <ac:chgData name="Muhammet Balcilar" userId="e9af2030-db88-4c09-9fa7-f8eb2a0f1da4" providerId="ADAL" clId="{729F7530-0B7A-40E8-A174-0FC66EF0EDFE}" dt="2024-01-18T11:40:47.092" v="32" actId="478"/>
          <ac:spMkLst>
            <pc:docMk/>
            <pc:sldMk cId="2928223200" sldId="281"/>
            <ac:spMk id="13" creationId="{08481C59-FD6F-4B2A-9DC1-9F60D57AB3FF}"/>
          </ac:spMkLst>
        </pc:spChg>
        <pc:graphicFrameChg chg="add del mod">
          <ac:chgData name="Muhammet Balcilar" userId="e9af2030-db88-4c09-9fa7-f8eb2a0f1da4" providerId="ADAL" clId="{729F7530-0B7A-40E8-A174-0FC66EF0EDFE}" dt="2024-01-18T11:42:29.611" v="36" actId="478"/>
          <ac:graphicFrameMkLst>
            <pc:docMk/>
            <pc:sldMk cId="2928223200" sldId="281"/>
            <ac:graphicFrameMk id="10" creationId="{386670A9-E76D-8DB4-C4F4-25EAA2127C52}"/>
          </ac:graphicFrameMkLst>
        </pc:graphicFrameChg>
        <pc:graphicFrameChg chg="add mod">
          <ac:chgData name="Muhammet Balcilar" userId="e9af2030-db88-4c09-9fa7-f8eb2a0f1da4" providerId="ADAL" clId="{729F7530-0B7A-40E8-A174-0FC66EF0EDFE}" dt="2024-01-18T11:43:20.878" v="46" actId="1076"/>
          <ac:graphicFrameMkLst>
            <pc:docMk/>
            <pc:sldMk cId="2928223200" sldId="281"/>
            <ac:graphicFrameMk id="11" creationId="{F16F8FF0-207E-2B1F-0789-F23BB298743C}"/>
          </ac:graphicFrameMkLst>
        </pc:graphicFrameChg>
        <pc:picChg chg="del">
          <ac:chgData name="Muhammet Balcilar" userId="e9af2030-db88-4c09-9fa7-f8eb2a0f1da4" providerId="ADAL" clId="{729F7530-0B7A-40E8-A174-0FC66EF0EDFE}" dt="2024-01-18T11:34:56.516" v="19" actId="478"/>
          <ac:picMkLst>
            <pc:docMk/>
            <pc:sldMk cId="2928223200" sldId="281"/>
            <ac:picMk id="6" creationId="{66AA7B23-DD91-EE75-9539-6DC50DEDCF13}"/>
          </ac:picMkLst>
        </pc:picChg>
        <pc:picChg chg="add del mod">
          <ac:chgData name="Muhammet Balcilar" userId="e9af2030-db88-4c09-9fa7-f8eb2a0f1da4" providerId="ADAL" clId="{729F7530-0B7A-40E8-A174-0FC66EF0EDFE}" dt="2024-01-18T11:40:27.169" v="27" actId="478"/>
          <ac:picMkLst>
            <pc:docMk/>
            <pc:sldMk cId="2928223200" sldId="281"/>
            <ac:picMk id="7" creationId="{CD470A1C-5DCF-A44E-EC15-150B81975614}"/>
          </ac:picMkLst>
        </pc:picChg>
        <pc:picChg chg="add mod">
          <ac:chgData name="Muhammet Balcilar" userId="e9af2030-db88-4c09-9fa7-f8eb2a0f1da4" providerId="ADAL" clId="{729F7530-0B7A-40E8-A174-0FC66EF0EDFE}" dt="2024-01-18T11:43:12.051" v="45" actId="1076"/>
          <ac:picMkLst>
            <pc:docMk/>
            <pc:sldMk cId="2928223200" sldId="281"/>
            <ac:picMk id="9" creationId="{D816473C-4D00-79CF-DD86-BE84C50A8754}"/>
          </ac:picMkLst>
        </pc:picChg>
        <pc:picChg chg="add mod">
          <ac:chgData name="Muhammet Balcilar" userId="e9af2030-db88-4c09-9fa7-f8eb2a0f1da4" providerId="ADAL" clId="{729F7530-0B7A-40E8-A174-0FC66EF0EDFE}" dt="2024-01-18T11:44:28.167" v="52" actId="1076"/>
          <ac:picMkLst>
            <pc:docMk/>
            <pc:sldMk cId="2928223200" sldId="281"/>
            <ac:picMk id="15" creationId="{892B04DD-9375-4EFC-D0C2-9D703AE185E7}"/>
          </ac:picMkLst>
        </pc:picChg>
      </pc:sldChg>
      <pc:sldChg chg="addSp delSp modSp mod">
        <pc:chgData name="Muhammet Balcilar" userId="e9af2030-db88-4c09-9fa7-f8eb2a0f1da4" providerId="ADAL" clId="{729F7530-0B7A-40E8-A174-0FC66EF0EDFE}" dt="2024-01-18T12:08:13.910" v="319" actId="403"/>
        <pc:sldMkLst>
          <pc:docMk/>
          <pc:sldMk cId="3677286232" sldId="289"/>
        </pc:sldMkLst>
        <pc:graphicFrameChg chg="add mod modGraphic">
          <ac:chgData name="Muhammet Balcilar" userId="e9af2030-db88-4c09-9fa7-f8eb2a0f1da4" providerId="ADAL" clId="{729F7530-0B7A-40E8-A174-0FC66EF0EDFE}" dt="2024-01-18T12:08:13.910" v="319" actId="403"/>
          <ac:graphicFrameMkLst>
            <pc:docMk/>
            <pc:sldMk cId="3677286232" sldId="289"/>
            <ac:graphicFrameMk id="2" creationId="{FF2A728B-8622-022B-F6CA-50E620C9E8A0}"/>
          </ac:graphicFrameMkLst>
        </pc:graphicFrameChg>
        <pc:graphicFrameChg chg="add mod modGraphic">
          <ac:chgData name="Muhammet Balcilar" userId="e9af2030-db88-4c09-9fa7-f8eb2a0f1da4" providerId="ADAL" clId="{729F7530-0B7A-40E8-A174-0FC66EF0EDFE}" dt="2024-01-18T12:08:07.878" v="318" actId="403"/>
          <ac:graphicFrameMkLst>
            <pc:docMk/>
            <pc:sldMk cId="3677286232" sldId="289"/>
            <ac:graphicFrameMk id="4" creationId="{61E9C3B4-3C20-8A10-0982-E85FD250A33D}"/>
          </ac:graphicFrameMkLst>
        </pc:graphicFrameChg>
        <pc:graphicFrameChg chg="del">
          <ac:chgData name="Muhammet Balcilar" userId="e9af2030-db88-4c09-9fa7-f8eb2a0f1da4" providerId="ADAL" clId="{729F7530-0B7A-40E8-A174-0FC66EF0EDFE}" dt="2024-01-18T12:06:43.647" v="297" actId="478"/>
          <ac:graphicFrameMkLst>
            <pc:docMk/>
            <pc:sldMk cId="3677286232" sldId="289"/>
            <ac:graphicFrameMk id="7" creationId="{A891BFA5-1149-2DF2-D284-1362A2840C53}"/>
          </ac:graphicFrameMkLst>
        </pc:graphicFrameChg>
        <pc:graphicFrameChg chg="del">
          <ac:chgData name="Muhammet Balcilar" userId="e9af2030-db88-4c09-9fa7-f8eb2a0f1da4" providerId="ADAL" clId="{729F7530-0B7A-40E8-A174-0FC66EF0EDFE}" dt="2024-01-18T12:06:47.398" v="298" actId="478"/>
          <ac:graphicFrameMkLst>
            <pc:docMk/>
            <pc:sldMk cId="3677286232" sldId="289"/>
            <ac:graphicFrameMk id="8" creationId="{22371EFC-830D-3C7F-1621-795E49E4D4F1}"/>
          </ac:graphicFrameMkLst>
        </pc:graphicFrameChg>
      </pc:sldChg>
      <pc:sldChg chg="addSp delSp modSp mod">
        <pc:chgData name="Muhammet Balcilar" userId="e9af2030-db88-4c09-9fa7-f8eb2a0f1da4" providerId="ADAL" clId="{729F7530-0B7A-40E8-A174-0FC66EF0EDFE}" dt="2024-01-18T12:09:09.107" v="321" actId="113"/>
        <pc:sldMkLst>
          <pc:docMk/>
          <pc:sldMk cId="2026928469" sldId="290"/>
        </pc:sldMkLst>
        <pc:spChg chg="mod">
          <ac:chgData name="Muhammet Balcilar" userId="e9af2030-db88-4c09-9fa7-f8eb2a0f1da4" providerId="ADAL" clId="{729F7530-0B7A-40E8-A174-0FC66EF0EDFE}" dt="2024-01-18T11:55:02.642" v="59" actId="1076"/>
          <ac:spMkLst>
            <pc:docMk/>
            <pc:sldMk cId="2026928469" sldId="290"/>
            <ac:spMk id="2" creationId="{C326FC6F-7122-EE4F-A6D0-C874EBDFD5EC}"/>
          </ac:spMkLst>
        </pc:spChg>
        <pc:spChg chg="mod">
          <ac:chgData name="Muhammet Balcilar" userId="e9af2030-db88-4c09-9fa7-f8eb2a0f1da4" providerId="ADAL" clId="{729F7530-0B7A-40E8-A174-0FC66EF0EDFE}" dt="2024-01-18T12:09:09.107" v="321" actId="113"/>
          <ac:spMkLst>
            <pc:docMk/>
            <pc:sldMk cId="2026928469" sldId="290"/>
            <ac:spMk id="4" creationId="{4B3F61CC-B43F-FE72-4DF2-614D09FF0204}"/>
          </ac:spMkLst>
        </pc:spChg>
        <pc:spChg chg="del">
          <ac:chgData name="Muhammet Balcilar" userId="e9af2030-db88-4c09-9fa7-f8eb2a0f1da4" providerId="ADAL" clId="{729F7530-0B7A-40E8-A174-0FC66EF0EDFE}" dt="2024-01-18T11:46:19.054" v="53" actId="478"/>
          <ac:spMkLst>
            <pc:docMk/>
            <pc:sldMk cId="2026928469" sldId="290"/>
            <ac:spMk id="6" creationId="{B60B4838-E36B-DFB4-65B8-76ECDF20B6B2}"/>
          </ac:spMkLst>
        </pc:spChg>
        <pc:graphicFrameChg chg="add mod">
          <ac:chgData name="Muhammet Balcilar" userId="e9af2030-db88-4c09-9fa7-f8eb2a0f1da4" providerId="ADAL" clId="{729F7530-0B7A-40E8-A174-0FC66EF0EDFE}" dt="2024-01-18T11:58:48.517" v="63" actId="1076"/>
          <ac:graphicFrameMkLst>
            <pc:docMk/>
            <pc:sldMk cId="2026928469" sldId="290"/>
            <ac:graphicFrameMk id="7" creationId="{7E04EBF6-13CE-D96C-74CF-B493D1BDDD6E}"/>
          </ac:graphicFrameMkLst>
        </pc:graphicFrameChg>
        <pc:picChg chg="add mod">
          <ac:chgData name="Muhammet Balcilar" userId="e9af2030-db88-4c09-9fa7-f8eb2a0f1da4" providerId="ADAL" clId="{729F7530-0B7A-40E8-A174-0FC66EF0EDFE}" dt="2024-01-18T11:58:55.357" v="65" actId="1076"/>
          <ac:picMkLst>
            <pc:docMk/>
            <pc:sldMk cId="2026928469" sldId="290"/>
            <ac:picMk id="8" creationId="{45C0DB28-BEAE-E77F-D812-0C82806202A4}"/>
          </ac:picMkLst>
        </pc:picChg>
      </pc:sldChg>
      <pc:sldChg chg="modSp mod">
        <pc:chgData name="Muhammet Balcilar" userId="e9af2030-db88-4c09-9fa7-f8eb2a0f1da4" providerId="ADAL" clId="{729F7530-0B7A-40E8-A174-0FC66EF0EDFE}" dt="2024-01-18T12:08:55.312" v="320" actId="6549"/>
        <pc:sldMkLst>
          <pc:docMk/>
          <pc:sldMk cId="3986131031" sldId="291"/>
        </pc:sldMkLst>
        <pc:spChg chg="mod">
          <ac:chgData name="Muhammet Balcilar" userId="e9af2030-db88-4c09-9fa7-f8eb2a0f1da4" providerId="ADAL" clId="{729F7530-0B7A-40E8-A174-0FC66EF0EDFE}" dt="2024-01-18T12:08:55.312" v="320" actId="6549"/>
          <ac:spMkLst>
            <pc:docMk/>
            <pc:sldMk cId="3986131031" sldId="291"/>
            <ac:spMk id="6" creationId="{B60B4838-E36B-DFB4-65B8-76ECDF20B6B2}"/>
          </ac:spMkLst>
        </pc:spChg>
      </pc:sldChg>
    </pc:docChg>
  </pc:docChgLst>
  <pc:docChgLst>
    <pc:chgData name="Muhammet Balcilar" userId="S::muhammet.balcilar@interdigital.com::e9af2030-db88-4c09-9fa7-f8eb2a0f1da4" providerId="AD" clId="Web-{6A797F88-0A58-AD2D-14F2-8F544A801B68}"/>
    <pc:docChg chg="modSld">
      <pc:chgData name="Muhammet Balcilar" userId="S::muhammet.balcilar@interdigital.com::e9af2030-db88-4c09-9fa7-f8eb2a0f1da4" providerId="AD" clId="Web-{6A797F88-0A58-AD2D-14F2-8F544A801B68}" dt="2023-04-23T09:41:55.715" v="161"/>
      <pc:docMkLst>
        <pc:docMk/>
      </pc:docMkLst>
      <pc:sldChg chg="modSp">
        <pc:chgData name="Muhammet Balcilar" userId="S::muhammet.balcilar@interdigital.com::e9af2030-db88-4c09-9fa7-f8eb2a0f1da4" providerId="AD" clId="Web-{6A797F88-0A58-AD2D-14F2-8F544A801B68}" dt="2023-04-23T09:41:55.715" v="161"/>
        <pc:sldMkLst>
          <pc:docMk/>
          <pc:sldMk cId="3677286232" sldId="289"/>
        </pc:sldMkLst>
        <pc:graphicFrameChg chg="mod modGraphic">
          <ac:chgData name="Muhammet Balcilar" userId="S::muhammet.balcilar@interdigital.com::e9af2030-db88-4c09-9fa7-f8eb2a0f1da4" providerId="AD" clId="Web-{6A797F88-0A58-AD2D-14F2-8F544A801B68}" dt="2023-04-23T09:41:55.715" v="161"/>
          <ac:graphicFrameMkLst>
            <pc:docMk/>
            <pc:sldMk cId="3677286232" sldId="289"/>
            <ac:graphicFrameMk id="7" creationId="{A891BFA5-1149-2DF2-D284-1362A2840C53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1/18/2024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1/18/2024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1/18/2024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JVET-AG0110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AhG12: 16 States TCQ with State Exchange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752870"/>
            <a:ext cx="12104016" cy="704533"/>
          </a:xfrm>
        </p:spPr>
        <p:txBody>
          <a:bodyPr>
            <a:normAutofit lnSpcReduction="10000"/>
          </a:bodyPr>
          <a:lstStyle/>
          <a:p>
            <a:pPr algn="ctr"/>
            <a:r>
              <a:rPr lang="fr-FR" sz="18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Muhammet Balcilar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Karam Naser, </a:t>
            </a: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Ya Chen,</a:t>
            </a:r>
          </a:p>
          <a:p>
            <a:pPr algn="ctr"/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Franck Galpin, Fabrice Le Leannec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734" y="266455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2800"/>
              <a:t>Overview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1/18/2024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816473C-4D00-79CF-DD86-BE84C50A8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571" y="1335885"/>
            <a:ext cx="5228258" cy="127534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F16F8FF0-207E-2B1F-0789-F23BB298743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82371150"/>
                  </p:ext>
                </p:extLst>
              </p:nvPr>
            </p:nvGraphicFramePr>
            <p:xfrm>
              <a:off x="1211866" y="3297025"/>
              <a:ext cx="2901951" cy="254044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93739">
                      <a:extLst>
                        <a:ext uri="{9D8B030D-6E8A-4147-A177-3AD203B41FA5}">
                          <a16:colId xmlns:a16="http://schemas.microsoft.com/office/drawing/2014/main" val="1722237862"/>
                        </a:ext>
                      </a:extLst>
                    </a:gridCol>
                    <a:gridCol w="877598">
                      <a:extLst>
                        <a:ext uri="{9D8B030D-6E8A-4147-A177-3AD203B41FA5}">
                          <a16:colId xmlns:a16="http://schemas.microsoft.com/office/drawing/2014/main" val="4269309123"/>
                        </a:ext>
                      </a:extLst>
                    </a:gridCol>
                    <a:gridCol w="665307">
                      <a:extLst>
                        <a:ext uri="{9D8B030D-6E8A-4147-A177-3AD203B41FA5}">
                          <a16:colId xmlns:a16="http://schemas.microsoft.com/office/drawing/2014/main" val="3235944389"/>
                        </a:ext>
                      </a:extLst>
                    </a:gridCol>
                    <a:gridCol w="665307">
                      <a:extLst>
                        <a:ext uri="{9D8B030D-6E8A-4147-A177-3AD203B41FA5}">
                          <a16:colId xmlns:a16="http://schemas.microsoft.com/office/drawing/2014/main" val="2417870664"/>
                        </a:ext>
                      </a:extLst>
                    </a:gridCol>
                  </a:tblGrid>
                  <a:tr h="175895"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state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2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>
                                      <a:effectLst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1200">
                                      <a:effectLst/>
                                    </a:rPr>
                                    <m:t>n</m:t>
                                  </m:r>
                                </m:sub>
                              </m:sSub>
                            </m:oMath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quantizer used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grid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next state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2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>
                                      <a:effectLst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1200">
                                      <a:effectLst/>
                                    </a:rPr>
                                    <m:t>n</m:t>
                                  </m:r>
                                  <m:r>
                                    <a:rPr lang="en-US" sz="1200">
                                      <a:effectLst/>
                                    </a:rPr>
                                    <m:t>+1</m:t>
                                  </m:r>
                                </m:sub>
                              </m:sSub>
                            </m:oMath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38804676"/>
                      </a:ext>
                    </a:extLst>
                  </a:tr>
                  <a:tr h="180975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>
                                        <a:effectLst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sz="1200">
                                        <a:effectLst/>
                                      </a:rPr>
                                      <m:t>n</m:t>
                                    </m:r>
                                  </m:sub>
                                </m:sSub>
                                <m:r>
                                  <a:rPr lang="en-US" sz="1200">
                                    <a:effectLst/>
                                  </a:rPr>
                                  <m:t>=0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>
                                        <a:effectLst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sz="1200">
                                        <a:effectLst/>
                                      </a:rPr>
                                      <m:t>n</m:t>
                                    </m:r>
                                  </m:sub>
                                </m:sSub>
                                <m:r>
                                  <a:rPr lang="en-US" sz="1200">
                                    <a:effectLst/>
                                  </a:rPr>
                                  <m:t>=1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37518460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0</a:t>
                          </a:r>
                          <a:endParaRPr lang="en-US" sz="11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25298670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5</a:t>
                          </a:r>
                          <a:endParaRPr lang="en-US" sz="11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369196423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738957670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20092660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255907291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162403667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448649137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5</a:t>
                          </a:r>
                          <a:endParaRPr lang="en-US" sz="11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6572166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F16F8FF0-207E-2B1F-0789-F23BB298743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82371150"/>
                  </p:ext>
                </p:extLst>
              </p:nvPr>
            </p:nvGraphicFramePr>
            <p:xfrm>
              <a:off x="1211866" y="3297025"/>
              <a:ext cx="2901951" cy="254044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93739">
                      <a:extLst>
                        <a:ext uri="{9D8B030D-6E8A-4147-A177-3AD203B41FA5}">
                          <a16:colId xmlns:a16="http://schemas.microsoft.com/office/drawing/2014/main" val="1722237862"/>
                        </a:ext>
                      </a:extLst>
                    </a:gridCol>
                    <a:gridCol w="877598">
                      <a:extLst>
                        <a:ext uri="{9D8B030D-6E8A-4147-A177-3AD203B41FA5}">
                          <a16:colId xmlns:a16="http://schemas.microsoft.com/office/drawing/2014/main" val="4269309123"/>
                        </a:ext>
                      </a:extLst>
                    </a:gridCol>
                    <a:gridCol w="665307">
                      <a:extLst>
                        <a:ext uri="{9D8B030D-6E8A-4147-A177-3AD203B41FA5}">
                          <a16:colId xmlns:a16="http://schemas.microsoft.com/office/drawing/2014/main" val="3235944389"/>
                        </a:ext>
                      </a:extLst>
                    </a:gridCol>
                    <a:gridCol w="665307">
                      <a:extLst>
                        <a:ext uri="{9D8B030D-6E8A-4147-A177-3AD203B41FA5}">
                          <a16:colId xmlns:a16="http://schemas.microsoft.com/office/drawing/2014/main" val="2417870664"/>
                        </a:ext>
                      </a:extLst>
                    </a:gridCol>
                  </a:tblGrid>
                  <a:tr h="196533"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877" t="-7463" r="-322807" b="-532836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quantizer used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118265" t="-15625" r="-2283" b="-1225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38804676"/>
                      </a:ext>
                    </a:extLst>
                  </a:tr>
                  <a:tr h="210312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235455" t="-105714" r="-103636" b="-10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338532" t="-105714" r="-4587" b="-102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518460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861" t="-163636" r="-155556" b="-7113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0</a:t>
                          </a:r>
                          <a:endParaRPr lang="en-US" sz="11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25298670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861" t="-263636" r="-155556" b="-6113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5</a:t>
                          </a:r>
                          <a:endParaRPr lang="en-US" sz="11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369196423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861" t="-363636" r="-155556" b="-5113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738957670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861" t="-474419" r="-155556" b="-4232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20092660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861" t="-561364" r="-155556" b="-31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255907291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861" t="-661364" r="-155556" b="-21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162403667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861" t="-761364" r="-155556" b="-11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448649137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861" t="-861364" r="-155556" b="-1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5</a:t>
                          </a:r>
                          <a:endParaRPr lang="en-US" sz="1100" dirty="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6572166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5" name="Picture 14">
            <a:extLst>
              <a:ext uri="{FF2B5EF4-FFF2-40B4-BE49-F238E27FC236}">
                <a16:creationId xmlns:a16="http://schemas.microsoft.com/office/drawing/2014/main" id="{892B04DD-9375-4EFC-D0C2-9D703AE185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1500" y="1474400"/>
            <a:ext cx="5512929" cy="4141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22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6736" y="329594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2800"/>
              <a:t>Proposal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1/18/2024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3F61CC-B43F-FE72-4DF2-614D09FF0204}"/>
              </a:ext>
            </a:extLst>
          </p:cNvPr>
          <p:cNvSpPr txBox="1"/>
          <p:nvPr/>
        </p:nvSpPr>
        <p:spPr>
          <a:xfrm>
            <a:off x="4562574" y="1910577"/>
            <a:ext cx="7346000" cy="45397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Pseudo code</a:t>
            </a: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  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// New state transition </a:t>
            </a:r>
          </a:p>
          <a:p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5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7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6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latin typeface="Consolas" panose="020B0609020204030204" pitchFamily="49" charset="0"/>
              </a:rPr>
              <a:t>10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5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latin typeface="Consolas" panose="020B0609020204030204" pitchFamily="49" charset="0"/>
              </a:rPr>
              <a:t>12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latin typeface="Consolas" panose="020B0609020204030204" pitchFamily="49" charset="0"/>
              </a:rPr>
              <a:t>14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6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latin typeface="Consolas" panose="020B0609020204030204" pitchFamily="49" charset="0"/>
              </a:rPr>
              <a:t>11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latin typeface="Consolas" panose="020B0609020204030204" pitchFamily="49" charset="0"/>
              </a:rPr>
              <a:t>9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7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latin typeface="Consolas" panose="020B0609020204030204" pitchFamily="49" charset="0"/>
              </a:rPr>
              <a:t>15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latin typeface="Consolas" panose="020B0609020204030204" pitchFamily="49" charset="0"/>
              </a:rPr>
              <a:t>13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latin typeface="Consolas" panose="020B0609020204030204" pitchFamily="49" charset="0"/>
              </a:rPr>
              <a:t>10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 dirty="0">
                <a:solidFill>
                  <a:srgbClr val="B5CEA8"/>
                </a:solidFill>
                <a:latin typeface="Consolas" panose="020B0609020204030204" pitchFamily="49" charset="0"/>
              </a:rPr>
              <a:t>9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latin typeface="Consolas" panose="020B0609020204030204" pitchFamily="49" charset="0"/>
              </a:rPr>
              <a:t>13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latin typeface="Consolas" panose="020B0609020204030204" pitchFamily="49" charset="0"/>
              </a:rPr>
              <a:t>15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latin typeface="Consolas" panose="020B0609020204030204" pitchFamily="49" charset="0"/>
              </a:rPr>
              <a:t>10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latin typeface="Consolas" panose="020B0609020204030204" pitchFamily="49" charset="0"/>
              </a:rPr>
              <a:t>9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latin typeface="Consolas" panose="020B0609020204030204" pitchFamily="49" charset="0"/>
              </a:rPr>
              <a:t>11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latin typeface="Consolas" panose="020B0609020204030204" pitchFamily="49" charset="0"/>
              </a:rPr>
              <a:t>11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latin typeface="Consolas" panose="020B0609020204030204" pitchFamily="49" charset="0"/>
              </a:rPr>
              <a:t>14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latin typeface="Consolas" panose="020B0609020204030204" pitchFamily="49" charset="0"/>
              </a:rPr>
              <a:t>12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latin typeface="Consolas" panose="020B0609020204030204" pitchFamily="49" charset="0"/>
              </a:rPr>
              <a:t>12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latin typeface="Consolas" panose="020B0609020204030204" pitchFamily="49" charset="0"/>
              </a:rPr>
              <a:t>13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6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latin typeface="Consolas" panose="020B0609020204030204" pitchFamily="49" charset="0"/>
              </a:rPr>
              <a:t>14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latin typeface="Consolas" panose="020B0609020204030204" pitchFamily="49" charset="0"/>
              </a:rPr>
              <a:t>15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7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5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</a:p>
          <a:p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  // state </a:t>
            </a:r>
            <a:r>
              <a:rPr lang="en-US" sz="1050" b="1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exchnage</a:t>
            </a:r>
            <a:endParaRPr lang="en-US" sz="1050" b="1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1" dirty="0">
                <a:solidFill>
                  <a:srgbClr val="CCCCCC"/>
                </a:solidFill>
                <a:latin typeface="Consolas" panose="020B0609020204030204" pitchFamily="49" charset="0"/>
              </a:rPr>
              <a:t>      </a:t>
            </a:r>
            <a:r>
              <a:rPr lang="en-US" sz="1050" b="1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for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en-US" sz="1050" b="1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sz="1050" b="1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i</a:t>
            </a:r>
            <a:r>
              <a:rPr lang="en-US" sz="1050" b="1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;i</a:t>
            </a:r>
            <a:r>
              <a:rPr lang="en-US" sz="1050" b="1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;i</a:t>
            </a:r>
            <a:r>
              <a:rPr lang="en-US" sz="1050" b="1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++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)</a:t>
            </a:r>
          </a:p>
          <a:p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{</a:t>
            </a:r>
          </a:p>
          <a:p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en-US" sz="1050" b="1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[i</a:t>
            </a:r>
            <a:r>
              <a:rPr lang="en-US" sz="1050" b="1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+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rdCost</a:t>
            </a:r>
            <a:r>
              <a:rPr lang="en-US" sz="1050" b="1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i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rdCost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)</a:t>
            </a:r>
          </a:p>
          <a:p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    </a:t>
            </a:r>
            <a:r>
              <a:rPr lang="en-US" sz="1050" b="1" dirty="0">
                <a:solidFill>
                  <a:srgbClr val="4EC9B0"/>
                </a:solidFill>
                <a:effectLst/>
                <a:latin typeface="Consolas" panose="020B0609020204030204" pitchFamily="49" charset="0"/>
              </a:rPr>
              <a:t>std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::</a:t>
            </a:r>
            <a:r>
              <a:rPr lang="en-US" sz="1050" b="1" dirty="0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swap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[i</a:t>
            </a:r>
            <a:r>
              <a:rPr lang="en-US" sz="1050" b="1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+</a:t>
            </a:r>
            <a:r>
              <a:rPr lang="en-US" sz="1050" b="1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</a:t>
            </a:r>
            <a:r>
              <a:rPr lang="en-US" sz="1050" b="1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i</a:t>
            </a:r>
            <a:r>
              <a:rPr lang="en-US" sz="1050" b="1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}</a:t>
            </a:r>
          </a:p>
          <a:p>
            <a:b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7E04EBF6-13CE-D96C-74CF-B493D1BDDD6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3144183"/>
                  </p:ext>
                </p:extLst>
              </p:nvPr>
            </p:nvGraphicFramePr>
            <p:xfrm>
              <a:off x="609343" y="2146300"/>
              <a:ext cx="3010534" cy="421005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19773">
                      <a:extLst>
                        <a:ext uri="{9D8B030D-6E8A-4147-A177-3AD203B41FA5}">
                          <a16:colId xmlns:a16="http://schemas.microsoft.com/office/drawing/2014/main" val="2176538083"/>
                        </a:ext>
                      </a:extLst>
                    </a:gridCol>
                    <a:gridCol w="910617">
                      <a:extLst>
                        <a:ext uri="{9D8B030D-6E8A-4147-A177-3AD203B41FA5}">
                          <a16:colId xmlns:a16="http://schemas.microsoft.com/office/drawing/2014/main" val="3875610468"/>
                        </a:ext>
                      </a:extLst>
                    </a:gridCol>
                    <a:gridCol w="690072">
                      <a:extLst>
                        <a:ext uri="{9D8B030D-6E8A-4147-A177-3AD203B41FA5}">
                          <a16:colId xmlns:a16="http://schemas.microsoft.com/office/drawing/2014/main" val="1183174001"/>
                        </a:ext>
                      </a:extLst>
                    </a:gridCol>
                    <a:gridCol w="690072">
                      <a:extLst>
                        <a:ext uri="{9D8B030D-6E8A-4147-A177-3AD203B41FA5}">
                          <a16:colId xmlns:a16="http://schemas.microsoft.com/office/drawing/2014/main" val="209427974"/>
                        </a:ext>
                      </a:extLst>
                    </a:gridCol>
                  </a:tblGrid>
                  <a:tr h="161290">
                    <a:tc rowSpan="2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 dirty="0">
                              <a:effectLst/>
                            </a:rPr>
                            <a:t>state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2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>
                                      <a:effectLst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1200">
                                      <a:effectLst/>
                                    </a:rPr>
                                    <m:t>n</m:t>
                                  </m:r>
                                </m:sub>
                              </m:sSub>
                            </m:oMath>
                          </a14:m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 rowSpan="2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effectLst/>
                            </a:rPr>
                            <a:t>quantizer used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 gridSpan="2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effectLst/>
                            </a:rPr>
                            <a:t>next state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2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>
                                      <a:effectLst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1200">
                                      <a:effectLst/>
                                    </a:rPr>
                                    <m:t>n</m:t>
                                  </m:r>
                                  <m:r>
                                    <a:rPr lang="en-US" sz="1200">
                                      <a:effectLst/>
                                    </a:rPr>
                                    <m:t>+1</m:t>
                                  </m:r>
                                </m:sub>
                              </m:sSub>
                            </m:oMath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39272762"/>
                      </a:ext>
                    </a:extLst>
                  </a:tr>
                  <a:tr h="165735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>
                                        <a:effectLst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sz="1200">
                                        <a:effectLst/>
                                      </a:rPr>
                                      <m:t>n</m:t>
                                    </m:r>
                                  </m:sub>
                                </m:sSub>
                                <m:r>
                                  <a:rPr lang="en-US" sz="1200">
                                    <a:effectLst/>
                                  </a:rPr>
                                  <m:t>=0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>
                                        <a:effectLst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sz="1200">
                                        <a:effectLst/>
                                      </a:rPr>
                                      <m:t>n</m:t>
                                    </m:r>
                                  </m:sub>
                                </m:sSub>
                                <m:r>
                                  <a:rPr lang="en-US" sz="1200">
                                    <a:effectLst/>
                                  </a:rPr>
                                  <m:t>=1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264482734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801233576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27040458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09983546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459644931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71887773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171949433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279492488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317877011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73132660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64866733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65872739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118164222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5702008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38861414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33708784"/>
                      </a:ext>
                    </a:extLst>
                  </a:tr>
                  <a:tr h="11938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dirty="0">
                              <a:effectLst/>
                            </a:rPr>
                            <a:t>5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99421978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7E04EBF6-13CE-D96C-74CF-B493D1BDDD6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3144183"/>
                  </p:ext>
                </p:extLst>
              </p:nvPr>
            </p:nvGraphicFramePr>
            <p:xfrm>
              <a:off x="609343" y="2146300"/>
              <a:ext cx="3010534" cy="421005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19773">
                      <a:extLst>
                        <a:ext uri="{9D8B030D-6E8A-4147-A177-3AD203B41FA5}">
                          <a16:colId xmlns:a16="http://schemas.microsoft.com/office/drawing/2014/main" val="2176538083"/>
                        </a:ext>
                      </a:extLst>
                    </a:gridCol>
                    <a:gridCol w="910617">
                      <a:extLst>
                        <a:ext uri="{9D8B030D-6E8A-4147-A177-3AD203B41FA5}">
                          <a16:colId xmlns:a16="http://schemas.microsoft.com/office/drawing/2014/main" val="3875610468"/>
                        </a:ext>
                      </a:extLst>
                    </a:gridCol>
                    <a:gridCol w="690072">
                      <a:extLst>
                        <a:ext uri="{9D8B030D-6E8A-4147-A177-3AD203B41FA5}">
                          <a16:colId xmlns:a16="http://schemas.microsoft.com/office/drawing/2014/main" val="1183174001"/>
                        </a:ext>
                      </a:extLst>
                    </a:gridCol>
                    <a:gridCol w="690072">
                      <a:extLst>
                        <a:ext uri="{9D8B030D-6E8A-4147-A177-3AD203B41FA5}">
                          <a16:colId xmlns:a16="http://schemas.microsoft.com/office/drawing/2014/main" val="209427974"/>
                        </a:ext>
                      </a:extLst>
                    </a:gridCol>
                  </a:tblGrid>
                  <a:tr h="182880"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847" t="-13333" r="-322881" b="-1075000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effectLst/>
                            </a:rPr>
                            <a:t>quantizer used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18502" t="-26667" r="-1762" b="-2250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39272762"/>
                      </a:ext>
                    </a:extLst>
                  </a:tr>
                  <a:tr h="18288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35965" t="-126667" r="-102632" b="-21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338938" t="-126667" r="-3540" b="-215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64482734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170000" r="-154000" b="-151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801233576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270000" r="-154000" b="-141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27040458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360976" r="-154000" b="-12780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09983546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472500" r="-154000" b="-12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459644931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572500" r="-154000" b="-11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71887773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672500" r="-154000" b="-10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171949433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753659" r="-154000" b="-88536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279492488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875000" r="-154000" b="-80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317877011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975000" r="-154000" b="-70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73132660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1075000" r="-154000" b="-60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64866733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1146341" r="-154000" b="-4926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65872739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1277500" r="-154000" b="-40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118164222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1377500" r="-154000" b="-30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5702008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1477500" r="-154000" b="-20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38861414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1577500" r="-154000" b="-10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33708784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2396429" r="-154000" b="-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dirty="0">
                              <a:effectLst/>
                            </a:rPr>
                            <a:t>5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99421978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45C0DB28-BEAE-E77F-D812-0C82806202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569" y="797521"/>
            <a:ext cx="4568542" cy="1114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928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1/18/2024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15656D-D807-F8F2-3577-13F5AA01FC5D}"/>
              </a:ext>
            </a:extLst>
          </p:cNvPr>
          <p:cNvSpPr txBox="1">
            <a:spLocks/>
          </p:cNvSpPr>
          <p:nvPr/>
        </p:nvSpPr>
        <p:spPr>
          <a:xfrm>
            <a:off x="3620985" y="195949"/>
            <a:ext cx="4950029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Simulation results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F2A728B-8622-022B-F6CA-50E620C9E8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513439"/>
              </p:ext>
            </p:extLst>
          </p:nvPr>
        </p:nvGraphicFramePr>
        <p:xfrm>
          <a:off x="267256" y="1742960"/>
          <a:ext cx="5630780" cy="28290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4397">
                  <a:extLst>
                    <a:ext uri="{9D8B030D-6E8A-4147-A177-3AD203B41FA5}">
                      <a16:colId xmlns:a16="http://schemas.microsoft.com/office/drawing/2014/main" val="49372573"/>
                    </a:ext>
                  </a:extLst>
                </a:gridCol>
                <a:gridCol w="764177">
                  <a:extLst>
                    <a:ext uri="{9D8B030D-6E8A-4147-A177-3AD203B41FA5}">
                      <a16:colId xmlns:a16="http://schemas.microsoft.com/office/drawing/2014/main" val="293640240"/>
                    </a:ext>
                  </a:extLst>
                </a:gridCol>
                <a:gridCol w="764177">
                  <a:extLst>
                    <a:ext uri="{9D8B030D-6E8A-4147-A177-3AD203B41FA5}">
                      <a16:colId xmlns:a16="http://schemas.microsoft.com/office/drawing/2014/main" val="639925666"/>
                    </a:ext>
                  </a:extLst>
                </a:gridCol>
                <a:gridCol w="764177">
                  <a:extLst>
                    <a:ext uri="{9D8B030D-6E8A-4147-A177-3AD203B41FA5}">
                      <a16:colId xmlns:a16="http://schemas.microsoft.com/office/drawing/2014/main" val="1001873452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107078831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3851645589"/>
                    </a:ext>
                  </a:extLst>
                </a:gridCol>
                <a:gridCol w="903808">
                  <a:extLst>
                    <a:ext uri="{9D8B030D-6E8A-4147-A177-3AD203B41FA5}">
                      <a16:colId xmlns:a16="http://schemas.microsoft.com/office/drawing/2014/main" val="3626359800"/>
                    </a:ext>
                  </a:extLst>
                </a:gridCol>
              </a:tblGrid>
              <a:tr h="22286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93438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ECM-11.0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3592158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VmPeak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00137826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101.3%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98.2%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101.7%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21215858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99.8%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99.8%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102.2%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96893839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99.9%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23610800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101.0%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100.0%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100.9%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69038522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81925045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-0.07%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-0.07%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-0.04%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100.6%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99.6%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101.2%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8955168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101.8%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100.8%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100.5%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78600175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102.2%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103.5%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101.1%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50113376"/>
                  </a:ext>
                </a:extLst>
              </a:tr>
              <a:tr h="3775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#DIV/0!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868672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E9C3B4-3C20-8A10-0982-E85FD250A3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033777"/>
              </p:ext>
            </p:extLst>
          </p:nvPr>
        </p:nvGraphicFramePr>
        <p:xfrm>
          <a:off x="6096000" y="1742962"/>
          <a:ext cx="5828743" cy="28290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2677">
                  <a:extLst>
                    <a:ext uri="{9D8B030D-6E8A-4147-A177-3AD203B41FA5}">
                      <a16:colId xmlns:a16="http://schemas.microsoft.com/office/drawing/2014/main" val="3093847228"/>
                    </a:ext>
                  </a:extLst>
                </a:gridCol>
                <a:gridCol w="791044">
                  <a:extLst>
                    <a:ext uri="{9D8B030D-6E8A-4147-A177-3AD203B41FA5}">
                      <a16:colId xmlns:a16="http://schemas.microsoft.com/office/drawing/2014/main" val="3564846565"/>
                    </a:ext>
                  </a:extLst>
                </a:gridCol>
                <a:gridCol w="791044">
                  <a:extLst>
                    <a:ext uri="{9D8B030D-6E8A-4147-A177-3AD203B41FA5}">
                      <a16:colId xmlns:a16="http://schemas.microsoft.com/office/drawing/2014/main" val="880420844"/>
                    </a:ext>
                  </a:extLst>
                </a:gridCol>
                <a:gridCol w="791044">
                  <a:extLst>
                    <a:ext uri="{9D8B030D-6E8A-4147-A177-3AD203B41FA5}">
                      <a16:colId xmlns:a16="http://schemas.microsoft.com/office/drawing/2014/main" val="3635849819"/>
                    </a:ext>
                  </a:extLst>
                </a:gridCol>
                <a:gridCol w="843675">
                  <a:extLst>
                    <a:ext uri="{9D8B030D-6E8A-4147-A177-3AD203B41FA5}">
                      <a16:colId xmlns:a16="http://schemas.microsoft.com/office/drawing/2014/main" val="3740403341"/>
                    </a:ext>
                  </a:extLst>
                </a:gridCol>
                <a:gridCol w="843675">
                  <a:extLst>
                    <a:ext uri="{9D8B030D-6E8A-4147-A177-3AD203B41FA5}">
                      <a16:colId xmlns:a16="http://schemas.microsoft.com/office/drawing/2014/main" val="1446781863"/>
                    </a:ext>
                  </a:extLst>
                </a:gridCol>
                <a:gridCol w="935584">
                  <a:extLst>
                    <a:ext uri="{9D8B030D-6E8A-4147-A177-3AD203B41FA5}">
                      <a16:colId xmlns:a16="http://schemas.microsoft.com/office/drawing/2014/main" val="239533320"/>
                    </a:ext>
                  </a:extLst>
                </a:gridCol>
              </a:tblGrid>
              <a:tr h="22286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Low delay B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400268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ECM-11.0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9863269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VmPeak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47514744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92781656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72607653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100.6%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5850147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0.36%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102.8%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99.7%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100.9%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27661251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0.86%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99.0%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98.9%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104.1%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85368792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-0.14%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0.61%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-0.19%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100.8%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99.7%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101.5%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34542216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101.8%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99.1%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73067510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102.9%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98.8%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100.8%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56795630"/>
                  </a:ext>
                </a:extLst>
              </a:tr>
              <a:tr h="37755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#DIV/0!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816465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7286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9850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280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1/18/2024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0B4838-E36B-DFB4-65B8-76ECDF20B6B2}"/>
              </a:ext>
            </a:extLst>
          </p:cNvPr>
          <p:cNvSpPr txBox="1"/>
          <p:nvPr/>
        </p:nvSpPr>
        <p:spPr>
          <a:xfrm>
            <a:off x="492760" y="1045029"/>
            <a:ext cx="10950197" cy="236218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Very simple change in the code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Brings consistent gain on CTC sequences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Propose to study in next EE round</a:t>
            </a:r>
            <a:endParaRPr lang="en-US" sz="2400" dirty="0">
              <a:latin typeface="Times New Roman"/>
              <a:ea typeface="Times New Roman" panose="02020603050405020304" pitchFamily="18" charset="0"/>
              <a:cs typeface="Times New Roman"/>
            </a:endParaRP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131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7" ma:contentTypeDescription="Create a new document." ma:contentTypeScope="" ma:versionID="6ce0aea63b32e980e9e7fe5005f7c873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5b556500feb172ab83f92397e3fd9484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D45B140-409D-4B05-9C83-A550027810EB}">
  <ds:schemaRefs>
    <ds:schemaRef ds:uri="0f0a07f2-b47a-4f17-ae63-a8acead6400d"/>
    <ds:schemaRef ds:uri="7f9398f8-e012-4b22-ae2f-fed012cfaeb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CBDEEC6-C9BF-4A0E-926F-FAAB0F097597}">
  <ds:schemaRefs>
    <ds:schemaRef ds:uri="0f0a07f2-b47a-4f17-ae63-a8acead6400d"/>
    <ds:schemaRef ds:uri="7f9398f8-e012-4b22-ae2f-fed012cfaeb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969</Words>
  <Application>Microsoft Office PowerPoint</Application>
  <PresentationFormat>Widescreen</PresentationFormat>
  <Paragraphs>284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Century Gothic</vt:lpstr>
      <vt:lpstr>Consolas</vt:lpstr>
      <vt:lpstr>Courier New</vt:lpstr>
      <vt:lpstr>Times New Roman</vt:lpstr>
      <vt:lpstr>Office Theme</vt:lpstr>
      <vt:lpstr>JVET-AG0110  AhG12: 16 States TCQ with State Exchange</vt:lpstr>
      <vt:lpstr>Overview</vt:lpstr>
      <vt:lpstr>Proposal</vt:lpstr>
      <vt:lpstr>PowerPoint Presentation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Muhammet Balcilar</cp:lastModifiedBy>
  <cp:revision>17</cp:revision>
  <dcterms:created xsi:type="dcterms:W3CDTF">2021-03-31T15:29:37Z</dcterms:created>
  <dcterms:modified xsi:type="dcterms:W3CDTF">2024-01-18T12:10:08Z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