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6"/>
  </p:notesMasterIdLst>
  <p:handoutMasterIdLst>
    <p:handoutMasterId r:id="rId27"/>
  </p:handoutMasterIdLst>
  <p:sldIdLst>
    <p:sldId id="271" r:id="rId15"/>
    <p:sldId id="273" r:id="rId16"/>
    <p:sldId id="274" r:id="rId17"/>
    <p:sldId id="275" r:id="rId18"/>
    <p:sldId id="272" r:id="rId19"/>
    <p:sldId id="276" r:id="rId20"/>
    <p:sldId id="277" r:id="rId21"/>
    <p:sldId id="278" r:id="rId22"/>
    <p:sldId id="279" r:id="rId23"/>
    <p:sldId id="280" r:id="rId24"/>
    <p:sldId id="261" r:id="rId25"/>
  </p:sldIdLst>
  <p:sldSz cx="12192000" cy="6858000"/>
  <p:notesSz cx="6858000" cy="9144000"/>
  <p:embeddedFontLst>
    <p:embeddedFont>
      <p:font typeface="Ericsson Hilda" panose="00000500000000000000" pitchFamily="2" charset="0"/>
      <p:regular r:id="rId28"/>
      <p:bold r:id="rId29"/>
      <p:italic r:id="rId30"/>
      <p:boldItalic r:id="rId31"/>
    </p:embeddedFont>
    <p:embeddedFont>
      <p:font typeface="Ericsson Hilda ExtraBold" panose="00000900000000000000" pitchFamily="2" charset="0"/>
      <p:bold r:id="rId32"/>
    </p:embeddedFont>
    <p:embeddedFont>
      <p:font typeface="Ericsson Hilda ExtraLight" panose="00000300000000000000" pitchFamily="2" charset="0"/>
      <p:regular r:id="rId33"/>
    </p:embeddedFont>
    <p:embeddedFont>
      <p:font typeface="Ericsson Hilda Light" panose="00000400000000000000" pitchFamily="2" charset="0"/>
      <p:regular r:id="rId34"/>
      <p:italic r:id="rId35"/>
    </p:embeddedFont>
    <p:embeddedFont>
      <p:font typeface="Ericsson Technical Icons" panose="000005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A0B8D4-A852-4ABE-B053-6E581C821077}" v="161" dt="2024-01-19T07:10:20.1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124" autoAdjust="0"/>
  </p:normalViewPr>
  <p:slideViewPr>
    <p:cSldViewPr snapToGrid="0" snapToObjects="1" showGuides="1">
      <p:cViewPr varScale="1">
        <p:scale>
          <a:sx n="91" d="100"/>
          <a:sy n="91" d="100"/>
        </p:scale>
        <p:origin x="91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7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4.fntdata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0" Type="http://schemas.openxmlformats.org/officeDocument/2006/relationships/slide" Target="slides/slide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E99C802E-C19A-4723-ABE5-A8CCDD2E8079}"/>
    <pc:docChg chg="undo custSel modSld modMainMaster">
      <pc:chgData name="Du Liu" userId="f6bbb955-1166-4a0c-a0ca-de04d0e558b9" providerId="ADAL" clId="{E99C802E-C19A-4723-ABE5-A8CCDD2E8079}" dt="2023-12-19T12:31:34.256" v="1615" actId="693"/>
      <pc:docMkLst>
        <pc:docMk/>
      </pc:docMkLst>
      <pc:sldChg chg="addSp delSp modSp mod">
        <pc:chgData name="Du Liu" userId="f6bbb955-1166-4a0c-a0ca-de04d0e558b9" providerId="ADAL" clId="{E99C802E-C19A-4723-ABE5-A8CCDD2E8079}" dt="2023-12-19T12:31:21.217" v="1614" actId="693"/>
        <pc:sldMkLst>
          <pc:docMk/>
          <pc:sldMk cId="3709959988" sldId="270"/>
        </pc:sldMkLst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" creationId="{FF50E48C-835C-3DD1-541E-11BFD0AB4253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3" creationId="{2FD36790-6B14-6186-0ABC-CC440749665E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" creationId="{08A1049F-B709-0E0C-2501-653DD9953321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5" creationId="{4AA3CA0E-30F1-CBE6-9CCF-03F61E7B8E00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6" creationId="{B8A1896D-81E4-45FE-ECAF-CBF152F1D0C7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8" creationId="{D9F2DB27-8B08-20F1-1337-5CA066153638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9" creationId="{DBBD9FF6-8D33-5E02-D60F-6BDD48AA504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2" creationId="{0566980A-678F-FC40-DFDE-BBE8D699576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6" creationId="{AD66B71F-1328-7B97-B67B-98E8AAC2182D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7" creationId="{B3B1E81E-D971-D616-A98C-FFC62FF5DBBF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6" creationId="{00568881-5D6B-3240-18FB-C7F73F5F9FC2}"/>
          </ac:spMkLst>
        </pc:spChg>
        <pc:spChg chg="add del mod">
          <ac:chgData name="Du Liu" userId="f6bbb955-1166-4a0c-a0ca-de04d0e558b9" providerId="ADAL" clId="{E99C802E-C19A-4723-ABE5-A8CCDD2E8079}" dt="2023-12-14T08:55:59.575" v="22" actId="767"/>
          <ac:spMkLst>
            <pc:docMk/>
            <pc:sldMk cId="3709959988" sldId="270"/>
            <ac:spMk id="29" creationId="{BB113D56-3573-CF8F-0268-96B3A4B9378D}"/>
          </ac:spMkLst>
        </pc:spChg>
        <pc:spChg chg="add del mod">
          <ac:chgData name="Du Liu" userId="f6bbb955-1166-4a0c-a0ca-de04d0e558b9" providerId="ADAL" clId="{E99C802E-C19A-4723-ABE5-A8CCDD2E8079}" dt="2023-12-14T08:55:58.447" v="19"/>
          <ac:spMkLst>
            <pc:docMk/>
            <pc:sldMk cId="3709959988" sldId="270"/>
            <ac:spMk id="31" creationId="{8CB91B1F-4B8E-B0C9-7979-524F37E473A1}"/>
          </ac:spMkLst>
        </pc:spChg>
        <pc:spChg chg="add del mod">
          <ac:chgData name="Du Liu" userId="f6bbb955-1166-4a0c-a0ca-de04d0e558b9" providerId="ADAL" clId="{E99C802E-C19A-4723-ABE5-A8CCDD2E8079}" dt="2023-12-14T08:56:21.152" v="26" actId="478"/>
          <ac:spMkLst>
            <pc:docMk/>
            <pc:sldMk cId="3709959988" sldId="270"/>
            <ac:spMk id="39" creationId="{B667D98C-52DC-CCCF-57FD-ABD63518EA05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0" creationId="{7A50FC27-0096-2BF8-90A0-8241C32600C1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1" creationId="{9C9050D1-56FA-CB2B-76AD-C2A5B6D693E1}"/>
          </ac:spMkLst>
        </pc:spChg>
        <pc:spChg chg="add mod">
          <ac:chgData name="Du Liu" userId="f6bbb955-1166-4a0c-a0ca-de04d0e558b9" providerId="ADAL" clId="{E99C802E-C19A-4723-ABE5-A8CCDD2E8079}" dt="2023-12-15T09:30:06.581" v="1495" actId="1038"/>
          <ac:spMkLst>
            <pc:docMk/>
            <pc:sldMk cId="3709959988" sldId="270"/>
            <ac:spMk id="44" creationId="{1D72D5D4-BF2C-99FA-5FD4-D97F857BEB5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7" creationId="{F06FB87B-A446-3713-6E59-339DB6610976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8" creationId="{96C8336E-0187-2A3F-4522-9E9F5D92A898}"/>
          </ac:spMkLst>
        </pc:spChg>
        <pc:spChg chg="add mod">
          <ac:chgData name="Du Liu" userId="f6bbb955-1166-4a0c-a0ca-de04d0e558b9" providerId="ADAL" clId="{E99C802E-C19A-4723-ABE5-A8CCDD2E8079}" dt="2023-12-19T12:31:14.414" v="1613" actId="693"/>
          <ac:spMkLst>
            <pc:docMk/>
            <pc:sldMk cId="3709959988" sldId="270"/>
            <ac:spMk id="49" creationId="{CAEB41BF-460B-E362-A409-B9798C6BA925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0" creationId="{B1AC86EB-441C-9CF0-468D-78F49CCFA3D0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1" creationId="{92E7BA00-E7AA-0073-438D-5588AEED4C32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6" creationId="{78696DDE-8FDE-7204-5776-B6814D354A3E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7" creationId="{292946D5-9BAC-2591-A509-3D780B360211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8" creationId="{19514743-764F-18F3-E22E-D654DCAFF78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9" creationId="{BB03B8D1-046C-80AC-5E63-06DFF41D0A43}"/>
          </ac:spMkLst>
        </pc:spChg>
        <pc:spChg chg="add mod">
          <ac:chgData name="Du Liu" userId="f6bbb955-1166-4a0c-a0ca-de04d0e558b9" providerId="ADAL" clId="{E99C802E-C19A-4723-ABE5-A8CCDD2E8079}" dt="2023-12-19T12:31:21.217" v="1614" actId="693"/>
          <ac:spMkLst>
            <pc:docMk/>
            <pc:sldMk cId="3709959988" sldId="270"/>
            <ac:spMk id="75" creationId="{45BD717D-0FA4-7985-9AA9-793DC780783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82" creationId="{3F7E1DDF-63AC-FB0D-9C01-EF45FC6087AA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2" creationId="{5460327F-E088-8EC3-6CC8-99901DADF5F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8" creationId="{EED8DCC4-8361-0DF3-610D-B8DC29655FC4}"/>
          </ac:spMkLst>
        </pc:spChg>
        <pc:spChg chg="add del mod">
          <ac:chgData name="Du Liu" userId="f6bbb955-1166-4a0c-a0ca-de04d0e558b9" providerId="ADAL" clId="{E99C802E-C19A-4723-ABE5-A8CCDD2E8079}" dt="2023-12-14T10:25:39.419" v="900" actId="478"/>
          <ac:spMkLst>
            <pc:docMk/>
            <pc:sldMk cId="3709959988" sldId="270"/>
            <ac:spMk id="101" creationId="{A3256DF7-DE72-3496-0340-5F21E99FB557}"/>
          </ac:spMkLst>
        </pc:spChg>
        <pc:spChg chg="add mod">
          <ac:chgData name="Du Liu" userId="f6bbb955-1166-4a0c-a0ca-de04d0e558b9" providerId="ADAL" clId="{E99C802E-C19A-4723-ABE5-A8CCDD2E8079}" dt="2023-12-15T09:30:02.390" v="1487" actId="1038"/>
          <ac:spMkLst>
            <pc:docMk/>
            <pc:sldMk cId="3709959988" sldId="270"/>
            <ac:spMk id="103" creationId="{85152A22-1CAF-56E3-BF51-6F9A17D4DE90}"/>
          </ac:spMkLst>
        </pc:spChg>
        <pc:spChg chg="add mod">
          <ac:chgData name="Du Liu" userId="f6bbb955-1166-4a0c-a0ca-de04d0e558b9" providerId="ADAL" clId="{E99C802E-C19A-4723-ABE5-A8CCDD2E8079}" dt="2023-12-15T09:30:23.071" v="1525" actId="20577"/>
          <ac:spMkLst>
            <pc:docMk/>
            <pc:sldMk cId="3709959988" sldId="270"/>
            <ac:spMk id="106" creationId="{62AA5249-A0F7-F4C4-CA60-48B852D77B3A}"/>
          </ac:spMkLst>
        </pc:spChg>
        <pc:grpChg chg="add del mod">
          <ac:chgData name="Du Liu" userId="f6bbb955-1166-4a0c-a0ca-de04d0e558b9" providerId="ADAL" clId="{E99C802E-C19A-4723-ABE5-A8CCDD2E8079}" dt="2023-12-14T08:57:26.652" v="55" actId="478"/>
          <ac:grpSpMkLst>
            <pc:docMk/>
            <pc:sldMk cId="3709959988" sldId="270"/>
            <ac:grpSpMk id="7" creationId="{9BA9DB07-48F0-D73D-0BD3-848EDDE9B3A0}"/>
          </ac:grpSpMkLst>
        </pc:grpChg>
        <pc:grpChg chg="add mod">
          <ac:chgData name="Du Liu" userId="f6bbb955-1166-4a0c-a0ca-de04d0e558b9" providerId="ADAL" clId="{E99C802E-C19A-4723-ABE5-A8CCDD2E8079}" dt="2023-12-15T09:29:48.980" v="1467" actId="571"/>
          <ac:grpSpMkLst>
            <pc:docMk/>
            <pc:sldMk cId="3709959988" sldId="270"/>
            <ac:grpSpMk id="99" creationId="{ACD8C52F-0A98-8BD9-860E-4FAFDD515586}"/>
          </ac:grpSpMkLst>
        </pc:grpChg>
        <pc:grpChg chg="add mod">
          <ac:chgData name="Du Liu" userId="f6bbb955-1166-4a0c-a0ca-de04d0e558b9" providerId="ADAL" clId="{E99C802E-C19A-4723-ABE5-A8CCDD2E8079}" dt="2023-12-15T09:30:20.551" v="1522" actId="571"/>
          <ac:grpSpMkLst>
            <pc:docMk/>
            <pc:sldMk cId="3709959988" sldId="270"/>
            <ac:grpSpMk id="100" creationId="{E8E95354-101B-4FE1-A9AC-D4FE86486AF0}"/>
          </ac:grpSpMkLst>
        </pc:grp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3" creationId="{8D5B96D9-A280-A659-8F25-C2FABC66FC5B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4" creationId="{BE2BD8FF-0D1E-7522-B832-0603B6EB7C46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5" creationId="{D474D930-6487-EE5A-5078-DD56386DB1F5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19" creationId="{065B7332-02AE-5650-18AB-DE135C9806B0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1" creationId="{976EAC76-02CA-7A9D-18D2-E64135E17F66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3" creationId="{1EE1BA44-9FD8-48C4-ACA1-AA09EF214203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5" creationId="{2950B371-D454-4A02-1B5F-67A5C08C82E6}"/>
          </ac:cxnSpMkLst>
        </pc:cxnChg>
        <pc:cxnChg chg="add del mod">
          <ac:chgData name="Du Liu" userId="f6bbb955-1166-4a0c-a0ca-de04d0e558b9" providerId="ADAL" clId="{E99C802E-C19A-4723-ABE5-A8CCDD2E8079}" dt="2023-12-14T08:56:00.118" v="23" actId="11529"/>
          <ac:cxnSpMkLst>
            <pc:docMk/>
            <pc:sldMk cId="3709959988" sldId="270"/>
            <ac:cxnSpMk id="28" creationId="{F419D441-BAF7-67C8-4B91-F15F95859D55}"/>
          </ac:cxnSpMkLst>
        </pc:cxnChg>
        <pc:cxnChg chg="add mod">
          <ac:chgData name="Du Liu" userId="f6bbb955-1166-4a0c-a0ca-de04d0e558b9" providerId="ADAL" clId="{E99C802E-C19A-4723-ABE5-A8CCDD2E8079}" dt="2023-12-15T09:30:06.581" v="1495" actId="1038"/>
          <ac:cxnSpMkLst>
            <pc:docMk/>
            <pc:sldMk cId="3709959988" sldId="270"/>
            <ac:cxnSpMk id="46" creationId="{ED6FC660-2730-070A-32D5-C15C23C52BF7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2" creationId="{71326349-368C-DF54-6834-C9731C851336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3" creationId="{59BB9C8D-13B8-0F66-AE63-A15033025654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4" creationId="{F382BA9C-1AA0-F025-DA87-5DC0161669C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5" creationId="{0274191B-2BA7-B136-3B67-857B511FF46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60" creationId="{7F1ED3E0-FA04-E334-8E6F-6169FD3E9A4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79" creationId="{DE21817D-4CCE-57D5-3DC5-9FBE7B7415D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85" creationId="{A9944280-7B16-661D-2FE6-0981A1E95583}"/>
          </ac:cxnSpMkLst>
        </pc:cxnChg>
      </pc:sldChg>
      <pc:sldChg chg="addSp delSp modSp mod modClrScheme chgLayout">
        <pc:chgData name="Du Liu" userId="f6bbb955-1166-4a0c-a0ca-de04d0e558b9" providerId="ADAL" clId="{E99C802E-C19A-4723-ABE5-A8CCDD2E8079}" dt="2023-12-19T12:31:34.256" v="1615" actId="693"/>
        <pc:sldMkLst>
          <pc:docMk/>
          <pc:sldMk cId="2604203220" sldId="272"/>
        </pc:sldMkLst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" creationId="{21D37241-83FF-E6A3-0884-B2083E3539B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" creationId="{F3B835B7-1CDF-A256-EAE7-B6A145758FC0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5" creationId="{80CFE1E9-2446-4327-A152-D121E1DA7E8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" creationId="{BAA623AC-904B-D09F-088C-3B6B7517B23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7" creationId="{13952357-F9DF-61DB-7D9C-16D7E511AB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" creationId="{7F551D38-C581-072C-DA9C-D23DBE430EC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" creationId="{375E7077-0997-C5D0-8FD8-2DD3CD083FE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" creationId="{BA16CB71-A03A-8090-874E-1244A8408F4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" creationId="{89EB841D-5071-94AF-BFDE-225721D413A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2" creationId="{F076DB50-C4C3-D01F-F888-5B34CBB61F2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3" creationId="{3C98D6F0-BD77-08DC-C6C4-99233C91CEB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" creationId="{5A86041A-92AA-465B-84E5-5B4BF101F26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" creationId="{61E29963-D1EC-3BD7-29A0-955DF756CB5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8" creationId="{C554CF38-1B43-0F07-DD22-00FEE356FA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9" creationId="{F69ABA3A-46B8-15E8-3991-B6D17E223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" creationId="{B1E26938-E5A5-64E7-E27A-83DA2202102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3" creationId="{ED9D5D5E-8341-F1EA-D833-14D9561A07B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8" creationId="{9E53BAB3-126A-42D5-3C22-EDE28D17DA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9" creationId="{85D12CD9-F6CE-3000-CDAF-5510FFE6D47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0" creationId="{FF34BBFF-2B0F-D5AB-24FC-953C5605006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1" creationId="{F2C46CA4-FC61-F16E-F6D1-6B8BDCFF404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2" creationId="{3BC0406C-954B-B44F-DEC6-3D5CFB44D1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3" creationId="{0B8B6498-C028-E8D2-239B-D6F052D7DE6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4" creationId="{9F43884C-9FC3-6A00-03C3-59A22EBE9B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5" creationId="{CD02EC32-30B1-5E28-D329-BE22D3BBF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6" creationId="{11CDD44A-2785-B76E-842B-29651860959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7" creationId="{081BCBE7-46B8-EAEC-9C14-732D4FFAC2F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4" creationId="{47C5D6E1-200F-3E3E-1FA6-B95F1AE6974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5" creationId="{7FF111DE-2FD9-BE82-01A0-7B1E4D90CD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6" creationId="{D70690D3-58BC-9D23-A2EF-A117B84B9FE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7" creationId="{AEB30337-F3A7-1269-C4A4-1CAE6D96D7A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8" creationId="{DC86B3B9-FF23-A904-F977-8307D5D494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9" creationId="{F551E3C9-01F0-3DF7-BB63-2F8979C6057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0" creationId="{014B7348-DEFA-5CDC-DA91-47419B3B1E7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1" creationId="{640C82E2-0445-3337-04EB-546993E92839}"/>
          </ac:spMkLst>
        </pc:spChg>
        <pc:spChg chg="add del mod">
          <ac:chgData name="Du Liu" userId="f6bbb955-1166-4a0c-a0ca-de04d0e558b9" providerId="ADAL" clId="{E99C802E-C19A-4723-ABE5-A8CCDD2E8079}" dt="2023-12-14T10:12:01.839" v="633"/>
          <ac:spMkLst>
            <pc:docMk/>
            <pc:sldMk cId="2604203220" sldId="272"/>
            <ac:spMk id="92" creationId="{C8CE89FE-D1CA-9B1F-010E-967E4FDBA0C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3" creationId="{35A37DE1-A0BB-BF71-2CFC-9FA7783E392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9" creationId="{C3C7C150-90F1-4C32-59A6-5736BF697D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0" creationId="{ED828205-6A9E-1DE1-0A02-F23CEC163C29}"/>
          </ac:spMkLst>
        </pc:spChg>
        <pc:spChg chg="add del mod">
          <ac:chgData name="Du Liu" userId="f6bbb955-1166-4a0c-a0ca-de04d0e558b9" providerId="ADAL" clId="{E99C802E-C19A-4723-ABE5-A8CCDD2E8079}" dt="2023-12-14T10:16:01.568" v="721" actId="478"/>
          <ac:spMkLst>
            <pc:docMk/>
            <pc:sldMk cId="2604203220" sldId="272"/>
            <ac:spMk id="101" creationId="{5A6A8898-4B84-1D0A-6F5D-6977C60BA9C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2" creationId="{7EB2DFBC-9E7C-9338-F7BA-C8AE2FF7A7D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1" creationId="{1FDE8C43-B5BB-9F2C-F051-C9130622D20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2" creationId="{C566954D-B4EA-4C49-B58A-5AEBC57950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3" creationId="{965B49EA-581C-3F06-670A-34E1EE3412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4" creationId="{D6F5C17A-34C8-153C-8070-C3931B70EDD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5" creationId="{92D2A02B-7B24-E19E-D32A-D8C25E9B3442}"/>
          </ac:spMkLst>
        </pc:spChg>
        <pc:spChg chg="add mod topLvl">
          <ac:chgData name="Du Liu" userId="f6bbb955-1166-4a0c-a0ca-de04d0e558b9" providerId="ADAL" clId="{E99C802E-C19A-4723-ABE5-A8CCDD2E8079}" dt="2023-12-15T12:18:51.611" v="1568" actId="20577"/>
          <ac:spMkLst>
            <pc:docMk/>
            <pc:sldMk cId="2604203220" sldId="272"/>
            <ac:spMk id="116" creationId="{B21D0A0D-8119-99D5-C84E-8B24669EC835}"/>
          </ac:spMkLst>
        </pc:spChg>
        <pc:spChg chg="add del mod">
          <ac:chgData name="Du Liu" userId="f6bbb955-1166-4a0c-a0ca-de04d0e558b9" providerId="ADAL" clId="{E99C802E-C19A-4723-ABE5-A8CCDD2E8079}" dt="2023-12-14T10:21:58.369" v="834" actId="478"/>
          <ac:spMkLst>
            <pc:docMk/>
            <pc:sldMk cId="2604203220" sldId="272"/>
            <ac:spMk id="141" creationId="{0470280D-BBD9-7B8C-53CE-F7098BEC20E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2" creationId="{7E63971C-F62C-6165-C3D6-C718C9FA87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5" creationId="{D4AD5E9E-1830-9991-D77B-243D9603C68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6" creationId="{27BE8307-B9ED-EB37-F372-5FA33A1B1EA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0" creationId="{4CEB1A05-BA64-46E1-E9C3-A953A1521EB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1" creationId="{DAD40E2D-CF44-33CF-D5A2-19D303936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3" creationId="{FFC1AFD6-EC83-DD76-BD79-0E5E2CC863C7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6" creationId="{617A2DDA-BEAA-8A24-D699-DF5AC27D6B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7" creationId="{F577190D-9332-F940-798C-DF703185C19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8" creationId="{66792E67-92DC-455C-7778-5C5D10AEDBC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9" creationId="{19C7E9E9-979F-F738-46A5-4D5FC4A4CCE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60" creationId="{E1548DDA-4A91-25E4-4052-06E3E0D4B9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8" creationId="{A9C7799E-D1CB-4C60-7B40-90CF0605419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9" creationId="{1F8C8F50-55D7-A6BB-883A-04D36FAFDE5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0" creationId="{895B95B7-A519-03F4-A14D-AE14542DA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1" creationId="{32E518D4-3B3B-3808-C763-2FDAD0B49F7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14" creationId="{DE707C09-8559-1E1F-40D4-FCFF4A2F4FF1}"/>
          </ac:spMkLst>
        </pc:spChg>
        <pc:spChg chg="add del mod">
          <ac:chgData name="Du Liu" userId="f6bbb955-1166-4a0c-a0ca-de04d0e558b9" providerId="ADAL" clId="{E99C802E-C19A-4723-ABE5-A8CCDD2E8079}" dt="2023-12-14T10:43:45.546" v="1099" actId="478"/>
          <ac:spMkLst>
            <pc:docMk/>
            <pc:sldMk cId="2604203220" sldId="272"/>
            <ac:spMk id="215" creationId="{FF0AD7CD-DEB5-F21C-9C18-848B0891EA96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7" creationId="{F1890925-44AC-E8AC-AF64-85939DEA709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8" creationId="{48A77F1B-C762-99AF-4666-4B20CC78AE77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9" creationId="{1B059B6A-4AB8-8E27-08AC-2295582DFAB1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0" creationId="{D43E4368-FDD7-9D08-E444-B763DEE9604A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1" creationId="{5E4A9CDA-37E4-FF58-30AD-5DCBDEC598F4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2" creationId="{308A4DDC-6D69-FF87-0BD0-87B43916ADB2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3" creationId="{6984B562-FFE6-BE7D-C4FE-AB264E411E80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4" creationId="{FA423070-39D2-0F97-6C48-7DDA229A73B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5" creationId="{E1074DE5-2B67-DE8D-A160-AF38313FB44A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1" creationId="{D3EB582C-0ADF-B798-23A7-371093F1B84C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2" creationId="{16956733-D306-1B2D-DC9B-E247916C6948}"/>
          </ac:spMkLst>
        </pc:spChg>
        <pc:spChg chg="add mod topLvl">
          <ac:chgData name="Du Liu" userId="f6bbb955-1166-4a0c-a0ca-de04d0e558b9" providerId="ADAL" clId="{E99C802E-C19A-4723-ABE5-A8CCDD2E8079}" dt="2023-12-19T12:31:34.256" v="1615" actId="693"/>
          <ac:spMkLst>
            <pc:docMk/>
            <pc:sldMk cId="2604203220" sldId="272"/>
            <ac:spMk id="317" creationId="{4EF6F457-0CC2-4B65-2667-0882388CA19C}"/>
          </ac:spMkLst>
        </pc:spChg>
        <pc:spChg chg="add mod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7" creationId="{E41FA08B-763B-AC8D-629B-FE0F25CC5B71}"/>
          </ac:spMkLst>
        </pc:spChg>
        <pc:grpChg chg="add mod">
          <ac:chgData name="Du Liu" userId="f6bbb955-1166-4a0c-a0ca-de04d0e558b9" providerId="ADAL" clId="{E99C802E-C19A-4723-ABE5-A8CCDD2E8079}" dt="2023-12-14T10:37:02.710" v="1088" actId="164"/>
          <ac:grpSpMkLst>
            <pc:docMk/>
            <pc:sldMk cId="2604203220" sldId="272"/>
            <ac:grpSpMk id="212" creationId="{38304561-7121-5095-0421-7EB0DE24F83E}"/>
          </ac:grpSpMkLst>
        </pc:grpChg>
        <pc:grpChg chg="add del mod">
          <ac:chgData name="Du Liu" userId="f6bbb955-1166-4a0c-a0ca-de04d0e558b9" providerId="ADAL" clId="{E99C802E-C19A-4723-ABE5-A8CCDD2E8079}" dt="2023-12-14T10:43:55.543" v="1101" actId="165"/>
          <ac:grpSpMkLst>
            <pc:docMk/>
            <pc:sldMk cId="2604203220" sldId="272"/>
            <ac:grpSpMk id="213" creationId="{2D0DE04B-4A46-F28B-0440-8C6354BB27C3}"/>
          </ac:grpSpMkLst>
        </pc:grpChg>
        <pc:grpChg chg="add del mod topLvl">
          <ac:chgData name="Du Liu" userId="f6bbb955-1166-4a0c-a0ca-de04d0e558b9" providerId="ADAL" clId="{E99C802E-C19A-4723-ABE5-A8CCDD2E8079}" dt="2023-12-14T11:32:33.002" v="1282" actId="165"/>
          <ac:grpSpMkLst>
            <pc:docMk/>
            <pc:sldMk cId="2604203220" sldId="272"/>
            <ac:grpSpMk id="216" creationId="{35CA51DF-529B-28BF-B230-E90AA33BB64E}"/>
          </ac:grpSpMkLst>
        </pc:grpChg>
        <pc:grpChg chg="add del mod">
          <ac:chgData name="Du Liu" userId="f6bbb955-1166-4a0c-a0ca-de04d0e558b9" providerId="ADAL" clId="{E99C802E-C19A-4723-ABE5-A8CCDD2E8079}" dt="2023-12-14T11:25:34.260" v="1274" actId="165"/>
          <ac:grpSpMkLst>
            <pc:docMk/>
            <pc:sldMk cId="2604203220" sldId="272"/>
            <ac:grpSpMk id="280" creationId="{DD6D8D99-F935-D266-9BC6-F300AD39658D}"/>
          </ac:grpSpMkLst>
        </pc:grpChg>
        <pc:grpChg chg="add mod topLvl">
          <ac:chgData name="Du Liu" userId="f6bbb955-1166-4a0c-a0ca-de04d0e558b9" providerId="ADAL" clId="{E99C802E-C19A-4723-ABE5-A8CCDD2E8079}" dt="2023-12-14T11:26:13.927" v="1279" actId="1076"/>
          <ac:grpSpMkLst>
            <pc:docMk/>
            <pc:sldMk cId="2604203220" sldId="272"/>
            <ac:grpSpMk id="283" creationId="{9BA23BDA-DA06-DB5D-02D1-D745B561E801}"/>
          </ac:grpSpMkLst>
        </pc:grpChg>
        <pc:grpChg chg="add del mod">
          <ac:chgData name="Du Liu" userId="f6bbb955-1166-4a0c-a0ca-de04d0e558b9" providerId="ADAL" clId="{E99C802E-C19A-4723-ABE5-A8CCDD2E8079}" dt="2023-12-14T11:25:57.787" v="1277" actId="165"/>
          <ac:grpSpMkLst>
            <pc:docMk/>
            <pc:sldMk cId="2604203220" sldId="272"/>
            <ac:grpSpMk id="284" creationId="{BF3633A2-84D4-3324-0335-188AD7D95FF8}"/>
          </ac:grpSpMkLst>
        </pc:grpChg>
        <pc:grpChg chg="add del mod">
          <ac:chgData name="Du Liu" userId="f6bbb955-1166-4a0c-a0ca-de04d0e558b9" providerId="ADAL" clId="{E99C802E-C19A-4723-ABE5-A8CCDD2E8079}" dt="2023-12-14T11:39:29.298" v="1412" actId="165"/>
          <ac:grpSpMkLst>
            <pc:docMk/>
            <pc:sldMk cId="2604203220" sldId="272"/>
            <ac:grpSpMk id="307" creationId="{EB301827-4C37-E9F9-AC43-B1652C17B7EA}"/>
          </ac:grpSpMkLst>
        </pc:grpChg>
        <pc:grpChg chg="add del mod">
          <ac:chgData name="Du Liu" userId="f6bbb955-1166-4a0c-a0ca-de04d0e558b9" providerId="ADAL" clId="{E99C802E-C19A-4723-ABE5-A8CCDD2E8079}" dt="2023-12-14T11:40:53.345" v="1420" actId="165"/>
          <ac:grpSpMkLst>
            <pc:docMk/>
            <pc:sldMk cId="2604203220" sldId="272"/>
            <ac:grpSpMk id="315" creationId="{47FAD9CC-ACBA-5154-34F9-8E441AF25BFD}"/>
          </ac:grpSpMkLst>
        </pc:grpChg>
        <pc:grpChg chg="add del mod">
          <ac:chgData name="Du Liu" userId="f6bbb955-1166-4a0c-a0ca-de04d0e558b9" providerId="ADAL" clId="{E99C802E-C19A-4723-ABE5-A8CCDD2E8079}" dt="2023-12-15T09:35:27.127" v="1526" actId="165"/>
          <ac:grpSpMkLst>
            <pc:docMk/>
            <pc:sldMk cId="2604203220" sldId="272"/>
            <ac:grpSpMk id="322" creationId="{01587E69-DBA8-1CEE-407D-8B92DB06D547}"/>
          </ac:grpSpMkLst>
        </pc:grpChg>
        <pc:grpChg chg="add mod">
          <ac:chgData name="Du Liu" userId="f6bbb955-1166-4a0c-a0ca-de04d0e558b9" providerId="ADAL" clId="{E99C802E-C19A-4723-ABE5-A8CCDD2E8079}" dt="2023-12-15T09:36:45.848" v="1564" actId="164"/>
          <ac:grpSpMkLst>
            <pc:docMk/>
            <pc:sldMk cId="2604203220" sldId="272"/>
            <ac:grpSpMk id="328" creationId="{323D80BB-1274-8AE7-5A8B-CA918C466029}"/>
          </ac:grpSpMkLst>
        </pc:grp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7" creationId="{2391B42A-56D2-C0ED-8836-684A792E992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" creationId="{88DB5EF2-D9D4-C348-EFC0-7508C378805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1" creationId="{E58CF285-21C8-9CE4-5D42-B708473B3E4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3" creationId="{4A81AD16-13F8-8328-E9E1-FE25150E370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5" creationId="{FB11ABF3-EAAE-7027-85F3-7FAD4A9D1D49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7" creationId="{F6670ED9-D4D8-E657-5647-7D91105774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" creationId="{1130656A-24F1-8E85-BBC0-8493C0686EE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4" creationId="{D4C4420F-52E3-56E8-9374-BD5094BC65C7}"/>
          </ac:cxnSpMkLst>
        </pc:cxnChg>
        <pc:cxnChg chg="add del mod">
          <ac:chgData name="Du Liu" userId="f6bbb955-1166-4a0c-a0ca-de04d0e558b9" providerId="ADAL" clId="{E99C802E-C19A-4723-ABE5-A8CCDD2E8079}" dt="2023-12-14T09:56:21.341" v="434" actId="11529"/>
          <ac:cxnSpMkLst>
            <pc:docMk/>
            <pc:sldMk cId="2604203220" sldId="272"/>
            <ac:cxnSpMk id="43" creationId="{9DB2C969-1E0D-42B8-504F-D9FF9349131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5" creationId="{B467B0DB-E028-DF3F-3586-B3591A8BB740}"/>
          </ac:cxnSpMkLst>
        </pc:cxnChg>
        <pc:cxnChg chg="add del mod">
          <ac:chgData name="Du Liu" userId="f6bbb955-1166-4a0c-a0ca-de04d0e558b9" providerId="ADAL" clId="{E99C802E-C19A-4723-ABE5-A8CCDD2E8079}" dt="2023-12-14T09:56:50.681" v="437" actId="11529"/>
          <ac:cxnSpMkLst>
            <pc:docMk/>
            <pc:sldMk cId="2604203220" sldId="272"/>
            <ac:cxnSpMk id="47" creationId="{EA2E2365-356C-4A11-B047-8BE47BB6A96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9" creationId="{ACD8D26D-C00B-11F9-2441-F49B803F404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0" creationId="{BDDEB578-C3D3-9658-403C-9B173443DD0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1" creationId="{0DAD592D-C74D-E2C0-CB89-AD700F3058C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2" creationId="{9B767ECB-22B0-A02A-9175-8BFF1BF0C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4" creationId="{3074EFA0-254B-FA79-6AD4-945223104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7" creationId="{06830A95-AA1C-8405-E940-A5A74A3BCEF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69" creationId="{F3D21B9A-AD7E-1762-12A8-8C24DF5AF307}"/>
          </ac:cxnSpMkLst>
        </pc:cxnChg>
        <pc:cxnChg chg="add del mod">
          <ac:chgData name="Du Liu" userId="f6bbb955-1166-4a0c-a0ca-de04d0e558b9" providerId="ADAL" clId="{E99C802E-C19A-4723-ABE5-A8CCDD2E8079}" dt="2023-12-14T10:02:10.763" v="537" actId="11529"/>
          <ac:cxnSpMkLst>
            <pc:docMk/>
            <pc:sldMk cId="2604203220" sldId="272"/>
            <ac:cxnSpMk id="71" creationId="{98B91945-ACE5-CB5B-C16E-7A1FC6203D80}"/>
          </ac:cxnSpMkLst>
        </pc:cxnChg>
        <pc:cxnChg chg="add del mod">
          <ac:chgData name="Du Liu" userId="f6bbb955-1166-4a0c-a0ca-de04d0e558b9" providerId="ADAL" clId="{E99C802E-C19A-4723-ABE5-A8CCDD2E8079}" dt="2023-12-14T10:02:17.407" v="539" actId="11529"/>
          <ac:cxnSpMkLst>
            <pc:docMk/>
            <pc:sldMk cId="2604203220" sldId="272"/>
            <ac:cxnSpMk id="73" creationId="{12C8CC9A-9AF8-4B1D-E145-49FCB869567D}"/>
          </ac:cxnSpMkLst>
        </pc:cxnChg>
        <pc:cxnChg chg="add del mod">
          <ac:chgData name="Du Liu" userId="f6bbb955-1166-4a0c-a0ca-de04d0e558b9" providerId="ADAL" clId="{E99C802E-C19A-4723-ABE5-A8CCDD2E8079}" dt="2023-12-14T10:02:22.218" v="541" actId="11529"/>
          <ac:cxnSpMkLst>
            <pc:docMk/>
            <pc:sldMk cId="2604203220" sldId="272"/>
            <ac:cxnSpMk id="75" creationId="{3EBA8E0C-68D5-8A00-D558-0BA5FA5926DF}"/>
          </ac:cxnSpMkLst>
        </pc:cxnChg>
        <pc:cxnChg chg="add del mod">
          <ac:chgData name="Du Liu" userId="f6bbb955-1166-4a0c-a0ca-de04d0e558b9" providerId="ADAL" clId="{E99C802E-C19A-4723-ABE5-A8CCDD2E8079}" dt="2023-12-14T10:02:31.815" v="543" actId="11529"/>
          <ac:cxnSpMkLst>
            <pc:docMk/>
            <pc:sldMk cId="2604203220" sldId="272"/>
            <ac:cxnSpMk id="77" creationId="{8DAF1578-0833-6458-4AFA-E678C6E954BB}"/>
          </ac:cxnSpMkLst>
        </pc:cxnChg>
        <pc:cxnChg chg="add del mod">
          <ac:chgData name="Du Liu" userId="f6bbb955-1166-4a0c-a0ca-de04d0e558b9" providerId="ADAL" clId="{E99C802E-C19A-4723-ABE5-A8CCDD2E8079}" dt="2023-12-14T10:02:51.837" v="545" actId="478"/>
          <ac:cxnSpMkLst>
            <pc:docMk/>
            <pc:sldMk cId="2604203220" sldId="272"/>
            <ac:cxnSpMk id="79" creationId="{48FA85C3-E8D8-CC0B-0145-A3CA18D5B14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1" creationId="{18EC5354-1A36-6DD9-637D-17C879BE639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3" creationId="{B40384A0-98F2-DB08-F8A3-2427BFE248B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4" creationId="{9AFDC849-5876-88BF-2AA1-BB7E84DA4F5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6" creationId="{D092A63C-6E26-33B0-21F0-DFFE4531A5CD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8" creationId="{8B6D4744-29E3-AEFC-10BE-61DDB472632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0" creationId="{54866507-854C-B2A9-FCCD-B0FE34727C3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8" creationId="{604C2035-E579-851D-F087-76F9ABAC8BD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0" creationId="{07CCE8DD-1685-35EB-C537-1022BBA94D6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2" creationId="{2E718D13-F5C5-F881-F788-FCEF521CA54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9" creationId="{D2026B1F-6BA4-D4DD-D97D-58D16C2DDDBA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1" creationId="{17AF0BB0-14C3-A162-0DBB-B1ACC812417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3" creationId="{66E1254E-3CEC-6F20-0F9F-44D5A8B3658F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4" creationId="{81A49BF9-35D6-91FF-3BAE-1C0870C136AD}"/>
          </ac:cxnSpMkLst>
        </pc:cxnChg>
        <pc:cxnChg chg="add del mod">
          <ac:chgData name="Du Liu" userId="f6bbb955-1166-4a0c-a0ca-de04d0e558b9" providerId="ADAL" clId="{E99C802E-C19A-4723-ABE5-A8CCDD2E8079}" dt="2023-12-14T10:22:40.059" v="863" actId="478"/>
          <ac:cxnSpMkLst>
            <pc:docMk/>
            <pc:sldMk cId="2604203220" sldId="272"/>
            <ac:cxnSpMk id="147" creationId="{B8CDA4DF-F853-CB43-56AF-ECD65D7E27C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9" creationId="{E650691C-4E26-40D4-017A-56E04EEB603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52" creationId="{37BB11A5-4310-89D6-F44E-87CDCB340AC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2" creationId="{ED6731F8-AFEE-32F7-C35F-922E03A2F82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7" creationId="{27826A4B-126C-6A27-F68B-901B11953571}"/>
          </ac:cxnSpMkLst>
        </pc:cxnChg>
        <pc:cxnChg chg="add del mod topLvl">
          <ac:chgData name="Du Liu" userId="f6bbb955-1166-4a0c-a0ca-de04d0e558b9" providerId="ADAL" clId="{E99C802E-C19A-4723-ABE5-A8CCDD2E8079}" dt="2023-12-14T11:39:31.456" v="1413" actId="478"/>
          <ac:cxnSpMkLst>
            <pc:docMk/>
            <pc:sldMk cId="2604203220" sldId="272"/>
            <ac:cxnSpMk id="177" creationId="{00585898-9CDB-5C9E-4415-6D4B56263CD7}"/>
          </ac:cxnSpMkLst>
        </pc:cxnChg>
        <pc:cxnChg chg="add del mod topLvl">
          <ac:chgData name="Du Liu" userId="f6bbb955-1166-4a0c-a0ca-de04d0e558b9" providerId="ADAL" clId="{E99C802E-C19A-4723-ABE5-A8CCDD2E8079}" dt="2023-12-14T11:39:32.583" v="1414" actId="478"/>
          <ac:cxnSpMkLst>
            <pc:docMk/>
            <pc:sldMk cId="2604203220" sldId="272"/>
            <ac:cxnSpMk id="179" creationId="{9504BD2D-9081-8C0E-36E5-5DE97A9DBA05}"/>
          </ac:cxnSpMkLst>
        </pc:cxnChg>
        <pc:cxnChg chg="add del mod">
          <ac:chgData name="Du Liu" userId="f6bbb955-1166-4a0c-a0ca-de04d0e558b9" providerId="ADAL" clId="{E99C802E-C19A-4723-ABE5-A8CCDD2E8079}" dt="2023-12-14T10:30:01.624" v="997" actId="11529"/>
          <ac:cxnSpMkLst>
            <pc:docMk/>
            <pc:sldMk cId="2604203220" sldId="272"/>
            <ac:cxnSpMk id="182" creationId="{EE47128A-5DB8-6D12-8223-13E8F26C7E1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4" creationId="{2AF34619-C455-4A53-1C07-6EE28FA9F0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6" creationId="{1DBB16BE-6453-3A37-792D-AEAF344EDA6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9" creationId="{258289BE-C85E-3DE5-CD27-F63C00BF4D6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1" creationId="{FEC81CAE-7F2B-3813-8774-2461954D621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3" creationId="{AC88890D-9D2A-8E6A-1284-667A207D6FC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5" creationId="{2790B39C-A375-5C1C-C86E-F4B5F9BA87B5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7" creationId="{F0C8FE58-0984-2AC5-7CC3-316AF8D858D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9" creationId="{45A53461-D128-457B-2FFD-252696E498E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7" creationId="{928C03D5-69CF-6848-206D-670339614508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9" creationId="{87FADBA2-ABB6-8B13-7CAC-22F28882E41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1" creationId="{26F52562-7B82-DF2E-C4E8-89EDDCE55C97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3" creationId="{18D484B3-7B75-93EB-16CF-7AFF234258E9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5" creationId="{8081E130-64C7-CA36-64C8-6BBEF6A5F82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7" creationId="{17E6383B-8599-6B54-40F9-38866766FF04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9" creationId="{C8A7CDDC-060B-B480-4B11-86C9CE77D12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1" creationId="{4D221DE1-9F64-8E25-F10C-515CA09851BC}"/>
          </ac:cxnSpMkLst>
        </pc:cxnChg>
        <pc:cxnChg chg="add del mod">
          <ac:chgData name="Du Liu" userId="f6bbb955-1166-4a0c-a0ca-de04d0e558b9" providerId="ADAL" clId="{E99C802E-C19A-4723-ABE5-A8CCDD2E8079}" dt="2023-12-14T11:21:17.973" v="1206" actId="11529"/>
          <ac:cxnSpMkLst>
            <pc:docMk/>
            <pc:sldMk cId="2604203220" sldId="272"/>
            <ac:cxnSpMk id="243" creationId="{2BBE57B0-43D6-547C-F685-300B23090546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5" creationId="{D2025EE4-EDB7-EA20-744A-21DEE053455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3" creationId="{94054241-7125-B189-B20D-FD909644BE1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20" creationId="{506AD97F-D511-F126-B68A-3714528A5C14}"/>
          </ac:cxnSpMkLst>
        </pc:cxnChg>
      </pc:sldChg>
      <pc:sldMasterChg chg="modSldLayout">
        <pc:chgData name="Du Liu" userId="f6bbb955-1166-4a0c-a0ca-de04d0e558b9" providerId="ADAL" clId="{E99C802E-C19A-4723-ABE5-A8CCDD2E8079}" dt="2023-12-19T12:31:01.427" v="1612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E99C802E-C19A-4723-ABE5-A8CCDD2E8079}" dt="2023-12-19T12:31:01.384" v="157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E99C802E-C19A-4723-ABE5-A8CCDD2E8079}" dt="2023-12-19T12:31:01.384" v="157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5" v="158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E99C802E-C19A-4723-ABE5-A8CCDD2E8079}" dt="2023-12-19T12:31:01.395" v="158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7" v="1596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E99C802E-C19A-4723-ABE5-A8CCDD2E8079}" dt="2023-12-19T12:31:01.407" v="1596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8" v="160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E99C802E-C19A-4723-ABE5-A8CCDD2E8079}" dt="2023-12-19T12:31:01.418" v="160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7" v="161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E99C802E-C19A-4723-ABE5-A8CCDD2E8079}" dt="2023-12-19T12:31:01.427" v="161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3" v="160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E99C802E-C19A-4723-ABE5-A8CCDD2E8079}" dt="2023-12-19T12:31:01.423" v="160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3" v="159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E99C802E-C19A-4723-ABE5-A8CCDD2E8079}" dt="2023-12-19T12:31:01.403" v="159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2" v="1600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E99C802E-C19A-4723-ABE5-A8CCDD2E8079}" dt="2023-12-19T12:31:01.412" v="1600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9" v="158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E99C802E-C19A-4723-ABE5-A8CCDD2E8079}" dt="2023-12-19T12:31:01.399" v="158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88" v="1576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E99C802E-C19A-4723-ABE5-A8CCDD2E8079}" dt="2023-12-19T12:31:01.388" v="1576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2" v="1580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E99C802E-C19A-4723-ABE5-A8CCDD2E8079}" dt="2023-12-19T12:31:01.392" v="1580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622876F1-0025-4EA2-BEC1-6A716F132327}"/>
    <pc:docChg chg="undo redo custSel addSld delSld modSld sldOrd modMainMaster">
      <pc:chgData name="Du Liu" userId="f6bbb955-1166-4a0c-a0ca-de04d0e558b9" providerId="ADAL" clId="{622876F1-0025-4EA2-BEC1-6A716F132327}" dt="2023-12-22T14:42:39.315" v="3252"/>
      <pc:docMkLst>
        <pc:docMk/>
      </pc:docMkLst>
      <pc:sldChg chg="modSp mod">
        <pc:chgData name="Du Liu" userId="f6bbb955-1166-4a0c-a0ca-de04d0e558b9" providerId="ADAL" clId="{622876F1-0025-4EA2-BEC1-6A716F132327}" dt="2023-12-20T10:11:22.719" v="2109" actId="790"/>
        <pc:sldMkLst>
          <pc:docMk/>
          <pc:sldMk cId="1383928708" sldId="261"/>
        </pc:sldMkLst>
        <pc:spChg chg="mod">
          <ac:chgData name="Du Liu" userId="f6bbb955-1166-4a0c-a0ca-de04d0e558b9" providerId="ADAL" clId="{622876F1-0025-4EA2-BEC1-6A716F132327}" dt="2023-12-20T10:11:22.719" v="210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del mod ord">
        <pc:chgData name="Du Liu" userId="f6bbb955-1166-4a0c-a0ca-de04d0e558b9" providerId="ADAL" clId="{622876F1-0025-4EA2-BEC1-6A716F132327}" dt="2023-12-20T09:04:45.083" v="553" actId="47"/>
        <pc:sldMkLst>
          <pc:docMk/>
          <pc:sldMk cId="3709959988" sldId="270"/>
        </pc:sldMkLst>
        <pc:spChg chg="mod">
          <ac:chgData name="Du Liu" userId="f6bbb955-1166-4a0c-a0ca-de04d0e558b9" providerId="ADAL" clId="{622876F1-0025-4EA2-BEC1-6A716F132327}" dt="2023-12-20T08:55:34.997" v="463" actId="6549"/>
          <ac:spMkLst>
            <pc:docMk/>
            <pc:sldMk cId="3709959988" sldId="270"/>
            <ac:spMk id="50" creationId="{B1AC86EB-441C-9CF0-468D-78F49CCFA3D0}"/>
          </ac:spMkLst>
        </pc:spChg>
      </pc:sldChg>
      <pc:sldChg chg="delSp modSp mod">
        <pc:chgData name="Du Liu" userId="f6bbb955-1166-4a0c-a0ca-de04d0e558b9" providerId="ADAL" clId="{622876F1-0025-4EA2-BEC1-6A716F132327}" dt="2023-12-21T08:53:15.650" v="2650" actId="20577"/>
        <pc:sldMkLst>
          <pc:docMk/>
          <pc:sldMk cId="2230748882" sldId="271"/>
        </pc:sldMkLst>
        <pc:spChg chg="mod">
          <ac:chgData name="Du Liu" userId="f6bbb955-1166-4a0c-a0ca-de04d0e558b9" providerId="ADAL" clId="{622876F1-0025-4EA2-BEC1-6A716F132327}" dt="2023-12-20T13:02:04.875" v="2325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622876F1-0025-4EA2-BEC1-6A716F132327}" dt="2023-12-21T08:53:15.650" v="2650" actId="20577"/>
          <ac:spMkLst>
            <pc:docMk/>
            <pc:sldMk cId="2230748882" sldId="271"/>
            <ac:spMk id="4" creationId="{6A927E07-3624-45B8-934B-C229726CA813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5" creationId="{0D8DE8B4-7BAB-4C18-A0E5-01D3A11D374F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6" creationId="{327EB691-17C6-4220-AA5E-2F3518AF8CC2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7" creationId="{0BF70DC3-66C9-451C-917E-BA44956D1DBD}"/>
          </ac:spMkLst>
        </pc:spChg>
      </pc:sldChg>
      <pc:sldChg chg="addSp modSp mod modClrScheme chgLayout">
        <pc:chgData name="Du Liu" userId="f6bbb955-1166-4a0c-a0ca-de04d0e558b9" providerId="ADAL" clId="{622876F1-0025-4EA2-BEC1-6A716F132327}" dt="2023-12-21T10:53:50.050" v="3202" actId="1076"/>
        <pc:sldMkLst>
          <pc:docMk/>
          <pc:sldMk cId="2604203220" sldId="272"/>
        </pc:sldMkLst>
        <pc:spChg chg="add mod ord">
          <ac:chgData name="Du Liu" userId="f6bbb955-1166-4a0c-a0ca-de04d0e558b9" providerId="ADAL" clId="{622876F1-0025-4EA2-BEC1-6A716F132327}" dt="2023-12-20T10:11:22.707" v="2101" actId="790"/>
          <ac:spMkLst>
            <pc:docMk/>
            <pc:sldMk cId="2604203220" sldId="272"/>
            <ac:spMk id="4" creationId="{CE2F4EF3-90D6-4F96-5BF0-2BC43C7F9429}"/>
          </ac:spMkLst>
        </pc:spChg>
        <pc:spChg chg="mod">
          <ac:chgData name="Du Liu" userId="f6bbb955-1166-4a0c-a0ca-de04d0e558b9" providerId="ADAL" clId="{622876F1-0025-4EA2-BEC1-6A716F132327}" dt="2023-12-20T08:57:44.526" v="549" actId="207"/>
          <ac:spMkLst>
            <pc:docMk/>
            <pc:sldMk cId="2604203220" sldId="272"/>
            <ac:spMk id="146" creationId="{27BE8307-B9ED-EB37-F372-5FA33A1B1EAA}"/>
          </ac:spMkLst>
        </pc:spChg>
        <pc:spChg chg="mod">
          <ac:chgData name="Du Liu" userId="f6bbb955-1166-4a0c-a0ca-de04d0e558b9" providerId="ADAL" clId="{622876F1-0025-4EA2-BEC1-6A716F132327}" dt="2023-12-20T08:57:41.744" v="547" actId="207"/>
          <ac:spMkLst>
            <pc:docMk/>
            <pc:sldMk cId="2604203220" sldId="272"/>
            <ac:spMk id="151" creationId="{DAD40E2D-CF44-33CF-D5A2-19D303936B84}"/>
          </ac:spMkLst>
        </pc:spChg>
        <pc:spChg chg="mod">
          <ac:chgData name="Du Liu" userId="f6bbb955-1166-4a0c-a0ca-de04d0e558b9" providerId="ADAL" clId="{622876F1-0025-4EA2-BEC1-6A716F132327}" dt="2023-12-20T08:57:40.473" v="545" actId="207"/>
          <ac:spMkLst>
            <pc:docMk/>
            <pc:sldMk cId="2604203220" sldId="272"/>
            <ac:spMk id="160" creationId="{E1548DDA-4A91-25E4-4052-06E3E0D4B918}"/>
          </ac:spMkLst>
        </pc:spChg>
        <pc:grpChg chg="mod">
          <ac:chgData name="Du Liu" userId="f6bbb955-1166-4a0c-a0ca-de04d0e558b9" providerId="ADAL" clId="{622876F1-0025-4EA2-BEC1-6A716F132327}" dt="2023-12-21T10:53:50.050" v="3202" actId="1076"/>
          <ac:grpSpMkLst>
            <pc:docMk/>
            <pc:sldMk cId="2604203220" sldId="272"/>
            <ac:grpSpMk id="283" creationId="{9BA23BDA-DA06-DB5D-02D1-D745B561E801}"/>
          </ac:grpSpMkLst>
        </pc:grpChg>
        <pc:grpChg chg="mod">
          <ac:chgData name="Du Liu" userId="f6bbb955-1166-4a0c-a0ca-de04d0e558b9" providerId="ADAL" clId="{622876F1-0025-4EA2-BEC1-6A716F132327}" dt="2023-12-20T08:57:13.473" v="535" actId="1036"/>
          <ac:grpSpMkLst>
            <pc:docMk/>
            <pc:sldMk cId="2604203220" sldId="272"/>
            <ac:grpSpMk id="328" creationId="{323D80BB-1274-8AE7-5A8B-CA918C466029}"/>
          </ac:grpSpMkLst>
        </pc:grp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49" creationId="{E650691C-4E26-40D4-017A-56E04EEB603E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52" creationId="{37BB11A5-4310-89D6-F44E-87CDCB340ACE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2" creationId="{ED6731F8-AFEE-32F7-C35F-922E03A2F828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7" creationId="{27826A4B-126C-6A27-F68B-901B11953571}"/>
          </ac:cxnSpMkLst>
        </pc:cxn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89" creationId="{258289BE-C85E-3DE5-CD27-F63C00BF4D6C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91" creationId="{FEC81CAE-7F2B-3813-8774-2461954D621E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1T10:55:05.955" v="3204" actId="404"/>
        <pc:sldMkLst>
          <pc:docMk/>
          <pc:sldMk cId="67396847" sldId="273"/>
        </pc:sldMkLst>
        <pc:spChg chg="add mod">
          <ac:chgData name="Du Liu" userId="f6bbb955-1166-4a0c-a0ca-de04d0e558b9" providerId="ADAL" clId="{622876F1-0025-4EA2-BEC1-6A716F132327}" dt="2023-12-20T10:11:22.700" v="2090" actId="790"/>
          <ac:spMkLst>
            <pc:docMk/>
            <pc:sldMk cId="67396847" sldId="273"/>
            <ac:spMk id="2" creationId="{72159F98-330A-9BC0-F6CC-B7A610709EDD}"/>
          </ac:spMkLst>
        </pc:spChg>
        <pc:spChg chg="add mod">
          <ac:chgData name="Du Liu" userId="f6bbb955-1166-4a0c-a0ca-de04d0e558b9" providerId="ADAL" clId="{622876F1-0025-4EA2-BEC1-6A716F132327}" dt="2023-12-21T10:55:05.955" v="3204" actId="404"/>
          <ac:spMkLst>
            <pc:docMk/>
            <pc:sldMk cId="67396847" sldId="273"/>
            <ac:spMk id="3" creationId="{B81A2E31-0422-D442-B109-C9019F6CAEB4}"/>
          </ac:spMkLst>
        </pc:spChg>
      </pc:sldChg>
      <pc:sldChg chg="addSp delSp modSp new mod">
        <pc:chgData name="Du Liu" userId="f6bbb955-1166-4a0c-a0ca-de04d0e558b9" providerId="ADAL" clId="{622876F1-0025-4EA2-BEC1-6A716F132327}" dt="2023-12-20T10:11:22.705" v="2098" actId="790"/>
        <pc:sldMkLst>
          <pc:docMk/>
          <pc:sldMk cId="1164343942" sldId="274"/>
        </pc:sldMkLst>
        <pc:spChg chg="mod">
          <ac:chgData name="Du Liu" userId="f6bbb955-1166-4a0c-a0ca-de04d0e558b9" providerId="ADAL" clId="{622876F1-0025-4EA2-BEC1-6A716F132327}" dt="2023-12-20T10:11:22.702" v="2092" actId="790"/>
          <ac:spMkLst>
            <pc:docMk/>
            <pc:sldMk cId="1164343942" sldId="274"/>
            <ac:spMk id="2" creationId="{A5751B32-1567-B0BF-92E4-7DEBD93F676D}"/>
          </ac:spMkLst>
        </pc:spChg>
        <pc:spChg chg="del">
          <ac:chgData name="Du Liu" userId="f6bbb955-1166-4a0c-a0ca-de04d0e558b9" providerId="ADAL" clId="{622876F1-0025-4EA2-BEC1-6A716F132327}" dt="2023-12-19T12:55:49.343" v="277" actId="478"/>
          <ac:spMkLst>
            <pc:docMk/>
            <pc:sldMk cId="1164343942" sldId="274"/>
            <ac:spMk id="3" creationId="{88343DEF-F1BA-88BE-893C-0160B4665E0F}"/>
          </ac:spMkLst>
        </pc:spChg>
        <pc:spChg chg="add mod">
          <ac:chgData name="Du Liu" userId="f6bbb955-1166-4a0c-a0ca-de04d0e558b9" providerId="ADAL" clId="{622876F1-0025-4EA2-BEC1-6A716F132327}" dt="2023-12-20T10:11:22.703" v="2093" actId="790"/>
          <ac:spMkLst>
            <pc:docMk/>
            <pc:sldMk cId="1164343942" sldId="274"/>
            <ac:spMk id="5" creationId="{35E40194-D29B-B70B-6E20-CB343BDE38DA}"/>
          </ac:spMkLst>
        </pc:spChg>
        <pc:spChg chg="add del mod">
          <ac:chgData name="Du Liu" userId="f6bbb955-1166-4a0c-a0ca-de04d0e558b9" providerId="ADAL" clId="{622876F1-0025-4EA2-BEC1-6A716F132327}" dt="2023-12-19T12:56:32.754" v="300" actId="478"/>
          <ac:spMkLst>
            <pc:docMk/>
            <pc:sldMk cId="1164343942" sldId="274"/>
            <ac:spMk id="6" creationId="{185000FE-FFCB-3959-6FE8-DFEAEF15FE95}"/>
          </ac:spMkLst>
        </pc:spChg>
        <pc:spChg chg="add mod">
          <ac:chgData name="Du Liu" userId="f6bbb955-1166-4a0c-a0ca-de04d0e558b9" providerId="ADAL" clId="{622876F1-0025-4EA2-BEC1-6A716F132327}" dt="2023-12-20T10:11:22.703" v="2094" actId="790"/>
          <ac:spMkLst>
            <pc:docMk/>
            <pc:sldMk cId="1164343942" sldId="274"/>
            <ac:spMk id="7" creationId="{2E3BE466-BF0C-30BC-8496-B2E7E1539CC6}"/>
          </ac:spMkLst>
        </pc:spChg>
        <pc:spChg chg="add mod">
          <ac:chgData name="Du Liu" userId="f6bbb955-1166-4a0c-a0ca-de04d0e558b9" providerId="ADAL" clId="{622876F1-0025-4EA2-BEC1-6A716F132327}" dt="2023-12-20T10:11:22.704" v="2095" actId="790"/>
          <ac:spMkLst>
            <pc:docMk/>
            <pc:sldMk cId="1164343942" sldId="274"/>
            <ac:spMk id="8" creationId="{E148D1D5-E503-9EB9-214B-BBB30EE4B703}"/>
          </ac:spMkLst>
        </pc:spChg>
        <pc:spChg chg="add mod">
          <ac:chgData name="Du Liu" userId="f6bbb955-1166-4a0c-a0ca-de04d0e558b9" providerId="ADAL" clId="{622876F1-0025-4EA2-BEC1-6A716F132327}" dt="2023-12-20T10:11:22.704" v="2096" actId="790"/>
          <ac:spMkLst>
            <pc:docMk/>
            <pc:sldMk cId="1164343942" sldId="274"/>
            <ac:spMk id="9" creationId="{CFD67FB3-79AF-5CCB-EF34-569D04F73D7C}"/>
          </ac:spMkLst>
        </pc:spChg>
        <pc:spChg chg="add mod">
          <ac:chgData name="Du Liu" userId="f6bbb955-1166-4a0c-a0ca-de04d0e558b9" providerId="ADAL" clId="{622876F1-0025-4EA2-BEC1-6A716F132327}" dt="2023-12-20T10:11:22.705" v="2097" actId="790"/>
          <ac:spMkLst>
            <pc:docMk/>
            <pc:sldMk cId="1164343942" sldId="274"/>
            <ac:spMk id="10" creationId="{EA44130E-B7A1-08CD-18DB-37047C0E7F3A}"/>
          </ac:spMkLst>
        </pc:spChg>
        <pc:spChg chg="add mod">
          <ac:chgData name="Du Liu" userId="f6bbb955-1166-4a0c-a0ca-de04d0e558b9" providerId="ADAL" clId="{622876F1-0025-4EA2-BEC1-6A716F132327}" dt="2023-12-20T10:11:22.705" v="2098" actId="790"/>
          <ac:spMkLst>
            <pc:docMk/>
            <pc:sldMk cId="1164343942" sldId="274"/>
            <ac:spMk id="11" creationId="{6A65237C-5F65-FA95-B852-EB4FE6992407}"/>
          </ac:spMkLst>
        </pc:spChg>
        <pc:picChg chg="add mod">
          <ac:chgData name="Du Liu" userId="f6bbb955-1166-4a0c-a0ca-de04d0e558b9" providerId="ADAL" clId="{622876F1-0025-4EA2-BEC1-6A716F132327}" dt="2023-12-19T12:56:58.192" v="308" actId="1076"/>
          <ac:picMkLst>
            <pc:docMk/>
            <pc:sldMk cId="1164343942" sldId="274"/>
            <ac:picMk id="4" creationId="{DC3FC839-69C2-B3CA-12BB-0FBBB9BF4A47}"/>
          </ac:picMkLst>
        </pc:picChg>
      </pc:sldChg>
      <pc:sldChg chg="addSp modSp new mod">
        <pc:chgData name="Du Liu" userId="f6bbb955-1166-4a0c-a0ca-de04d0e558b9" providerId="ADAL" clId="{622876F1-0025-4EA2-BEC1-6A716F132327}" dt="2023-12-21T10:55:37.947" v="3218" actId="1036"/>
        <pc:sldMkLst>
          <pc:docMk/>
          <pc:sldMk cId="4080655646" sldId="275"/>
        </pc:sldMkLst>
        <pc:spChg chg="mod">
          <ac:chgData name="Du Liu" userId="f6bbb955-1166-4a0c-a0ca-de04d0e558b9" providerId="ADAL" clId="{622876F1-0025-4EA2-BEC1-6A716F132327}" dt="2023-12-20T10:11:22.706" v="2099" actId="790"/>
          <ac:spMkLst>
            <pc:docMk/>
            <pc:sldMk cId="4080655646" sldId="275"/>
            <ac:spMk id="2" creationId="{F16A9518-B527-5171-7612-AAED2E9CA3AE}"/>
          </ac:spMkLst>
        </pc:spChg>
        <pc:spChg chg="mod">
          <ac:chgData name="Du Liu" userId="f6bbb955-1166-4a0c-a0ca-de04d0e558b9" providerId="ADAL" clId="{622876F1-0025-4EA2-BEC1-6A716F132327}" dt="2023-12-21T10:55:30.443" v="3209" actId="20577"/>
          <ac:spMkLst>
            <pc:docMk/>
            <pc:sldMk cId="4080655646" sldId="275"/>
            <ac:spMk id="3" creationId="{FF512344-14EC-7C38-44DF-53F45330644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5" creationId="{C7B63BBB-8923-998C-9BEC-59541AABDFD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6" creationId="{A7724B28-D7D4-2C34-74EE-C94CA8A520B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7" creationId="{08C94470-B01F-9EBC-9C51-C838AE17C31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8" creationId="{8E2FD3A0-0CB6-B299-54BB-41157A3E1AC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9" creationId="{FB45AE99-02A5-89B5-61AF-5AE385093BA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4" creationId="{B3AD6B67-7F3B-3561-3EBD-1009B6124EEF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5" creationId="{53EAA6F2-7183-70BC-30F3-4EE1ED19CA97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6" creationId="{CC52D562-12A4-2A63-CB75-F147B87E940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7" creationId="{99EED09F-A885-05ED-09F7-E496D5AD863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9" creationId="{E9CAE31E-DE2E-4D58-4ED4-1235C1F5FADD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1" creationId="{DD688BE8-847B-0424-9EF0-AB4F97A8BEC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2" creationId="{6146A512-B29F-F18A-8A0C-18177A12362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3" creationId="{C63D35A1-64D1-1CA8-3E3D-2387A6721B19}"/>
          </ac:spMkLst>
        </pc:spChg>
        <pc:spChg chg="mod">
          <ac:chgData name="Du Liu" userId="f6bbb955-1166-4a0c-a0ca-de04d0e558b9" providerId="ADAL" clId="{622876F1-0025-4EA2-BEC1-6A716F132327}" dt="2023-12-20T13:05:21.464" v="2362" actId="20577"/>
          <ac:spMkLst>
            <pc:docMk/>
            <pc:sldMk cId="4080655646" sldId="275"/>
            <ac:spMk id="24" creationId="{14114D12-2091-FEA4-D5BF-073FEC7C7D4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5" creationId="{412C3A58-3011-4B79-6892-1E1CE99F724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0" creationId="{F9806475-F727-CA38-C02B-8A94D00F0D13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1" creationId="{149C135C-EEE4-5825-6333-DB8B0694AEA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2" creationId="{CEFB03EF-F017-D7DD-EF56-03C2C2EF5FE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3" creationId="{582B0996-AF2E-DEE9-67A4-72E766C1616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5" creationId="{5D936D41-7617-B587-4D1E-89BE1A34B55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7" creationId="{BAC9C7BC-7D8E-7DA1-3A9F-FA7A8DE1384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9" creationId="{B21721C5-89A0-24D1-350E-8CD016D2AD3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0" creationId="{BD4B0768-8158-471A-BA40-6A40194413A2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1" creationId="{C2132F6F-B537-ED41-1830-7163061DC752}"/>
          </ac:spMkLst>
        </pc:spChg>
        <pc:grpChg chg="add mod">
          <ac:chgData name="Du Liu" userId="f6bbb955-1166-4a0c-a0ca-de04d0e558b9" providerId="ADAL" clId="{622876F1-0025-4EA2-BEC1-6A716F132327}" dt="2023-12-20T08:53:55.318" v="358" actId="1076"/>
          <ac:grpSpMkLst>
            <pc:docMk/>
            <pc:sldMk cId="4080655646" sldId="275"/>
            <ac:grpSpMk id="4" creationId="{92840B06-13F6-5A6E-0E8F-0019BC444D5D}"/>
          </ac:grpSpMkLst>
        </pc:grpChg>
        <pc:grpChg chg="add mod">
          <ac:chgData name="Du Liu" userId="f6bbb955-1166-4a0c-a0ca-de04d0e558b9" providerId="ADAL" clId="{622876F1-0025-4EA2-BEC1-6A716F132327}" dt="2023-12-21T10:55:37.947" v="3218" actId="1036"/>
          <ac:grpSpMkLst>
            <pc:docMk/>
            <pc:sldMk cId="4080655646" sldId="275"/>
            <ac:grpSpMk id="20" creationId="{5716F659-7411-CCB8-12AF-05F7E8AEAFD1}"/>
          </ac:grpSpMkLst>
        </pc:grp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0" creationId="{37A93F9B-E713-A5F9-F4D9-77DE53908D0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1" creationId="{05536164-D616-327B-F61E-5C480BF51E1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2" creationId="{712B6E74-3CFC-2FF6-B6C4-ECB6CD3AE08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3" creationId="{FF7BED67-E12B-D48F-67B0-97DA517C4FB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8" creationId="{74B9A880-835C-C750-4BA9-78D5A6B9310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6" creationId="{33723F0E-FC34-9688-A132-22E4F2F9E6A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7" creationId="{073459B4-E01C-5A33-CC4F-722FB47F48E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8" creationId="{C7FDFE92-77AE-8FAE-DE94-0A228442243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9" creationId="{F325C991-39FB-46B0-F540-26A425264AB5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4" creationId="{EFE4E927-F813-DC2B-4385-40F4E4A7889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6" creationId="{1E1865B2-D243-3294-AA3A-EE49A3B8822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8" creationId="{F2A46611-66B8-633E-CF99-849CE220CA1B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0T13:10:36.823" v="2407" actId="14100"/>
        <pc:sldMkLst>
          <pc:docMk/>
          <pc:sldMk cId="3685505534" sldId="276"/>
        </pc:sldMkLst>
        <pc:spChg chg="mod ord">
          <ac:chgData name="Du Liu" userId="f6bbb955-1166-4a0c-a0ca-de04d0e558b9" providerId="ADAL" clId="{622876F1-0025-4EA2-BEC1-6A716F132327}" dt="2023-12-20T10:11:22.708" v="2102" actId="790"/>
          <ac:spMkLst>
            <pc:docMk/>
            <pc:sldMk cId="3685505534" sldId="276"/>
            <ac:spMk id="2" creationId="{F682FF8E-A48F-5E37-FD66-9EE7DEC8336F}"/>
          </ac:spMkLst>
        </pc:spChg>
        <pc:spChg chg="add mod ord">
          <ac:chgData name="Du Liu" userId="f6bbb955-1166-4a0c-a0ca-de04d0e558b9" providerId="ADAL" clId="{622876F1-0025-4EA2-BEC1-6A716F132327}" dt="2023-12-20T13:10:36.823" v="2407" actId="14100"/>
          <ac:spMkLst>
            <pc:docMk/>
            <pc:sldMk cId="3685505534" sldId="276"/>
            <ac:spMk id="3" creationId="{37597C72-D36B-384B-6E9B-9BF9D2F93815}"/>
          </ac:spMkLst>
        </pc:spChg>
        <pc:spChg chg="add mod">
          <ac:chgData name="Du Liu" userId="f6bbb955-1166-4a0c-a0ca-de04d0e558b9" providerId="ADAL" clId="{622876F1-0025-4EA2-BEC1-6A716F132327}" dt="2023-12-20T10:11:22.711" v="2104" actId="790"/>
          <ac:spMkLst>
            <pc:docMk/>
            <pc:sldMk cId="3685505534" sldId="276"/>
            <ac:spMk id="5" creationId="{CB8FBF44-6204-FFF3-17C7-125E336133D7}"/>
          </ac:spMkLst>
        </pc:spChg>
        <pc:graphicFrameChg chg="add mod modGraphic">
          <ac:chgData name="Du Liu" userId="f6bbb955-1166-4a0c-a0ca-de04d0e558b9" providerId="ADAL" clId="{622876F1-0025-4EA2-BEC1-6A716F132327}" dt="2023-12-20T09:48:16.817" v="1275" actId="1035"/>
          <ac:graphicFrameMkLst>
            <pc:docMk/>
            <pc:sldMk cId="3685505534" sldId="276"/>
            <ac:graphicFrameMk id="4" creationId="{7DFCC35A-4D84-0F9F-F4E1-471FC0ACB6E2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9:34:16.618" v="3171" actId="1076"/>
        <pc:sldMkLst>
          <pc:docMk/>
          <pc:sldMk cId="840333166" sldId="277"/>
        </pc:sldMkLst>
        <pc:spChg chg="mod ord">
          <ac:chgData name="Du Liu" userId="f6bbb955-1166-4a0c-a0ca-de04d0e558b9" providerId="ADAL" clId="{622876F1-0025-4EA2-BEC1-6A716F132327}" dt="2023-12-20T10:11:22.712" v="2105" actId="790"/>
          <ac:spMkLst>
            <pc:docMk/>
            <pc:sldMk cId="840333166" sldId="277"/>
            <ac:spMk id="2" creationId="{74FA119B-465B-0C18-36BE-8EB55B1C10D6}"/>
          </ac:spMkLst>
        </pc:spChg>
        <pc:spChg chg="mod ord">
          <ac:chgData name="Du Liu" userId="f6bbb955-1166-4a0c-a0ca-de04d0e558b9" providerId="ADAL" clId="{622876F1-0025-4EA2-BEC1-6A716F132327}" dt="2023-12-21T08:20:44.028" v="2454" actId="20577"/>
          <ac:spMkLst>
            <pc:docMk/>
            <pc:sldMk cId="840333166" sldId="277"/>
            <ac:spMk id="3" creationId="{B6E4913F-7162-59C9-7704-F26CF60DFA4B}"/>
          </ac:spMkLst>
        </pc:spChg>
        <pc:spChg chg="add del mod ord">
          <ac:chgData name="Du Liu" userId="f6bbb955-1166-4a0c-a0ca-de04d0e558b9" providerId="ADAL" clId="{622876F1-0025-4EA2-BEC1-6A716F132327}" dt="2023-12-20T09:58:07.943" v="1841"/>
          <ac:spMkLst>
            <pc:docMk/>
            <pc:sldMk cId="840333166" sldId="277"/>
            <ac:spMk id="4" creationId="{A1F6D81C-3333-88B7-ECF0-C6295D88499A}"/>
          </ac:spMkLst>
        </pc:spChg>
        <pc:graphicFrameChg chg="add del mod">
          <ac:chgData name="Du Liu" userId="f6bbb955-1166-4a0c-a0ca-de04d0e558b9" providerId="ADAL" clId="{622876F1-0025-4EA2-BEC1-6A716F132327}" dt="2023-12-20T09:58:07.712" v="1840"/>
          <ac:graphicFrameMkLst>
            <pc:docMk/>
            <pc:sldMk cId="840333166" sldId="277"/>
            <ac:graphicFrameMk id="5" creationId="{96807182-DB09-3C5C-753D-AB2363D66F7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9:34:16.618" v="3171" actId="1076"/>
          <ac:graphicFrameMkLst>
            <pc:docMk/>
            <pc:sldMk cId="840333166" sldId="277"/>
            <ac:graphicFrameMk id="6" creationId="{4FED654C-35E9-01B7-6BBA-80907A364B95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52:24.553" v="2624" actId="1035"/>
        <pc:sldMkLst>
          <pc:docMk/>
          <pc:sldMk cId="2403095640" sldId="278"/>
        </pc:sldMkLst>
        <pc:spChg chg="mod ord">
          <ac:chgData name="Du Liu" userId="f6bbb955-1166-4a0c-a0ca-de04d0e558b9" providerId="ADAL" clId="{622876F1-0025-4EA2-BEC1-6A716F132327}" dt="2023-12-20T10:12:33.322" v="2207" actId="20577"/>
          <ac:spMkLst>
            <pc:docMk/>
            <pc:sldMk cId="2403095640" sldId="278"/>
            <ac:spMk id="2" creationId="{8E9DC04A-F8F6-6209-42C1-09FA9283F6B0}"/>
          </ac:spMkLst>
        </pc:spChg>
        <pc:spChg chg="mod ord">
          <ac:chgData name="Du Liu" userId="f6bbb955-1166-4a0c-a0ca-de04d0e558b9" providerId="ADAL" clId="{622876F1-0025-4EA2-BEC1-6A716F132327}" dt="2023-12-21T08:52:20.601" v="2612" actId="1076"/>
          <ac:spMkLst>
            <pc:docMk/>
            <pc:sldMk cId="2403095640" sldId="278"/>
            <ac:spMk id="3" creationId="{389D9194-9CCE-3765-9D8D-76153C46DC76}"/>
          </ac:spMkLst>
        </pc:spChg>
        <pc:spChg chg="add del">
          <ac:chgData name="Du Liu" userId="f6bbb955-1166-4a0c-a0ca-de04d0e558b9" providerId="ADAL" clId="{622876F1-0025-4EA2-BEC1-6A716F132327}" dt="2023-12-20T10:00:48.765" v="1905" actId="700"/>
          <ac:spMkLst>
            <pc:docMk/>
            <pc:sldMk cId="2403095640" sldId="278"/>
            <ac:spMk id="4" creationId="{80FAE0A5-E2DC-04B0-7F4A-562246828F0B}"/>
          </ac:spMkLst>
        </pc:spChg>
        <pc:graphicFrameChg chg="add del mod">
          <ac:chgData name="Du Liu" userId="f6bbb955-1166-4a0c-a0ca-de04d0e558b9" providerId="ADAL" clId="{622876F1-0025-4EA2-BEC1-6A716F132327}" dt="2023-12-20T10:01:22.736" v="1921"/>
          <ac:graphicFrameMkLst>
            <pc:docMk/>
            <pc:sldMk cId="2403095640" sldId="278"/>
            <ac:graphicFrameMk id="5" creationId="{490F21CA-EB2F-C174-6F0C-4E1E62E006FB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3:01.642" v="1939"/>
          <ac:graphicFrameMkLst>
            <pc:docMk/>
            <pc:sldMk cId="2403095640" sldId="278"/>
            <ac:graphicFrameMk id="8" creationId="{672CA989-3182-6CB2-CFAF-2539D586D991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4:54.500" v="2037"/>
          <ac:graphicFrameMkLst>
            <pc:docMk/>
            <pc:sldMk cId="2403095640" sldId="278"/>
            <ac:graphicFrameMk id="10" creationId="{D2D3B5B1-4E8A-62A2-BE06-ACB6CC0AADEA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6:07.416" v="2053"/>
          <ac:graphicFrameMkLst>
            <pc:docMk/>
            <pc:sldMk cId="2403095640" sldId="278"/>
            <ac:graphicFrameMk id="13" creationId="{5EFFCA13-1EBF-2ADB-C6A2-C3F3E5EBB90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47:52.548" v="2609" actId="20577"/>
        <pc:sldMkLst>
          <pc:docMk/>
          <pc:sldMk cId="2439376452" sldId="279"/>
        </pc:sldMkLst>
        <pc:spChg chg="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2" creationId="{9B4BEFFE-79E6-5DFF-535C-82A403054023}"/>
          </ac:spMkLst>
        </pc:spChg>
        <pc:spChg chg="mod ord">
          <ac:chgData name="Du Liu" userId="f6bbb955-1166-4a0c-a0ca-de04d0e558b9" providerId="ADAL" clId="{622876F1-0025-4EA2-BEC1-6A716F132327}" dt="2023-12-21T08:47:52.548" v="2609" actId="20577"/>
          <ac:spMkLst>
            <pc:docMk/>
            <pc:sldMk cId="2439376452" sldId="279"/>
            <ac:spMk id="3" creationId="{0EA7E79D-481A-AC5C-5AE8-319DA5F7DBAF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7" creationId="{1D48350A-D956-A018-C85A-6CBD2120D102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8" creationId="{543F3947-B8F6-4687-C513-2D34FC666843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9" creationId="{062980E8-F39F-5F40-0950-87A757952CDE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6" creationId="{5446F458-BBE4-5B5D-D76E-F1D62B105BAD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7" creationId="{98F0900D-8F7A-033B-520A-C3F8A8DED7AA}"/>
          </ac:spMkLst>
        </pc:spChg>
        <pc:graphicFrameChg chg="add del mod">
          <ac:chgData name="Du Liu" userId="f6bbb955-1166-4a0c-a0ca-de04d0e558b9" providerId="ADAL" clId="{622876F1-0025-4EA2-BEC1-6A716F132327}" dt="2023-12-21T08:38:51.137" v="2465"/>
          <ac:graphicFrameMkLst>
            <pc:docMk/>
            <pc:sldMk cId="2439376452" sldId="279"/>
            <ac:graphicFrameMk id="4" creationId="{D1EE1FBD-E818-DBB4-F6FE-11D0EC469498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6.847" v="2587" actId="1038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0:54.920" v="2491"/>
          <ac:graphicFrameMkLst>
            <pc:docMk/>
            <pc:sldMk cId="2439376452" sldId="279"/>
            <ac:graphicFrameMk id="10" creationId="{1602734C-4892-BFFD-1EB0-A4317D107EB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1:48.518" v="2508"/>
          <ac:graphicFrameMkLst>
            <pc:docMk/>
            <pc:sldMk cId="2439376452" sldId="279"/>
            <ac:graphicFrameMk id="12" creationId="{266E056C-8917-4387-18CC-9D2BDC6F942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add del mod">
          <ac:chgData name="Du Liu" userId="f6bbb955-1166-4a0c-a0ca-de04d0e558b9" providerId="ADAL" clId="{622876F1-0025-4EA2-BEC1-6A716F132327}" dt="2023-12-21T08:46:57.914" v="2607" actId="208"/>
          <ac:cxnSpMkLst>
            <pc:docMk/>
            <pc:sldMk cId="2439376452" sldId="279"/>
            <ac:cxnSpMk id="15" creationId="{0ADF8331-A605-55A4-18FC-2BCEC40ADB20}"/>
          </ac:cxnSpMkLst>
        </pc:cxnChg>
        <pc:cxnChg chg="add mod">
          <ac:chgData name="Du Liu" userId="f6bbb955-1166-4a0c-a0ca-de04d0e558b9" providerId="ADAL" clId="{622876F1-0025-4EA2-BEC1-6A716F132327}" dt="2023-12-21T08:47:01.657" v="2608" actId="208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new add del mod">
        <pc:chgData name="Du Liu" userId="f6bbb955-1166-4a0c-a0ca-de04d0e558b9" providerId="ADAL" clId="{622876F1-0025-4EA2-BEC1-6A716F132327}" dt="2023-12-21T12:45:12.231" v="3219" actId="20577"/>
        <pc:sldMkLst>
          <pc:docMk/>
          <pc:sldMk cId="705065213" sldId="280"/>
        </pc:sldMkLst>
        <pc:spChg chg="mod">
          <ac:chgData name="Du Liu" userId="f6bbb955-1166-4a0c-a0ca-de04d0e558b9" providerId="ADAL" clId="{622876F1-0025-4EA2-BEC1-6A716F132327}" dt="2023-12-21T08:58:41.487" v="2666" actId="20577"/>
          <ac:spMkLst>
            <pc:docMk/>
            <pc:sldMk cId="705065213" sldId="280"/>
            <ac:spMk id="2" creationId="{A5A236EC-DD34-326D-9398-442175505087}"/>
          </ac:spMkLst>
        </pc:spChg>
        <pc:spChg chg="mod">
          <ac:chgData name="Du Liu" userId="f6bbb955-1166-4a0c-a0ca-de04d0e558b9" providerId="ADAL" clId="{622876F1-0025-4EA2-BEC1-6A716F132327}" dt="2023-12-21T12:45:12.231" v="3219" actId="20577"/>
          <ac:spMkLst>
            <pc:docMk/>
            <pc:sldMk cId="705065213" sldId="280"/>
            <ac:spMk id="3" creationId="{6A9A989B-1C17-C6B7-F98E-47DDDB49333E}"/>
          </ac:spMkLst>
        </pc:spChg>
      </pc:sldChg>
      <pc:sldMasterChg chg="modSp mod modSldLayout">
        <pc:chgData name="Du Liu" userId="f6bbb955-1166-4a0c-a0ca-de04d0e558b9" providerId="ADAL" clId="{622876F1-0025-4EA2-BEC1-6A716F132327}" dt="2023-12-22T14:42:39.315" v="3252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622876F1-0025-4EA2-BEC1-6A716F132327}" dt="2023-12-20T10:11:22.797" v="216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u Liu" userId="f6bbb955-1166-4a0c-a0ca-de04d0e558b9" providerId="ADAL" clId="{622876F1-0025-4EA2-BEC1-6A716F132327}" dt="2023-12-20T10:11:22.796" v="216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u Liu" userId="f6bbb955-1166-4a0c-a0ca-de04d0e558b9" providerId="ADAL" clId="{622876F1-0025-4EA2-BEC1-6A716F132327}" dt="2023-12-22T14:42:39.263" v="322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622876F1-0025-4EA2-BEC1-6A716F132327}" dt="2023-12-20T10:11:22.722" v="2112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63" v="322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u Liu" userId="f6bbb955-1166-4a0c-a0ca-de04d0e558b9" providerId="ADAL" clId="{622876F1-0025-4EA2-BEC1-6A716F132327}" dt="2023-12-20T10:11:22.723" v="2113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3" v="2114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1" v="2111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0" v="2110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7" v="323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622876F1-0025-4EA2-BEC1-6A716F132327}" dt="2023-12-22T14:42:39.287" v="323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u Liu" userId="f6bbb955-1166-4a0c-a0ca-de04d0e558b9" providerId="ADAL" clId="{622876F1-0025-4EA2-BEC1-6A716F132327}" dt="2023-12-20T10:11:22.728" v="211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622876F1-0025-4EA2-BEC1-6A716F132327}" dt="2023-12-20T10:11:22.737" v="2128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8" v="2129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5" v="2127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u Liu" userId="f6bbb955-1166-4a0c-a0ca-de04d0e558b9" providerId="ADAL" clId="{622876F1-0025-4EA2-BEC1-6A716F132327}" dt="2023-12-22T14:42:39.299" v="324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4" v="324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622876F1-0025-4EA2-BEC1-6A716F132327}" dt="2023-12-20T10:11:22.748" v="2137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0" v="2138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7" v="2136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u Liu" userId="f6bbb955-1166-4a0c-a0ca-de04d0e558b9" providerId="ADAL" clId="{622876F1-0025-4EA2-BEC1-6A716F132327}" dt="2023-12-20T10:11:22.751" v="2139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2" v="2140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314" v="324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5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622876F1-0025-4EA2-BEC1-6A716F132327}" dt="2023-12-20T10:11:22.764" v="214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5" v="215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6" v="215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7" v="215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9" v="215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8" v="215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1" v="215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0" v="215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3" v="214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u Liu" userId="f6bbb955-1166-4a0c-a0ca-de04d0e558b9" providerId="ADAL" clId="{622876F1-0025-4EA2-BEC1-6A716F132327}" dt="2023-12-22T14:42:39.315" v="325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4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622876F1-0025-4EA2-BEC1-6A716F132327}" dt="2023-12-20T10:11:22.756" v="2143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7" v="2144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8" v="2145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1" v="2146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u Liu" userId="f6bbb955-1166-4a0c-a0ca-de04d0e558b9" providerId="ADAL" clId="{622876F1-0025-4EA2-BEC1-6A716F132327}" dt="2023-12-20T10:11:22.754" v="2142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u Liu" userId="f6bbb955-1166-4a0c-a0ca-de04d0e558b9" providerId="ADAL" clId="{622876F1-0025-4EA2-BEC1-6A716F132327}" dt="2023-12-22T14:42:39.315" v="324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73" v="2158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u Liu" userId="f6bbb955-1166-4a0c-a0ca-de04d0e558b9" providerId="ADAL" clId="{622876F1-0025-4EA2-BEC1-6A716F132327}" dt="2023-12-20T10:11:22.773" v="2158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3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622876F1-0025-4EA2-BEC1-6A716F132327}" dt="2023-12-20T10:11:22.734" v="212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u Liu" userId="f6bbb955-1166-4a0c-a0ca-de04d0e558b9" providerId="ADAL" clId="{622876F1-0025-4EA2-BEC1-6A716F132327}" dt="2023-12-20T10:11:22.733" v="212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u Liu" userId="f6bbb955-1166-4a0c-a0ca-de04d0e558b9" providerId="ADAL" clId="{622876F1-0025-4EA2-BEC1-6A716F132327}" dt="2023-12-22T14:42:39.299" v="323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622876F1-0025-4EA2-BEC1-6A716F132327}" dt="2023-12-20T10:11:22.741" v="213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5" v="213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u Liu" userId="f6bbb955-1166-4a0c-a0ca-de04d0e558b9" providerId="ADAL" clId="{622876F1-0025-4EA2-BEC1-6A716F132327}" dt="2023-12-20T10:11:22.743" v="213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9" v="324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u Liu" userId="f6bbb955-1166-4a0c-a0ca-de04d0e558b9" providerId="ADAL" clId="{622876F1-0025-4EA2-BEC1-6A716F132327}" dt="2023-12-20T10:11:22.740" v="213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95" v="2159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u Liu" userId="f6bbb955-1166-4a0c-a0ca-de04d0e558b9" providerId="ADAL" clId="{622876F1-0025-4EA2-BEC1-6A716F132327}" dt="2023-12-20T10:11:22.795" v="2159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3" v="323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622876F1-0025-4EA2-BEC1-6A716F132327}" dt="2023-12-20T10:11:22.731" v="2122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u Liu" userId="f6bbb955-1166-4a0c-a0ca-de04d0e558b9" providerId="ADAL" clId="{622876F1-0025-4EA2-BEC1-6A716F132327}" dt="2023-12-20T10:11:22.730" v="2121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3" v="323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77" v="322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622876F1-0025-4EA2-BEC1-6A716F132327}" dt="2023-12-22T14:42:39.277" v="322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3" v="322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622876F1-0025-4EA2-BEC1-6A716F132327}" dt="2023-12-20T10:11:22.727" v="2117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u Liu" userId="f6bbb955-1166-4a0c-a0ca-de04d0e558b9" providerId="ADAL" clId="{622876F1-0025-4EA2-BEC1-6A716F132327}" dt="2023-12-22T14:42:39.283" v="322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ABA0B8D4-A852-4ABE-B053-6E581C821077}"/>
    <pc:docChg chg="undo redo custSel addSld delSld modSld sldOrd modMainMaster">
      <pc:chgData name="Du Liu" userId="f6bbb955-1166-4a0c-a0ca-de04d0e558b9" providerId="ADAL" clId="{ABA0B8D4-A852-4ABE-B053-6E581C821077}" dt="2024-01-19T07:10:20.198" v="815"/>
      <pc:docMkLst>
        <pc:docMk/>
      </pc:docMkLst>
      <pc:sldChg chg="ord">
        <pc:chgData name="Du Liu" userId="f6bbb955-1166-4a0c-a0ca-de04d0e558b9" providerId="ADAL" clId="{ABA0B8D4-A852-4ABE-B053-6E581C821077}" dt="2024-01-19T01:13:33.857" v="711"/>
        <pc:sldMkLst>
          <pc:docMk/>
          <pc:sldMk cId="1383928708" sldId="261"/>
        </pc:sldMkLst>
      </pc:sldChg>
      <pc:sldChg chg="modSp mod">
        <pc:chgData name="Du Liu" userId="f6bbb955-1166-4a0c-a0ca-de04d0e558b9" providerId="ADAL" clId="{ABA0B8D4-A852-4ABE-B053-6E581C821077}" dt="2024-01-19T01:01:42.734" v="673" actId="14100"/>
        <pc:sldMkLst>
          <pc:docMk/>
          <pc:sldMk cId="2230748882" sldId="271"/>
        </pc:sldMkLst>
        <pc:spChg chg="mod">
          <ac:chgData name="Du Liu" userId="f6bbb955-1166-4a0c-a0ca-de04d0e558b9" providerId="ADAL" clId="{ABA0B8D4-A852-4ABE-B053-6E581C821077}" dt="2024-01-19T01:01:42.734" v="673" actId="14100"/>
          <ac:spMkLst>
            <pc:docMk/>
            <pc:sldMk cId="2230748882" sldId="271"/>
            <ac:spMk id="3" creationId="{17D5CE7D-CCF0-44B0-843A-8D46859C44EE}"/>
          </ac:spMkLst>
        </pc:spChg>
      </pc:sldChg>
      <pc:sldChg chg="delSp modSp mod">
        <pc:chgData name="Du Liu" userId="f6bbb955-1166-4a0c-a0ca-de04d0e558b9" providerId="ADAL" clId="{ABA0B8D4-A852-4ABE-B053-6E581C821077}" dt="2024-01-18T22:46:57.187" v="483" actId="14100"/>
        <pc:sldMkLst>
          <pc:docMk/>
          <pc:sldMk cId="2604203220" sldId="272"/>
        </pc:sldMkLst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" creationId="{21D37241-83FF-E6A3-0884-B2083E3539B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" creationId="{F3B835B7-1CDF-A256-EAE7-B6A145758FC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" creationId="{BAA623AC-904B-D09F-088C-3B6B7517B23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7" creationId="{13952357-F9DF-61DB-7D9C-16D7E511AB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8" creationId="{7F551D38-C581-072C-DA9C-D23DBE430EC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" creationId="{375E7077-0997-C5D0-8FD8-2DD3CD083FE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" creationId="{BA16CB71-A03A-8090-874E-1244A8408F4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" creationId="{89EB841D-5071-94AF-BFDE-225721D413A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2" creationId="{F076DB50-C4C3-D01F-F888-5B34CBB61F2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3" creationId="{3C98D6F0-BD77-08DC-C6C4-99233C91CEB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" creationId="{5A86041A-92AA-465B-84E5-5B4BF101F26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" creationId="{61E29963-D1EC-3BD7-29A0-955DF756CB5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8" creationId="{C554CF38-1B43-0F07-DD22-00FEE356FA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9" creationId="{F69ABA3A-46B8-15E8-3991-B6D17E223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2" creationId="{B1E26938-E5A5-64E7-E27A-83DA2202102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3" creationId="{ED9D5D5E-8341-F1EA-D833-14D9561A07B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8" creationId="{9E53BAB3-126A-42D5-3C22-EDE28D17DA4A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9" creationId="{85D12CD9-F6CE-3000-CDAF-5510FFE6D47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0" creationId="{FF34BBFF-2B0F-D5AB-24FC-953C5605006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1" creationId="{F2C46CA4-FC61-F16E-F6D1-6B8BDCFF404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2" creationId="{3BC0406C-954B-B44F-DEC6-3D5CFB44D1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3" creationId="{0B8B6498-C028-E8D2-239B-D6F052D7DE6B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4" creationId="{9F43884C-9FC3-6A00-03C3-59A22EBE9B4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5" creationId="{CD02EC32-30B1-5E28-D329-BE22D3BBFB8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6" creationId="{11CDD44A-2785-B76E-842B-29651860959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7" creationId="{081BCBE7-46B8-EAEC-9C14-732D4FFAC2F3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4" creationId="{47C5D6E1-200F-3E3E-1FA6-B95F1AE69740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5" creationId="{7FF111DE-2FD9-BE82-01A0-7B1E4D90CD4F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6" creationId="{D70690D3-58BC-9D23-A2EF-A117B84B9FE1}"/>
          </ac:spMkLst>
        </pc:spChg>
        <pc:spChg chg="mod topLvl">
          <ac:chgData name="Du Liu" userId="f6bbb955-1166-4a0c-a0ca-de04d0e558b9" providerId="ADAL" clId="{ABA0B8D4-A852-4ABE-B053-6E581C821077}" dt="2024-01-18T22:44:55.080" v="461" actId="1076"/>
          <ac:spMkLst>
            <pc:docMk/>
            <pc:sldMk cId="2604203220" sldId="272"/>
            <ac:spMk id="87" creationId="{AEB30337-F3A7-1269-C4A4-1CAE6D96D7A8}"/>
          </ac:spMkLst>
        </pc:spChg>
        <pc:spChg chg="mod topLvl">
          <ac:chgData name="Du Liu" userId="f6bbb955-1166-4a0c-a0ca-de04d0e558b9" providerId="ADAL" clId="{ABA0B8D4-A852-4ABE-B053-6E581C821077}" dt="2024-01-18T22:45:05.660" v="462" actId="1076"/>
          <ac:spMkLst>
            <pc:docMk/>
            <pc:sldMk cId="2604203220" sldId="272"/>
            <ac:spMk id="88" creationId="{DC86B3B9-FF23-A904-F977-8307D5D4944A}"/>
          </ac:spMkLst>
        </pc:spChg>
        <pc:spChg chg="mod topLvl">
          <ac:chgData name="Du Liu" userId="f6bbb955-1166-4a0c-a0ca-de04d0e558b9" providerId="ADAL" clId="{ABA0B8D4-A852-4ABE-B053-6E581C821077}" dt="2024-01-18T22:45:14.002" v="463" actId="1076"/>
          <ac:spMkLst>
            <pc:docMk/>
            <pc:sldMk cId="2604203220" sldId="272"/>
            <ac:spMk id="89" creationId="{F551E3C9-01F0-3DF7-BB63-2F8979C60570}"/>
          </ac:spMkLst>
        </pc:spChg>
        <pc:spChg chg="mod topLvl">
          <ac:chgData name="Du Liu" userId="f6bbb955-1166-4a0c-a0ca-de04d0e558b9" providerId="ADAL" clId="{ABA0B8D4-A852-4ABE-B053-6E581C821077}" dt="2024-01-18T22:45:34.185" v="466" actId="14100"/>
          <ac:spMkLst>
            <pc:docMk/>
            <pc:sldMk cId="2604203220" sldId="272"/>
            <ac:spMk id="90" creationId="{014B7348-DEFA-5CDC-DA91-47419B3B1E7B}"/>
          </ac:spMkLst>
        </pc:spChg>
        <pc:spChg chg="mod topLvl">
          <ac:chgData name="Du Liu" userId="f6bbb955-1166-4a0c-a0ca-de04d0e558b9" providerId="ADAL" clId="{ABA0B8D4-A852-4ABE-B053-6E581C821077}" dt="2024-01-18T22:45:44.635" v="469" actId="14100"/>
          <ac:spMkLst>
            <pc:docMk/>
            <pc:sldMk cId="2604203220" sldId="272"/>
            <ac:spMk id="91" creationId="{640C82E2-0445-3337-04EB-546993E9283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3" creationId="{35A37DE1-A0BB-BF71-2CFC-9FA7783E392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9" creationId="{C3C7C150-90F1-4C32-59A6-5736BF697D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0" creationId="{ED828205-6A9E-1DE1-0A02-F23CEC163C2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2" creationId="{7EB2DFBC-9E7C-9338-F7BA-C8AE2FF7A7D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1" creationId="{1FDE8C43-B5BB-9F2C-F051-C9130622D20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2" creationId="{C566954D-B4EA-4C49-B58A-5AEBC57950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3" creationId="{965B49EA-581C-3F06-670A-34E1EE3412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4" creationId="{D6F5C17A-34C8-153C-8070-C3931B70EDD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5" creationId="{92D2A02B-7B24-E19E-D32A-D8C25E9B344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6" creationId="{B21D0A0D-8119-99D5-C84E-8B24669EC835}"/>
          </ac:spMkLst>
        </pc:spChg>
        <pc:spChg chg="mod topLvl">
          <ac:chgData name="Du Liu" userId="f6bbb955-1166-4a0c-a0ca-de04d0e558b9" providerId="ADAL" clId="{ABA0B8D4-A852-4ABE-B053-6E581C821077}" dt="2024-01-18T22:46:19.527" v="472" actId="14100"/>
          <ac:spMkLst>
            <pc:docMk/>
            <pc:sldMk cId="2604203220" sldId="272"/>
            <ac:spMk id="142" creationId="{7E63971C-F62C-6165-C3D6-C718C9FA87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5" creationId="{D4AD5E9E-1830-9991-D77B-243D9603C68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6" creationId="{27BE8307-B9ED-EB37-F372-5FA33A1B1EAA}"/>
          </ac:spMkLst>
        </pc:spChg>
        <pc:spChg chg="mod topLvl">
          <ac:chgData name="Du Liu" userId="f6bbb955-1166-4a0c-a0ca-de04d0e558b9" providerId="ADAL" clId="{ABA0B8D4-A852-4ABE-B053-6E581C821077}" dt="2024-01-18T22:46:26.903" v="475" actId="14100"/>
          <ac:spMkLst>
            <pc:docMk/>
            <pc:sldMk cId="2604203220" sldId="272"/>
            <ac:spMk id="150" creationId="{4CEB1A05-BA64-46E1-E9C3-A953A1521EB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1" creationId="{DAD40E2D-CF44-33CF-D5A2-19D303936B84}"/>
          </ac:spMkLst>
        </pc:spChg>
        <pc:spChg chg="mod topLvl">
          <ac:chgData name="Du Liu" userId="f6bbb955-1166-4a0c-a0ca-de04d0e558b9" providerId="ADAL" clId="{ABA0B8D4-A852-4ABE-B053-6E581C821077}" dt="2024-01-18T22:46:57.187" v="483" actId="14100"/>
          <ac:spMkLst>
            <pc:docMk/>
            <pc:sldMk cId="2604203220" sldId="272"/>
            <ac:spMk id="153" creationId="{FFC1AFD6-EC83-DD76-BD79-0E5E2CC863C7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6" creationId="{617A2DDA-BEAA-8A24-D699-DF5AC27D6B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7" creationId="{F577190D-9332-F940-798C-DF703185C19D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8" creationId="{66792E67-92DC-455C-7778-5C5D10AEDBC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9" creationId="{19C7E9E9-979F-F738-46A5-4D5FC4A4CCE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60" creationId="{E1548DDA-4A91-25E4-4052-06E3E0D4B9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8" creationId="{A9C7799E-D1CB-4C60-7B40-90CF0605419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9" creationId="{1F8C8F50-55D7-A6BB-883A-04D36FAFDE5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0" creationId="{895B95B7-A519-03F4-A14D-AE14542DA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1" creationId="{32E518D4-3B3B-3808-C763-2FDAD0B49F71}"/>
          </ac:spMkLst>
        </pc:spChg>
        <pc:spChg chg="mod topLvl">
          <ac:chgData name="Du Liu" userId="f6bbb955-1166-4a0c-a0ca-de04d0e558b9" providerId="ADAL" clId="{ABA0B8D4-A852-4ABE-B053-6E581C821077}" dt="2024-01-18T22:46:49.172" v="481" actId="14100"/>
          <ac:spMkLst>
            <pc:docMk/>
            <pc:sldMk cId="2604203220" sldId="272"/>
            <ac:spMk id="214" creationId="{DE707C09-8559-1E1F-40D4-FCFF4A2F4FF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17" creationId="{4EF6F457-0CC2-4B65-2667-0882388CA19C}"/>
          </ac:spMkLst>
        </pc:spChg>
        <pc:spChg chg="mod topLvl">
          <ac:chgData name="Du Liu" userId="f6bbb955-1166-4a0c-a0ca-de04d0e558b9" providerId="ADAL" clId="{ABA0B8D4-A852-4ABE-B053-6E581C821077}" dt="2024-01-18T22:46:40.822" v="478" actId="14100"/>
          <ac:spMkLst>
            <pc:docMk/>
            <pc:sldMk cId="2604203220" sldId="272"/>
            <ac:spMk id="327" creationId="{E41FA08B-763B-AC8D-629B-FE0F25CC5B71}"/>
          </ac:spMkLst>
        </pc:spChg>
        <pc:grpChg chg="del">
          <ac:chgData name="Du Liu" userId="f6bbb955-1166-4a0c-a0ca-de04d0e558b9" providerId="ADAL" clId="{ABA0B8D4-A852-4ABE-B053-6E581C821077}" dt="2024-01-18T22:42:50.597" v="442" actId="165"/>
          <ac:grpSpMkLst>
            <pc:docMk/>
            <pc:sldMk cId="2604203220" sldId="272"/>
            <ac:grpSpMk id="328" creationId="{323D80BB-1274-8AE7-5A8B-CA918C466029}"/>
          </ac:grpSpMkLst>
        </pc:grp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7" creationId="{2391B42A-56D2-C0ED-8836-684A792E992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" creationId="{88DB5EF2-D9D4-C348-EFC0-7508C378805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1" creationId="{E58CF285-21C8-9CE4-5D42-B708473B3E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3" creationId="{4A81AD16-13F8-8328-E9E1-FE25150E370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5" creationId="{FB11ABF3-EAAE-7027-85F3-7FAD4A9D1D49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7" creationId="{F6670ED9-D4D8-E657-5647-7D91105774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" creationId="{1130656A-24F1-8E85-BBC0-8493C0686EE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4" creationId="{D4C4420F-52E3-56E8-9374-BD5094BC65C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5" creationId="{B467B0DB-E028-DF3F-3586-B3591A8BB7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9" creationId="{ACD8D26D-C00B-11F9-2441-F49B803F404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0" creationId="{BDDEB578-C3D3-9658-403C-9B173443DD0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1" creationId="{0DAD592D-C74D-E2C0-CB89-AD700F3058C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2" creationId="{9B767ECB-22B0-A02A-9175-8BFF1BF0C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4" creationId="{3074EFA0-254B-FA79-6AD4-945223104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7" creationId="{06830A95-AA1C-8405-E940-A5A74A3BCEF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69" creationId="{F3D21B9A-AD7E-1762-12A8-8C24DF5AF30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1" creationId="{18EC5354-1A36-6DD9-637D-17C879BE639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3" creationId="{B40384A0-98F2-DB08-F8A3-2427BFE248B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4" creationId="{9AFDC849-5876-88BF-2AA1-BB7E84DA4F5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6" creationId="{D092A63C-6E26-33B0-21F0-DFFE4531A5CD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8" creationId="{8B6D4744-29E3-AEFC-10BE-61DDB472632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0" creationId="{54866507-854C-B2A9-FCCD-B0FE34727C3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8" creationId="{604C2035-E579-851D-F087-76F9ABAC8BD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0" creationId="{07CCE8DD-1685-35EB-C537-1022BBA94D6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2" creationId="{2E718D13-F5C5-F881-F788-FCEF521CA54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9" creationId="{D2026B1F-6BA4-D4DD-D97D-58D16C2DDDBA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1" creationId="{17AF0BB0-14C3-A162-0DBB-B1ACC812417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3" creationId="{66E1254E-3CEC-6F20-0F9F-44D5A8B3658F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44" creationId="{81A49BF9-35D6-91FF-3BAE-1C0870C136AD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49" creationId="{E650691C-4E26-40D4-017A-56E04EEB603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52" creationId="{37BB11A5-4310-89D6-F44E-87CDCB340AC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2" creationId="{ED6731F8-AFEE-32F7-C35F-922E03A2F82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7" creationId="{27826A4B-126C-6A27-F68B-901B1195357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4" creationId="{2AF34619-C455-4A53-1C07-6EE28FA9F0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6" creationId="{1DBB16BE-6453-3A37-792D-AEAF344EDA6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9" creationId="{258289BE-C85E-3DE5-CD27-F63C00BF4D6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1" creationId="{FEC81CAE-7F2B-3813-8774-2461954D621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3" creationId="{AC88890D-9D2A-8E6A-1284-667A207D6FC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5" creationId="{2790B39C-A375-5C1C-C86E-F4B5F9BA87B5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7" creationId="{F0C8FE58-0984-2AC5-7CC3-316AF8D858D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9" creationId="{45A53461-D128-457B-2FFD-252696E498E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3" creationId="{94054241-7125-B189-B20D-FD909644BE1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20" creationId="{506AD97F-D511-F126-B68A-3714528A5C14}"/>
          </ac:cxnSpMkLst>
        </pc:cxnChg>
      </pc:sldChg>
      <pc:sldChg chg="modSp mod">
        <pc:chgData name="Du Liu" userId="f6bbb955-1166-4a0c-a0ca-de04d0e558b9" providerId="ADAL" clId="{ABA0B8D4-A852-4ABE-B053-6E581C821077}" dt="2024-01-18T23:18:14.073" v="548" actId="20577"/>
        <pc:sldMkLst>
          <pc:docMk/>
          <pc:sldMk cId="67396847" sldId="273"/>
        </pc:sldMkLst>
        <pc:spChg chg="mod">
          <ac:chgData name="Du Liu" userId="f6bbb955-1166-4a0c-a0ca-de04d0e558b9" providerId="ADAL" clId="{ABA0B8D4-A852-4ABE-B053-6E581C821077}" dt="2024-01-18T23:18:14.073" v="548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add del">
        <pc:chgData name="Du Liu" userId="f6bbb955-1166-4a0c-a0ca-de04d0e558b9" providerId="ADAL" clId="{ABA0B8D4-A852-4ABE-B053-6E581C821077}" dt="2024-01-15T09:33:49.578" v="212"/>
        <pc:sldMkLst>
          <pc:docMk/>
          <pc:sldMk cId="922422274" sldId="274"/>
        </pc:sldMkLst>
      </pc:sldChg>
      <pc:sldChg chg="addSp modSp add del mod">
        <pc:chgData name="Du Liu" userId="f6bbb955-1166-4a0c-a0ca-de04d0e558b9" providerId="ADAL" clId="{ABA0B8D4-A852-4ABE-B053-6E581C821077}" dt="2024-01-19T04:45:09.973" v="716" actId="14100"/>
        <pc:sldMkLst>
          <pc:docMk/>
          <pc:sldMk cId="1164343942" sldId="274"/>
        </pc:sldMkLst>
        <pc:spChg chg="mod">
          <ac:chgData name="Du Liu" userId="f6bbb955-1166-4a0c-a0ca-de04d0e558b9" providerId="ADAL" clId="{ABA0B8D4-A852-4ABE-B053-6E581C821077}" dt="2024-01-17T23:40:17.621" v="342" actId="20577"/>
          <ac:spMkLst>
            <pc:docMk/>
            <pc:sldMk cId="1164343942" sldId="274"/>
            <ac:spMk id="2" creationId="{A5751B32-1567-B0BF-92E4-7DEBD93F676D}"/>
          </ac:spMkLst>
        </pc:spChg>
        <pc:spChg chg="add mod">
          <ac:chgData name="Du Liu" userId="f6bbb955-1166-4a0c-a0ca-de04d0e558b9" providerId="ADAL" clId="{ABA0B8D4-A852-4ABE-B053-6E581C821077}" dt="2024-01-19T04:45:09.973" v="716" actId="14100"/>
          <ac:spMkLst>
            <pc:docMk/>
            <pc:sldMk cId="1164343942" sldId="274"/>
            <ac:spMk id="3" creationId="{3D809065-406C-3CE0-92EE-82FFFB801838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5" creationId="{35E40194-D29B-B70B-6E20-CB343BDE38D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7" creationId="{2E3BE466-BF0C-30BC-8496-B2E7E1539CC6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8" creationId="{E148D1D5-E503-9EB9-214B-BBB30EE4B703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9" creationId="{CFD67FB3-79AF-5CCB-EF34-569D04F73D7C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0" creationId="{EA44130E-B7A1-08CD-18DB-37047C0E7F3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1" creationId="{6A65237C-5F65-FA95-B852-EB4FE6992407}"/>
          </ac:spMkLst>
        </pc:spChg>
      </pc:sldChg>
      <pc:sldChg chg="modSp mod">
        <pc:chgData name="Du Liu" userId="f6bbb955-1166-4a0c-a0ca-de04d0e558b9" providerId="ADAL" clId="{ABA0B8D4-A852-4ABE-B053-6E581C821077}" dt="2024-01-19T00:13:11.187" v="652" actId="20577"/>
        <pc:sldMkLst>
          <pc:docMk/>
          <pc:sldMk cId="3685505534" sldId="276"/>
        </pc:sldMkLst>
        <pc:spChg chg="mod">
          <ac:chgData name="Du Liu" userId="f6bbb955-1166-4a0c-a0ca-de04d0e558b9" providerId="ADAL" clId="{ABA0B8D4-A852-4ABE-B053-6E581C821077}" dt="2024-01-19T00:13:11.187" v="652" actId="20577"/>
          <ac:spMkLst>
            <pc:docMk/>
            <pc:sldMk cId="3685505534" sldId="276"/>
            <ac:spMk id="3" creationId="{37597C72-D36B-384B-6E9B-9BF9D2F93815}"/>
          </ac:spMkLst>
        </pc:spChg>
      </pc:sldChg>
      <pc:sldChg chg="modSp mod">
        <pc:chgData name="Du Liu" userId="f6bbb955-1166-4a0c-a0ca-de04d0e558b9" providerId="ADAL" clId="{ABA0B8D4-A852-4ABE-B053-6E581C821077}" dt="2024-01-18T23:44:56.040" v="617" actId="20577"/>
        <pc:sldMkLst>
          <pc:docMk/>
          <pc:sldMk cId="2403095640" sldId="278"/>
        </pc:sldMkLst>
        <pc:spChg chg="mod">
          <ac:chgData name="Du Liu" userId="f6bbb955-1166-4a0c-a0ca-de04d0e558b9" providerId="ADAL" clId="{ABA0B8D4-A852-4ABE-B053-6E581C821077}" dt="2024-01-18T23:18:54.849" v="569" actId="20577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ABA0B8D4-A852-4ABE-B053-6E581C821077}" dt="2024-01-18T22:53:18.973" v="544" actId="20577"/>
          <ac:spMkLst>
            <pc:docMk/>
            <pc:sldMk cId="2403095640" sldId="278"/>
            <ac:spMk id="3" creationId="{389D9194-9CCE-3765-9D8D-76153C46DC76}"/>
          </ac:spMkLst>
        </pc:spChg>
        <pc:graphicFrameChg chg="modGraphic">
          <ac:chgData name="Du Liu" userId="f6bbb955-1166-4a0c-a0ca-de04d0e558b9" providerId="ADAL" clId="{ABA0B8D4-A852-4ABE-B053-6E581C821077}" dt="2024-01-18T23:19:12.539" v="582" actId="20577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19:14.451" v="587" actId="20577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19:19.503" v="596" actId="20577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2.430" v="613" actId="6549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44:47.198" v="611" actId="20577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6.040" v="617" actId="20577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mod">
        <pc:chgData name="Du Liu" userId="f6bbb955-1166-4a0c-a0ca-de04d0e558b9" providerId="ADAL" clId="{ABA0B8D4-A852-4ABE-B053-6E581C821077}" dt="2024-01-18T23:20:12.398" v="597" actId="14100"/>
        <pc:sldMkLst>
          <pc:docMk/>
          <pc:sldMk cId="2439376452" sldId="279"/>
        </pc:sldMkLst>
        <pc:spChg chg="mod">
          <ac:chgData name="Du Liu" userId="f6bbb955-1166-4a0c-a0ca-de04d0e558b9" providerId="ADAL" clId="{ABA0B8D4-A852-4ABE-B053-6E581C821077}" dt="2024-01-18T23:20:12.398" v="597" actId="14100"/>
          <ac:spMkLst>
            <pc:docMk/>
            <pc:sldMk cId="2439376452" sldId="279"/>
            <ac:spMk id="3" creationId="{0EA7E79D-481A-AC5C-5AE8-319DA5F7DBAF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7" creationId="{1D48350A-D956-A018-C85A-6CBD2120D102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8" creationId="{543F3947-B8F6-4687-C513-2D34FC666843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9" creationId="{062980E8-F39F-5F40-0950-87A757952CDE}"/>
          </ac:spMkLst>
        </pc:sp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5" creationId="{0ADF8331-A605-55A4-18FC-2BCEC40ADB20}"/>
          </ac:cxnSpMkLst>
        </pc:cxn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mod">
        <pc:chgData name="Du Liu" userId="f6bbb955-1166-4a0c-a0ca-de04d0e558b9" providerId="ADAL" clId="{ABA0B8D4-A852-4ABE-B053-6E581C821077}" dt="2024-01-19T00:46:05.366" v="669" actId="20577"/>
        <pc:sldMkLst>
          <pc:docMk/>
          <pc:sldMk cId="705065213" sldId="280"/>
        </pc:sldMkLst>
        <pc:spChg chg="mod">
          <ac:chgData name="Du Liu" userId="f6bbb955-1166-4a0c-a0ca-de04d0e558b9" providerId="ADAL" clId="{ABA0B8D4-A852-4ABE-B053-6E581C821077}" dt="2024-01-19T00:46:05.366" v="669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new del">
        <pc:chgData name="Du Liu" userId="f6bbb955-1166-4a0c-a0ca-de04d0e558b9" providerId="ADAL" clId="{ABA0B8D4-A852-4ABE-B053-6E581C821077}" dt="2024-01-19T01:13:29.401" v="708" actId="680"/>
        <pc:sldMkLst>
          <pc:docMk/>
          <pc:sldMk cId="438248400" sldId="281"/>
        </pc:sldMkLst>
      </pc:sldChg>
      <pc:sldChg chg="new del">
        <pc:chgData name="Du Liu" userId="f6bbb955-1166-4a0c-a0ca-de04d0e558b9" providerId="ADAL" clId="{ABA0B8D4-A852-4ABE-B053-6E581C821077}" dt="2024-01-19T01:16:13.949" v="712" actId="47"/>
        <pc:sldMkLst>
          <pc:docMk/>
          <pc:sldMk cId="2095865625" sldId="281"/>
        </pc:sldMkLst>
      </pc:sldChg>
      <pc:sldMasterChg chg="modSldLayout">
        <pc:chgData name="Du Liu" userId="f6bbb955-1166-4a0c-a0ca-de04d0e558b9" providerId="ADAL" clId="{ABA0B8D4-A852-4ABE-B053-6E581C821077}" dt="2024-01-19T07:10:20.198" v="815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ABA0B8D4-A852-4ABE-B053-6E581C821077}" dt="2024-01-19T07:10:20.115" v="78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ABA0B8D4-A852-4ABE-B053-6E581C821077}" dt="2024-01-19T07:10:20.115" v="78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37" v="79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ABA0B8D4-A852-4ABE-B053-6E581C821077}" dt="2024-01-19T07:10:20.137" v="79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61" v="803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ABA0B8D4-A852-4ABE-B053-6E581C821077}" dt="2024-01-19T07:10:20.161" v="803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81" v="809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ABA0B8D4-A852-4ABE-B053-6E581C821077}" dt="2024-01-19T07:10:20.181" v="809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98" v="81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ABA0B8D4-A852-4ABE-B053-6E581C821077}" dt="2024-01-19T07:10:20.198" v="81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89" v="81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ABA0B8D4-A852-4ABE-B053-6E581C821077}" dt="2024-01-19T07:10:20.189" v="81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54" v="800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ABA0B8D4-A852-4ABE-B053-6E581C821077}" dt="2024-01-19T07:10:20.154" v="800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71" v="806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ABA0B8D4-A852-4ABE-B053-6E581C821077}" dt="2024-01-19T07:10:20.171" v="806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44" v="79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ABA0B8D4-A852-4ABE-B053-6E581C821077}" dt="2024-01-19T07:10:20.144" v="79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23" v="788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ABA0B8D4-A852-4ABE-B053-6E581C821077}" dt="2024-01-19T07:10:20.123" v="788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1-19T07:10:20.131" v="791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ABA0B8D4-A852-4ABE-B053-6E581C821077}" dt="2024-01-19T07:10:20.131" v="791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</a:t>
            </a:r>
            <a:r>
              <a:rPr lang="en-US"/>
              <a:t>speaker…</a:t>
            </a:r>
            <a:br>
              <a:rPr lang="en-US"/>
            </a:br>
            <a:r>
              <a:rPr lang="en-US"/>
              <a:t>Ericsson </a:t>
            </a:r>
            <a:r>
              <a:rPr lang="en-US" dirty="0"/>
              <a:t>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7E619A93-2475-498F-B1C0-61A97D31D99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CFE9668F-2EC6-4545-B1AC-B4BAEE5C4E3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E979D99F-A562-4043-9AE5-DCBCAC1780E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DA84688D-1657-408B-AF88-DC022B18596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52A97415-8894-4A89-B867-0BE3575617D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6139DEEC-9776-4129-B1FA-3FCF220DA72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31477A87-DF4C-47F1-B2EC-E274E7D02AA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B9A4958E-49E1-4A81-B65E-6C37FDA2EDC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180D7E63-AB3C-42B7-9159-9ED62C7A295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B3A14870-5B60-4179-BDF6-7409396E066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2024-01-17  |  Page </a:t>
            </a:r>
            <a:fld id="{EFC81B65-856E-43B6-8CC6-ED54B67A839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897622"/>
            <a:ext cx="9495085" cy="3036204"/>
          </a:xfrm>
          <a:ln>
            <a:noFill/>
          </a:ln>
        </p:spPr>
        <p:txBody>
          <a:bodyPr/>
          <a:lstStyle/>
          <a:p>
            <a:r>
              <a:rPr lang="en-US" sz="3600" dirty="0"/>
              <a:t>JVET-AG0069</a:t>
            </a:r>
            <a:br>
              <a:rPr lang="en-US" dirty="0"/>
            </a:br>
            <a:r>
              <a:rPr lang="en-US" sz="4800" dirty="0"/>
              <a:t>AhG11: LOP with inputs transformed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7132337" cy="2087563"/>
          </a:xfrm>
          <a:ln>
            <a:noFill/>
          </a:ln>
        </p:spPr>
        <p:txBody>
          <a:bodyPr/>
          <a:lstStyle/>
          <a:p>
            <a:r>
              <a:rPr lang="en-US" dirty="0"/>
              <a:t>Du Liu, Jacob Ström, Mitra Damghanian, Per Wennersten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Ericsson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36EC-DD34-326D-9398-442175505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A989B-1C17-C6B7-F98E-47DDDB4933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sz="1600" dirty="0"/>
              <a:t>It is proposed to</a:t>
            </a:r>
          </a:p>
          <a:p>
            <a:pPr lvl="1"/>
            <a:r>
              <a:rPr lang="en-US" sz="1600" dirty="0"/>
              <a:t>Apply a 2x2 DCT-II  transform and reshaping to the inputs of LOP</a:t>
            </a:r>
          </a:p>
          <a:p>
            <a:pPr lvl="1"/>
            <a:r>
              <a:rPr lang="en-US" sz="1600" dirty="0"/>
              <a:t>Apply an inverse DCT-II and inverse reshaping to the output of LOP</a:t>
            </a:r>
          </a:p>
          <a:p>
            <a:pPr lvl="1"/>
            <a:r>
              <a:rPr lang="en-US" sz="1600" dirty="0"/>
              <a:t>Increase the number of backbone blocks and channels</a:t>
            </a:r>
          </a:p>
          <a:p>
            <a:r>
              <a:rPr lang="en-US" sz="1600" dirty="0"/>
              <a:t>The proposed model has a complexity of 16.9 </a:t>
            </a:r>
            <a:r>
              <a:rPr lang="en-US" sz="1600" dirty="0" err="1"/>
              <a:t>kMAC</a:t>
            </a:r>
            <a:r>
              <a:rPr lang="en-US" sz="1600" dirty="0"/>
              <a:t>/pixel and 0.2M parameters</a:t>
            </a:r>
          </a:p>
          <a:p>
            <a:r>
              <a:rPr lang="en-US" sz="1600" dirty="0"/>
              <a:t>BD-rate PSNR impact over NNVC-7.1 is </a:t>
            </a:r>
          </a:p>
          <a:p>
            <a:pPr lvl="1"/>
            <a:r>
              <a:rPr lang="en-US" sz="1600" dirty="0"/>
              <a:t>Float: RA {-0.48%, -3.94%, -3.51%}, AI {-0.17%, -4.16%, -4.55%}, LDB {-0.21%, -0.03%, 0.53%}</a:t>
            </a:r>
          </a:p>
          <a:p>
            <a:pPr lvl="1"/>
            <a:r>
              <a:rPr lang="en-US" sz="1600" dirty="0"/>
              <a:t>Int16: RA {-0.44%, -3.37%, -3.42%}, AI {-0.18%, -4.07%, -4.57%}, LDB {-0.03%, 0.61%, 1.75%}</a:t>
            </a:r>
          </a:p>
          <a:p>
            <a:pPr lvl="1"/>
            <a:endParaRPr lang="en-US" sz="1600" dirty="0"/>
          </a:p>
          <a:p>
            <a:r>
              <a:rPr lang="en-US" sz="1600" dirty="0"/>
              <a:t>It is proposed to study the input-transformed model in the next EE</a:t>
            </a:r>
          </a:p>
          <a:p>
            <a:endParaRPr lang="en-US" sz="1600" dirty="0"/>
          </a:p>
          <a:p>
            <a:r>
              <a:rPr lang="en-US" sz="1600" dirty="0"/>
              <a:t>Thanks to Qualcomm for crosschecking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05065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59F98-330A-9BC0-F6CC-B7A610709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A2E31-0422-D442-B109-C9019F6CAE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1913" y="1847335"/>
            <a:ext cx="11230661" cy="4389952"/>
          </a:xfrm>
        </p:spPr>
        <p:txBody>
          <a:bodyPr/>
          <a:lstStyle/>
          <a:p>
            <a:r>
              <a:rPr lang="en-US" sz="1600" dirty="0"/>
              <a:t>Current LOP.2: 17 </a:t>
            </a:r>
            <a:r>
              <a:rPr lang="en-US" sz="1600" dirty="0" err="1"/>
              <a:t>kMAC</a:t>
            </a:r>
            <a:r>
              <a:rPr lang="en-US" sz="1600" dirty="0"/>
              <a:t>/pixel, 0.05M parameters</a:t>
            </a:r>
          </a:p>
          <a:p>
            <a:r>
              <a:rPr lang="en-US" sz="1600" dirty="0"/>
              <a:t>Proposed modification</a:t>
            </a:r>
          </a:p>
          <a:p>
            <a:pPr lvl="1"/>
            <a:r>
              <a:rPr lang="en-US" sz="1600" dirty="0"/>
              <a:t>Apply a 2x2 DCT-II  transform and reshaping to the inputs of LOP</a:t>
            </a:r>
          </a:p>
          <a:p>
            <a:pPr lvl="1"/>
            <a:r>
              <a:rPr lang="en-US" sz="1600" dirty="0"/>
              <a:t>Apply an inverse DCT-II and inverse reshaping to the output of LOP</a:t>
            </a:r>
          </a:p>
          <a:p>
            <a:pPr lvl="1"/>
            <a:r>
              <a:rPr lang="en-US" sz="1600" dirty="0"/>
              <a:t>Increase the number of backbone blocks and channels</a:t>
            </a:r>
          </a:p>
          <a:p>
            <a:r>
              <a:rPr lang="en-US" sz="1600" dirty="0"/>
              <a:t>The proposed model has a complexity of 16.9 </a:t>
            </a:r>
            <a:r>
              <a:rPr lang="en-US" sz="1600" dirty="0" err="1"/>
              <a:t>kMAC</a:t>
            </a:r>
            <a:r>
              <a:rPr lang="en-US" sz="1600" dirty="0"/>
              <a:t>/pixel and 0.2M parameters</a:t>
            </a:r>
          </a:p>
          <a:p>
            <a:r>
              <a:rPr lang="en-US" sz="1600" dirty="0"/>
              <a:t>Compared to NNVC-7.1 anchor (NN Intra + LOP.2)</a:t>
            </a:r>
          </a:p>
          <a:p>
            <a:pPr lvl="1"/>
            <a:r>
              <a:rPr lang="en-US" sz="1600" dirty="0"/>
              <a:t>Float: RA {-0.48%, -3.94%, -3.51%}, AI {-0.17%, -4.16%, -4.55%}, LDB {-0.21%, -0.03%, 0.53%}</a:t>
            </a:r>
          </a:p>
          <a:p>
            <a:pPr lvl="1"/>
            <a:r>
              <a:rPr lang="en-US" sz="1600" dirty="0"/>
              <a:t>Int16: RA {-0.44%, -3.37%, -3.42%}, AI {-0.18%, -4.07%, -4.57%}, LDB {-0.03%, 0.61%, 1.75%}</a:t>
            </a:r>
          </a:p>
        </p:txBody>
      </p:sp>
    </p:spTree>
    <p:extLst>
      <p:ext uri="{BB962C8B-B14F-4D97-AF65-F5344CB8AC3E}">
        <p14:creationId xmlns:p14="http://schemas.microsoft.com/office/powerpoint/2010/main" val="6739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51B32-1567-B0BF-92E4-7DEBD93F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Current LOP.2 </a:t>
            </a:r>
            <a:r>
              <a:rPr lang="en-US" dirty="0"/>
              <a:t>architecture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3FC839-69C2-B3CA-12BB-0FBBB9BF4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507" y="1361813"/>
            <a:ext cx="9655868" cy="5358727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E40194-D29B-B70B-6E20-CB343BDE38DA}"/>
              </a:ext>
            </a:extLst>
          </p:cNvPr>
          <p:cNvSpPr txBox="1"/>
          <p:nvPr/>
        </p:nvSpPr>
        <p:spPr>
          <a:xfrm>
            <a:off x="267712" y="2309642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144x144x3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3BE466-BF0C-30BC-8496-B2E7E1539CC6}"/>
              </a:ext>
            </a:extLst>
          </p:cNvPr>
          <p:cNvSpPr txBox="1"/>
          <p:nvPr/>
        </p:nvSpPr>
        <p:spPr>
          <a:xfrm>
            <a:off x="261950" y="2961680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144x144x3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48D1D5-E503-9EB9-214B-BBB30EE4B703}"/>
              </a:ext>
            </a:extLst>
          </p:cNvPr>
          <p:cNvSpPr txBox="1"/>
          <p:nvPr/>
        </p:nvSpPr>
        <p:spPr>
          <a:xfrm>
            <a:off x="261951" y="3588352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144x144x3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67FB3-79AF-5CCB-EF34-569D04F73D7C}"/>
              </a:ext>
            </a:extLst>
          </p:cNvPr>
          <p:cNvSpPr txBox="1"/>
          <p:nvPr/>
        </p:nvSpPr>
        <p:spPr>
          <a:xfrm>
            <a:off x="261949" y="4240390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144x144x1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44130E-B7A1-08CD-18DB-37047C0E7F3A}"/>
              </a:ext>
            </a:extLst>
          </p:cNvPr>
          <p:cNvSpPr txBox="1"/>
          <p:nvPr/>
        </p:nvSpPr>
        <p:spPr>
          <a:xfrm>
            <a:off x="267712" y="4898250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144x144x1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65237C-5F65-FA95-B852-EB4FE6992407}"/>
              </a:ext>
            </a:extLst>
          </p:cNvPr>
          <p:cNvSpPr txBox="1"/>
          <p:nvPr/>
        </p:nvSpPr>
        <p:spPr>
          <a:xfrm>
            <a:off x="267712" y="5582755"/>
            <a:ext cx="1301029" cy="36778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144x144x1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9065-406C-3CE0-92EE-82FFFB801838}"/>
              </a:ext>
            </a:extLst>
          </p:cNvPr>
          <p:cNvSpPr txBox="1"/>
          <p:nvPr/>
        </p:nvSpPr>
        <p:spPr>
          <a:xfrm rot="16200000">
            <a:off x="3922323" y="2792713"/>
            <a:ext cx="1564484" cy="3077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+mn-lt"/>
              </a:rPr>
              <a:t>72x72x(C</a:t>
            </a:r>
            <a:r>
              <a:rPr lang="en-US" sz="1400" baseline="-25000" dirty="0">
                <a:solidFill>
                  <a:schemeClr val="accent1"/>
                </a:solidFill>
                <a:latin typeface="+mn-lt"/>
              </a:rPr>
              <a:t>Y</a:t>
            </a:r>
            <a:r>
              <a:rPr lang="en-US" sz="1400" dirty="0">
                <a:solidFill>
                  <a:schemeClr val="accent1"/>
                </a:solidFill>
                <a:latin typeface="+mn-lt"/>
              </a:rPr>
              <a:t>+C</a:t>
            </a:r>
            <a:r>
              <a:rPr lang="en-US" sz="1400" baseline="-25000" dirty="0">
                <a:solidFill>
                  <a:schemeClr val="accent1"/>
                </a:solidFill>
                <a:latin typeface="+mn-lt"/>
              </a:rPr>
              <a:t>UV</a:t>
            </a:r>
            <a:r>
              <a:rPr lang="en-US" sz="1400" dirty="0">
                <a:solidFill>
                  <a:schemeClr val="accent1"/>
                </a:solidFill>
                <a:latin typeface="+mn-lt"/>
              </a:rPr>
              <a:t>)</a:t>
            </a:r>
            <a:endParaRPr lang="en-SE" sz="140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34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A9518-B527-5171-7612-AAED2E9C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inputs with </a:t>
            </a:r>
            <a:r>
              <a:rPr lang="en-US"/>
              <a:t>DCT transform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12344-14EC-7C38-44DF-53F45330644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5735" y="1816443"/>
            <a:ext cx="11236840" cy="4420844"/>
          </a:xfrm>
        </p:spPr>
        <p:txBody>
          <a:bodyPr/>
          <a:lstStyle/>
          <a:p>
            <a:r>
              <a:rPr lang="en-US" sz="1600" dirty="0"/>
              <a:t>Current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Proposed inputs using 2x2 DCT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840B06-13F6-5A6E-0E8F-0019BC444D5D}"/>
              </a:ext>
            </a:extLst>
          </p:cNvPr>
          <p:cNvGrpSpPr/>
          <p:nvPr/>
        </p:nvGrpSpPr>
        <p:grpSpPr>
          <a:xfrm>
            <a:off x="877478" y="2272158"/>
            <a:ext cx="5865054" cy="1384900"/>
            <a:chOff x="525310" y="962342"/>
            <a:chExt cx="5865054" cy="13849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B63BBB-8923-998C-9BEC-59541AABDFD5}"/>
                </a:ext>
              </a:extLst>
            </p:cNvPr>
            <p:cNvSpPr txBox="1"/>
            <p:nvPr/>
          </p:nvSpPr>
          <p:spPr>
            <a:xfrm>
              <a:off x="772298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7724B28-D7D4-2C34-74EE-C94CA8A520B5}"/>
                </a:ext>
              </a:extLst>
            </p:cNvPr>
            <p:cNvSpPr txBox="1"/>
            <p:nvPr/>
          </p:nvSpPr>
          <p:spPr>
            <a:xfrm>
              <a:off x="772298" y="1727886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C94470-B01F-9EBC-9C51-C838AE17C310}"/>
                </a:ext>
              </a:extLst>
            </p:cNvPr>
            <p:cNvSpPr txBox="1"/>
            <p:nvPr/>
          </p:nvSpPr>
          <p:spPr>
            <a:xfrm>
              <a:off x="1696996" y="1727886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2FD3A0-0CB6-B299-54BB-41157A3E1AC5}"/>
                </a:ext>
              </a:extLst>
            </p:cNvPr>
            <p:cNvSpPr txBox="1"/>
            <p:nvPr/>
          </p:nvSpPr>
          <p:spPr>
            <a:xfrm>
              <a:off x="2568146" y="119860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45AE99-02A5-89B5-61AF-5AE385093BA1}"/>
                </a:ext>
              </a:extLst>
            </p:cNvPr>
            <p:cNvSpPr txBox="1"/>
            <p:nvPr/>
          </p:nvSpPr>
          <p:spPr>
            <a:xfrm>
              <a:off x="4307907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7A93F9B-E713-A5F9-F4D9-77DE53908D09}"/>
                </a:ext>
              </a:extLst>
            </p:cNvPr>
            <p:cNvCxnSpPr>
              <a:stCxn id="5" idx="3"/>
              <a:endCxn id="8" idx="1"/>
            </p:cNvCxnSpPr>
            <p:nvPr/>
          </p:nvCxnSpPr>
          <p:spPr bwMode="auto">
            <a:xfrm flipV="1">
              <a:off x="1544596" y="1387045"/>
              <a:ext cx="1023550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5536164-D616-327B-F61E-5C480BF51E13}"/>
                </a:ext>
              </a:extLst>
            </p:cNvPr>
            <p:cNvCxnSpPr>
              <a:stCxn id="6" idx="3"/>
              <a:endCxn id="7" idx="1"/>
            </p:cNvCxnSpPr>
            <p:nvPr/>
          </p:nvCxnSpPr>
          <p:spPr bwMode="auto">
            <a:xfrm>
              <a:off x="1544596" y="1916327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712B6E74-3CFC-2FF6-B6C4-ECB6CD3AE089}"/>
                </a:ext>
              </a:extLst>
            </p:cNvPr>
            <p:cNvCxnSpPr>
              <a:stCxn id="7" idx="3"/>
            </p:cNvCxnSpPr>
            <p:nvPr/>
          </p:nvCxnSpPr>
          <p:spPr bwMode="auto">
            <a:xfrm flipV="1">
              <a:off x="2119184" y="1387044"/>
              <a:ext cx="86497" cy="529283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F7BED67-E12B-D48F-67B0-97DA517C4FBB}"/>
                </a:ext>
              </a:extLst>
            </p:cNvPr>
            <p:cNvCxnSpPr>
              <a:stCxn id="8" idx="3"/>
              <a:endCxn id="9" idx="1"/>
            </p:cNvCxnSpPr>
            <p:nvPr/>
          </p:nvCxnSpPr>
          <p:spPr bwMode="auto">
            <a:xfrm>
              <a:off x="3340444" y="1387045"/>
              <a:ext cx="967463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AD6B67-7F3B-3561-3EBD-1009B6124EEF}"/>
                </a:ext>
              </a:extLst>
            </p:cNvPr>
            <p:cNvSpPr txBox="1"/>
            <p:nvPr/>
          </p:nvSpPr>
          <p:spPr>
            <a:xfrm>
              <a:off x="319103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144x144x3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EAA6F2-7183-70BC-30F3-4EE1ED19CA97}"/>
                </a:ext>
              </a:extLst>
            </p:cNvPr>
            <p:cNvSpPr txBox="1"/>
            <p:nvPr/>
          </p:nvSpPr>
          <p:spPr>
            <a:xfrm>
              <a:off x="538955" y="96234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52D562-12A4-2A63-CB75-F147B87E9400}"/>
                </a:ext>
              </a:extLst>
            </p:cNvPr>
            <p:cNvSpPr txBox="1"/>
            <p:nvPr/>
          </p:nvSpPr>
          <p:spPr>
            <a:xfrm>
              <a:off x="525310" y="208563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EED09F-A885-05ED-09F7-E496D5AD8636}"/>
                </a:ext>
              </a:extLst>
            </p:cNvPr>
            <p:cNvSpPr txBox="1"/>
            <p:nvPr/>
          </p:nvSpPr>
          <p:spPr>
            <a:xfrm>
              <a:off x="5968176" y="1195762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4B9A880-835C-C750-4BA9-78D5A6B93104}"/>
                </a:ext>
              </a:extLst>
            </p:cNvPr>
            <p:cNvCxnSpPr>
              <a:stCxn id="9" idx="3"/>
              <a:endCxn id="17" idx="1"/>
            </p:cNvCxnSpPr>
            <p:nvPr/>
          </p:nvCxnSpPr>
          <p:spPr bwMode="auto">
            <a:xfrm flipV="1">
              <a:off x="5080205" y="1384203"/>
              <a:ext cx="8879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9CAE31E-DE2E-4D58-4ED4-1235C1F5FADD}"/>
                </a:ext>
              </a:extLst>
            </p:cNvPr>
            <p:cNvSpPr txBox="1"/>
            <p:nvPr/>
          </p:nvSpPr>
          <p:spPr>
            <a:xfrm>
              <a:off x="491389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144x144xd1</a:t>
              </a:r>
              <a:endParaRPr lang="en-SE" sz="1100" dirty="0">
                <a:latin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16F659-7411-CCB8-12AF-05F7E8AEAFD1}"/>
              </a:ext>
            </a:extLst>
          </p:cNvPr>
          <p:cNvGrpSpPr/>
          <p:nvPr/>
        </p:nvGrpSpPr>
        <p:grpSpPr>
          <a:xfrm>
            <a:off x="877478" y="4694394"/>
            <a:ext cx="7380772" cy="1384900"/>
            <a:chOff x="525310" y="3110661"/>
            <a:chExt cx="7380772" cy="13849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D688BE8-847B-0424-9EF0-AB4F97A8BECE}"/>
                </a:ext>
              </a:extLst>
            </p:cNvPr>
            <p:cNvSpPr txBox="1"/>
            <p:nvPr/>
          </p:nvSpPr>
          <p:spPr>
            <a:xfrm>
              <a:off x="772298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46A512-B29F-F18A-8A0C-18177A123621}"/>
                </a:ext>
              </a:extLst>
            </p:cNvPr>
            <p:cNvSpPr txBox="1"/>
            <p:nvPr/>
          </p:nvSpPr>
          <p:spPr>
            <a:xfrm>
              <a:off x="772298" y="38762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63D35A1-64D1-1CA8-3E3D-2387A6721B19}"/>
                </a:ext>
              </a:extLst>
            </p:cNvPr>
            <p:cNvSpPr txBox="1"/>
            <p:nvPr/>
          </p:nvSpPr>
          <p:spPr>
            <a:xfrm>
              <a:off x="1696996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4114D12-2091-FEA4-D5BF-073FEC7C7D4C}"/>
                </a:ext>
              </a:extLst>
            </p:cNvPr>
            <p:cNvSpPr txBox="1"/>
            <p:nvPr/>
          </p:nvSpPr>
          <p:spPr>
            <a:xfrm>
              <a:off x="2265400" y="3346923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DCT-II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2C3A58-3011-4B79-6892-1E1CE99F7244}"/>
                </a:ext>
              </a:extLst>
            </p:cNvPr>
            <p:cNvSpPr txBox="1"/>
            <p:nvPr/>
          </p:nvSpPr>
          <p:spPr>
            <a:xfrm>
              <a:off x="5810925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3723F0E-FC34-9688-A132-22E4F2F9E6AB}"/>
                </a:ext>
              </a:extLst>
            </p:cNvPr>
            <p:cNvCxnSpPr>
              <a:stCxn id="21" idx="3"/>
              <a:endCxn id="24" idx="1"/>
            </p:cNvCxnSpPr>
            <p:nvPr/>
          </p:nvCxnSpPr>
          <p:spPr bwMode="auto">
            <a:xfrm flipV="1">
              <a:off x="1544596" y="3535364"/>
              <a:ext cx="720804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73459B4-E01C-5A33-CC4F-722FB47F48EA}"/>
                </a:ext>
              </a:extLst>
            </p:cNvPr>
            <p:cNvCxnSpPr>
              <a:stCxn id="22" idx="3"/>
              <a:endCxn id="23" idx="1"/>
            </p:cNvCxnSpPr>
            <p:nvPr/>
          </p:nvCxnSpPr>
          <p:spPr bwMode="auto">
            <a:xfrm>
              <a:off x="1544596" y="4064646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C7FDFE92-77AE-8FAE-DE94-0A2284422434}"/>
                </a:ext>
              </a:extLst>
            </p:cNvPr>
            <p:cNvCxnSpPr>
              <a:cxnSpLocks/>
              <a:stCxn id="35" idx="3"/>
            </p:cNvCxnSpPr>
            <p:nvPr/>
          </p:nvCxnSpPr>
          <p:spPr bwMode="auto">
            <a:xfrm flipV="1">
              <a:off x="2824422" y="3532520"/>
              <a:ext cx="1180039" cy="532126"/>
            </a:xfrm>
            <a:prstGeom prst="bentConnector3">
              <a:avLst>
                <a:gd name="adj1" fmla="val 100263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25C991-39FB-46B0-F540-26A425264AB5}"/>
                </a:ext>
              </a:extLst>
            </p:cNvPr>
            <p:cNvCxnSpPr>
              <a:cxnSpLocks/>
              <a:stCxn id="24" idx="3"/>
              <a:endCxn id="37" idx="1"/>
            </p:cNvCxnSpPr>
            <p:nvPr/>
          </p:nvCxnSpPr>
          <p:spPr bwMode="auto">
            <a:xfrm flipV="1">
              <a:off x="3037698" y="3532521"/>
              <a:ext cx="1141862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9806475-F727-CA38-C02B-8A94D00F0D13}"/>
                </a:ext>
              </a:extLst>
            </p:cNvPr>
            <p:cNvSpPr txBox="1"/>
            <p:nvPr/>
          </p:nvSpPr>
          <p:spPr>
            <a:xfrm>
              <a:off x="4694057" y="327375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72x72x6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9C135C-EEE4-5825-6333-DB8B0694AEAE}"/>
                </a:ext>
              </a:extLst>
            </p:cNvPr>
            <p:cNvSpPr txBox="1"/>
            <p:nvPr/>
          </p:nvSpPr>
          <p:spPr>
            <a:xfrm>
              <a:off x="538955" y="311066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EFB03EF-F017-D7DD-EF56-03C2C2EF5FE6}"/>
                </a:ext>
              </a:extLst>
            </p:cNvPr>
            <p:cNvSpPr txBox="1"/>
            <p:nvPr/>
          </p:nvSpPr>
          <p:spPr>
            <a:xfrm>
              <a:off x="525310" y="423395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2B0996-AF2E-DEE9-67A4-72E766C1616C}"/>
                </a:ext>
              </a:extLst>
            </p:cNvPr>
            <p:cNvSpPr txBox="1"/>
            <p:nvPr/>
          </p:nvSpPr>
          <p:spPr>
            <a:xfrm>
              <a:off x="7483894" y="3344081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FE4E927-F813-DC2B-4385-40F4E4A7889A}"/>
                </a:ext>
              </a:extLst>
            </p:cNvPr>
            <p:cNvCxnSpPr>
              <a:stCxn id="25" idx="3"/>
              <a:endCxn id="33" idx="1"/>
            </p:cNvCxnSpPr>
            <p:nvPr/>
          </p:nvCxnSpPr>
          <p:spPr bwMode="auto">
            <a:xfrm flipV="1">
              <a:off x="6583223" y="3532522"/>
              <a:ext cx="9006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936D41-7617-B587-4D1E-89BE1A34B558}"/>
                </a:ext>
              </a:extLst>
            </p:cNvPr>
            <p:cNvSpPr txBox="1"/>
            <p:nvPr/>
          </p:nvSpPr>
          <p:spPr>
            <a:xfrm>
              <a:off x="2402234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2↓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E1865B2-D243-3294-AA3A-EE49A3B88223}"/>
                </a:ext>
              </a:extLst>
            </p:cNvPr>
            <p:cNvCxnSpPr>
              <a:stCxn id="23" idx="3"/>
              <a:endCxn id="35" idx="1"/>
            </p:cNvCxnSpPr>
            <p:nvPr/>
          </p:nvCxnSpPr>
          <p:spPr bwMode="auto">
            <a:xfrm>
              <a:off x="2119184" y="4064646"/>
              <a:ext cx="28305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AC9C7BC-7D8E-7DA1-3A9F-FA7A8DE13848}"/>
                </a:ext>
              </a:extLst>
            </p:cNvPr>
            <p:cNvSpPr txBox="1"/>
            <p:nvPr/>
          </p:nvSpPr>
          <p:spPr>
            <a:xfrm>
              <a:off x="4179560" y="3344080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F2A46611-66B8-633E-CF99-849CE220CA1B}"/>
                </a:ext>
              </a:extLst>
            </p:cNvPr>
            <p:cNvCxnSpPr>
              <a:stCxn id="37" idx="3"/>
              <a:endCxn id="25" idx="1"/>
            </p:cNvCxnSpPr>
            <p:nvPr/>
          </p:nvCxnSpPr>
          <p:spPr bwMode="auto">
            <a:xfrm>
              <a:off x="4951858" y="3532521"/>
              <a:ext cx="859067" cy="284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21721C5-89A0-24D1-350E-8CD016D2AD34}"/>
                </a:ext>
              </a:extLst>
            </p:cNvPr>
            <p:cNvSpPr txBox="1"/>
            <p:nvPr/>
          </p:nvSpPr>
          <p:spPr>
            <a:xfrm>
              <a:off x="2824422" y="329819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72x72x4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D4B0768-8158-471A-BA40-6A40194413A2}"/>
                </a:ext>
              </a:extLst>
            </p:cNvPr>
            <p:cNvSpPr txBox="1"/>
            <p:nvPr/>
          </p:nvSpPr>
          <p:spPr>
            <a:xfrm>
              <a:off x="2824422" y="382732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2132F6F-B537-ED41-1830-7163061DC752}"/>
                </a:ext>
              </a:extLst>
            </p:cNvPr>
            <p:cNvSpPr txBox="1"/>
            <p:nvPr/>
          </p:nvSpPr>
          <p:spPr>
            <a:xfrm>
              <a:off x="6351115" y="3289000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72x72xd1</a:t>
              </a:r>
              <a:endParaRPr lang="en-SE" sz="11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655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roup 282">
            <a:extLst>
              <a:ext uri="{FF2B5EF4-FFF2-40B4-BE49-F238E27FC236}">
                <a16:creationId xmlns:a16="http://schemas.microsoft.com/office/drawing/2014/main" id="{9BA23BDA-DA06-DB5D-02D1-D745B561E801}"/>
              </a:ext>
            </a:extLst>
          </p:cNvPr>
          <p:cNvGrpSpPr/>
          <p:nvPr/>
        </p:nvGrpSpPr>
        <p:grpSpPr>
          <a:xfrm>
            <a:off x="6242347" y="1871387"/>
            <a:ext cx="3469017" cy="1643167"/>
            <a:chOff x="1618551" y="4915307"/>
            <a:chExt cx="3469017" cy="1643167"/>
          </a:xfrm>
        </p:grpSpPr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F1890925-44AC-E8AC-AF64-85939DEA7095}"/>
                </a:ext>
              </a:extLst>
            </p:cNvPr>
            <p:cNvSpPr txBox="1"/>
            <p:nvPr/>
          </p:nvSpPr>
          <p:spPr>
            <a:xfrm rot="16200000">
              <a:off x="1796734" y="5755969"/>
              <a:ext cx="872066" cy="366743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1x1</a:t>
              </a:r>
              <a:b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x</a:t>
              </a: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baseline="-2500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1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48A77F1B-C762-99AF-4666-4B20CC78AE77}"/>
                </a:ext>
              </a:extLst>
            </p:cNvPr>
            <p:cNvSpPr txBox="1"/>
            <p:nvPr/>
          </p:nvSpPr>
          <p:spPr>
            <a:xfrm rot="16200000">
              <a:off x="2141919" y="5834926"/>
              <a:ext cx="872280" cy="209047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PReLU</a:t>
              </a:r>
              <a:endParaRPr kumimoji="0" lang="en-SE" sz="1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1B059B6A-4AB8-8E27-08AC-2295582DFAB1}"/>
                </a:ext>
              </a:extLst>
            </p:cNvPr>
            <p:cNvSpPr txBox="1"/>
            <p:nvPr/>
          </p:nvSpPr>
          <p:spPr>
            <a:xfrm rot="16200000">
              <a:off x="2531347" y="5756186"/>
              <a:ext cx="872066" cy="36674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1x1</a:t>
              </a:r>
              <a:b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baseline="-2500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1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x</a:t>
              </a: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D43E4368-FDD7-9D08-E444-B763DEE9604A}"/>
                </a:ext>
              </a:extLst>
            </p:cNvPr>
            <p:cNvSpPr txBox="1"/>
            <p:nvPr/>
          </p:nvSpPr>
          <p:spPr>
            <a:xfrm rot="16200000">
              <a:off x="2894841" y="5756186"/>
              <a:ext cx="1078111" cy="366744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 err="1">
                  <a:solidFill>
                    <a:schemeClr val="accent1"/>
                  </a:solidFill>
                  <a:latin typeface="Ericsson Hilda"/>
                  <a:ea typeface="+mn-ea"/>
                  <a:cs typeface="+mn-cs"/>
                </a:rPr>
                <a:t>sep</a:t>
              </a: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 1x3</a:t>
              </a:r>
              <a:b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x</a:t>
              </a: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baseline="-2500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21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5E4A9CDA-37E4-FF58-30AD-5DCBDEC598F4}"/>
                </a:ext>
              </a:extLst>
            </p:cNvPr>
            <p:cNvSpPr txBox="1"/>
            <p:nvPr/>
          </p:nvSpPr>
          <p:spPr>
            <a:xfrm rot="16200000">
              <a:off x="3355733" y="5756973"/>
              <a:ext cx="1078111" cy="366745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 err="1">
                  <a:solidFill>
                    <a:schemeClr val="accent1"/>
                  </a:solidFill>
                  <a:latin typeface="Ericsson Hilda"/>
                  <a:ea typeface="+mn-ea"/>
                  <a:cs typeface="+mn-cs"/>
                </a:rPr>
                <a:t>sep</a:t>
              </a: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 3x1</a:t>
              </a:r>
              <a:b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baseline="-2500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21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x</a:t>
              </a:r>
              <a:r>
                <a:rPr lang="en-US" sz="1000" kern="1000" spc="-30" dirty="0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endParaRPr kumimoji="0" lang="en-SE" sz="1000" b="0" i="0" u="none" strike="noStrike" kern="1000" cap="none" spc="-3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308A4DDC-6D69-FF87-0BD0-87B43916ADB2}"/>
                </a:ext>
              </a:extLst>
            </p:cNvPr>
            <p:cNvSpPr txBox="1"/>
            <p:nvPr/>
          </p:nvSpPr>
          <p:spPr>
            <a:xfrm rot="16200000">
              <a:off x="3853133" y="5787008"/>
              <a:ext cx="872066" cy="305101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1x1</a:t>
              </a:r>
              <a:b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000" kern="1000" spc="-30" dirty="0" err="1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x</a:t>
              </a:r>
              <a:r>
                <a:rPr lang="en-US" sz="1000" kern="1000" spc="-30" dirty="0" err="1">
                  <a:solidFill>
                    <a:srgbClr val="FF0000"/>
                  </a:solidFill>
                  <a:latin typeface="Ericsson Hilda"/>
                  <a:ea typeface="+mn-ea"/>
                  <a:cs typeface="+mn-cs"/>
                </a:rPr>
                <a:t>C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6984B562-FFE6-BE7D-C4FE-AB264E411E80}"/>
                </a:ext>
              </a:extLst>
            </p:cNvPr>
            <p:cNvSpPr txBox="1"/>
            <p:nvPr/>
          </p:nvSpPr>
          <p:spPr>
            <a:xfrm rot="16200000">
              <a:off x="4700139" y="5837074"/>
              <a:ext cx="569891" cy="20496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[</a:t>
              </a:r>
              <a:r>
                <a:rPr lang="en-US" sz="1000" kern="1000" spc="-30" dirty="0" err="1">
                  <a:solidFill>
                    <a:schemeClr val="accent6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,h,w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]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4" name="Flowchart: Or 223">
              <a:extLst>
                <a:ext uri="{FF2B5EF4-FFF2-40B4-BE49-F238E27FC236}">
                  <a16:creationId xmlns:a16="http://schemas.microsoft.com/office/drawing/2014/main" id="{FA423070-39D2-0F97-6C48-7DDA229A73B5}"/>
                </a:ext>
              </a:extLst>
            </p:cNvPr>
            <p:cNvSpPr/>
            <p:nvPr/>
          </p:nvSpPr>
          <p:spPr bwMode="auto">
            <a:xfrm>
              <a:off x="4566364" y="5833893"/>
              <a:ext cx="204965" cy="204965"/>
            </a:xfrm>
            <a:prstGeom prst="flowChartOr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SE" sz="1400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E1074DE5-2B67-DE8D-A160-AF38313FB44A}"/>
                </a:ext>
              </a:extLst>
            </p:cNvPr>
            <p:cNvSpPr txBox="1"/>
            <p:nvPr/>
          </p:nvSpPr>
          <p:spPr>
            <a:xfrm rot="16200000">
              <a:off x="1478173" y="5795777"/>
              <a:ext cx="569891" cy="289135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[</a:t>
              </a:r>
              <a:r>
                <a:rPr lang="en-US" sz="1000" kern="1000" spc="-30" dirty="0" err="1">
                  <a:solidFill>
                    <a:schemeClr val="accent6"/>
                  </a:solidFill>
                  <a:latin typeface="Ericsson Hilda"/>
                  <a:ea typeface="+mn-ea"/>
                  <a:cs typeface="+mn-cs"/>
                </a:rPr>
                <a:t>C</a:t>
              </a:r>
              <a:r>
                <a:rPr lang="en-US" sz="1000" kern="1000" spc="-30" dirty="0" err="1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,h,w</a:t>
              </a:r>
              <a:r>
                <a:rPr lang="en-US" sz="10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]</a:t>
              </a:r>
              <a:endParaRPr kumimoji="0" lang="en-SE" sz="1000" b="0" i="0" u="none" strike="noStrike" kern="1000" cap="none" spc="-3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227" name="Straight Arrow Connector 226">
              <a:extLst>
                <a:ext uri="{FF2B5EF4-FFF2-40B4-BE49-F238E27FC236}">
                  <a16:creationId xmlns:a16="http://schemas.microsoft.com/office/drawing/2014/main" id="{928C03D5-69CF-6848-206D-670339614508}"/>
                </a:ext>
              </a:extLst>
            </p:cNvPr>
            <p:cNvCxnSpPr>
              <a:cxnSpLocks/>
              <a:stCxn id="225" idx="2"/>
              <a:endCxn id="217" idx="0"/>
            </p:cNvCxnSpPr>
            <p:nvPr/>
          </p:nvCxnSpPr>
          <p:spPr bwMode="auto">
            <a:xfrm flipV="1">
              <a:off x="1907686" y="5939341"/>
              <a:ext cx="141710" cy="10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87FADBA2-ABB6-8B13-7CAC-22F28882E41B}"/>
                </a:ext>
              </a:extLst>
            </p:cNvPr>
            <p:cNvCxnSpPr>
              <a:cxnSpLocks/>
              <a:stCxn id="217" idx="2"/>
              <a:endCxn id="218" idx="0"/>
            </p:cNvCxnSpPr>
            <p:nvPr/>
          </p:nvCxnSpPr>
          <p:spPr bwMode="auto">
            <a:xfrm>
              <a:off x="2416139" y="5939341"/>
              <a:ext cx="57397" cy="1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26F52562-7B82-DF2E-C4E8-89EDDCE55C97}"/>
                </a:ext>
              </a:extLst>
            </p:cNvPr>
            <p:cNvCxnSpPr>
              <a:cxnSpLocks/>
              <a:stCxn id="218" idx="2"/>
              <a:endCxn id="219" idx="0"/>
            </p:cNvCxnSpPr>
            <p:nvPr/>
          </p:nvCxnSpPr>
          <p:spPr bwMode="auto">
            <a:xfrm>
              <a:off x="2682583" y="5939450"/>
              <a:ext cx="101424" cy="1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18D484B3-7B75-93EB-16CF-7AFF234258E9}"/>
                </a:ext>
              </a:extLst>
            </p:cNvPr>
            <p:cNvCxnSpPr>
              <a:cxnSpLocks/>
              <a:stCxn id="219" idx="2"/>
              <a:endCxn id="220" idx="0"/>
            </p:cNvCxnSpPr>
            <p:nvPr/>
          </p:nvCxnSpPr>
          <p:spPr bwMode="auto">
            <a:xfrm flipV="1">
              <a:off x="3150753" y="5939558"/>
              <a:ext cx="99772" cy="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8081E130-64C7-CA36-64C8-6BBEF6A5F82B}"/>
                </a:ext>
              </a:extLst>
            </p:cNvPr>
            <p:cNvCxnSpPr>
              <a:cxnSpLocks/>
              <a:stCxn id="220" idx="2"/>
              <a:endCxn id="221" idx="0"/>
            </p:cNvCxnSpPr>
            <p:nvPr/>
          </p:nvCxnSpPr>
          <p:spPr bwMode="auto">
            <a:xfrm>
              <a:off x="3617269" y="5939558"/>
              <a:ext cx="94147" cy="7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17E6383B-8599-6B54-40F9-38866766FF04}"/>
                </a:ext>
              </a:extLst>
            </p:cNvPr>
            <p:cNvCxnSpPr>
              <a:cxnSpLocks/>
              <a:stCxn id="221" idx="2"/>
              <a:endCxn id="222" idx="0"/>
            </p:cNvCxnSpPr>
            <p:nvPr/>
          </p:nvCxnSpPr>
          <p:spPr bwMode="auto">
            <a:xfrm flipV="1">
              <a:off x="4078161" y="5939559"/>
              <a:ext cx="58455" cy="78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9" name="Straight Arrow Connector 238">
              <a:extLst>
                <a:ext uri="{FF2B5EF4-FFF2-40B4-BE49-F238E27FC236}">
                  <a16:creationId xmlns:a16="http://schemas.microsoft.com/office/drawing/2014/main" id="{C8A7CDDC-060B-B480-4B11-86C9CE77D122}"/>
                </a:ext>
              </a:extLst>
            </p:cNvPr>
            <p:cNvCxnSpPr>
              <a:cxnSpLocks/>
              <a:stCxn id="222" idx="2"/>
              <a:endCxn id="224" idx="2"/>
            </p:cNvCxnSpPr>
            <p:nvPr/>
          </p:nvCxnSpPr>
          <p:spPr bwMode="auto">
            <a:xfrm flipV="1">
              <a:off x="4441717" y="5936376"/>
              <a:ext cx="124647" cy="31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1" name="Straight Arrow Connector 240">
              <a:extLst>
                <a:ext uri="{FF2B5EF4-FFF2-40B4-BE49-F238E27FC236}">
                  <a16:creationId xmlns:a16="http://schemas.microsoft.com/office/drawing/2014/main" id="{4D221DE1-9F64-8E25-F10C-515CA09851BC}"/>
                </a:ext>
              </a:extLst>
            </p:cNvPr>
            <p:cNvCxnSpPr>
              <a:cxnSpLocks/>
              <a:stCxn id="224" idx="6"/>
              <a:endCxn id="223" idx="0"/>
            </p:cNvCxnSpPr>
            <p:nvPr/>
          </p:nvCxnSpPr>
          <p:spPr bwMode="auto">
            <a:xfrm>
              <a:off x="4771329" y="5936376"/>
              <a:ext cx="111272" cy="31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5" name="Connector: Elbow 244">
              <a:extLst>
                <a:ext uri="{FF2B5EF4-FFF2-40B4-BE49-F238E27FC236}">
                  <a16:creationId xmlns:a16="http://schemas.microsoft.com/office/drawing/2014/main" id="{D2025EE4-EDB7-EA20-744A-21DEE0534552}"/>
                </a:ext>
              </a:extLst>
            </p:cNvPr>
            <p:cNvCxnSpPr>
              <a:cxnSpLocks/>
              <a:stCxn id="225" idx="3"/>
              <a:endCxn id="224" idx="0"/>
            </p:cNvCxnSpPr>
            <p:nvPr/>
          </p:nvCxnSpPr>
          <p:spPr bwMode="auto">
            <a:xfrm rot="16200000" flipH="1">
              <a:off x="3126736" y="4291782"/>
              <a:ext cx="178494" cy="2905728"/>
            </a:xfrm>
            <a:prstGeom prst="bentConnector3">
              <a:avLst>
                <a:gd name="adj1" fmla="val -174651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D3EB582C-0ADF-B798-23A7-371093F1B84C}"/>
                </a:ext>
              </a:extLst>
            </p:cNvPr>
            <p:cNvSpPr/>
            <p:nvPr/>
          </p:nvSpPr>
          <p:spPr bwMode="auto">
            <a:xfrm>
              <a:off x="1993258" y="5140036"/>
              <a:ext cx="2532153" cy="141843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SE" dirty="0" err="1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16956733-D306-1B2D-DC9B-E247916C6948}"/>
                </a:ext>
              </a:extLst>
            </p:cNvPr>
            <p:cNvSpPr txBox="1"/>
            <p:nvPr/>
          </p:nvSpPr>
          <p:spPr>
            <a:xfrm>
              <a:off x="2499761" y="4915307"/>
              <a:ext cx="1481223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+mn-lt"/>
                </a:rPr>
                <a:t>Backbone block </a:t>
              </a:r>
              <a:r>
                <a:rPr lang="en-US" sz="1100" dirty="0">
                  <a:solidFill>
                    <a:schemeClr val="accent6"/>
                  </a:solidFill>
                  <a:latin typeface="+mn-lt"/>
                </a:rPr>
                <a:t>C</a:t>
              </a:r>
              <a:endParaRPr lang="en-SE" sz="1100" dirty="0">
                <a:solidFill>
                  <a:schemeClr val="accent6"/>
                </a:solidFill>
                <a:latin typeface="+mn-lt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CD02EC32-30B1-5E28-D329-BE22D3BBFB84}"/>
              </a:ext>
            </a:extLst>
          </p:cNvPr>
          <p:cNvSpPr txBox="1"/>
          <p:nvPr/>
        </p:nvSpPr>
        <p:spPr>
          <a:xfrm>
            <a:off x="5736718" y="6370214"/>
            <a:ext cx="436308" cy="344956"/>
          </a:xfrm>
          <a:prstGeom prst="rect">
            <a:avLst/>
          </a:prstGeom>
          <a:ln>
            <a:noFill/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N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 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D37241-83FF-E6A3-0884-B2083E3539BE}"/>
              </a:ext>
            </a:extLst>
          </p:cNvPr>
          <p:cNvSpPr txBox="1"/>
          <p:nvPr/>
        </p:nvSpPr>
        <p:spPr>
          <a:xfrm rot="16200000">
            <a:off x="1122795" y="2603692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Rec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B835B7-1CDF-A256-EAE7-B6A145758FC0}"/>
              </a:ext>
            </a:extLst>
          </p:cNvPr>
          <p:cNvSpPr txBox="1"/>
          <p:nvPr/>
        </p:nvSpPr>
        <p:spPr>
          <a:xfrm rot="16200000">
            <a:off x="1122793" y="3250310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Pred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A623AC-904B-D09F-088C-3B6B7517B232}"/>
              </a:ext>
            </a:extLst>
          </p:cNvPr>
          <p:cNvSpPr txBox="1"/>
          <p:nvPr/>
        </p:nvSpPr>
        <p:spPr>
          <a:xfrm rot="16200000">
            <a:off x="1122792" y="3916587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BS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952357-F9DF-61DB-7D9C-16D7E511AB52}"/>
              </a:ext>
            </a:extLst>
          </p:cNvPr>
          <p:cNvSpPr txBox="1"/>
          <p:nvPr/>
        </p:nvSpPr>
        <p:spPr>
          <a:xfrm rot="16200000">
            <a:off x="1122794" y="4582863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QPbase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551D38-C581-072C-DA9C-D23DBE430EC6}"/>
              </a:ext>
            </a:extLst>
          </p:cNvPr>
          <p:cNvSpPr txBox="1"/>
          <p:nvPr/>
        </p:nvSpPr>
        <p:spPr>
          <a:xfrm rot="16200000">
            <a:off x="1122791" y="5249138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QPslice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5E7077-0997-C5D0-8FD8-2DD3CD083FE5}"/>
              </a:ext>
            </a:extLst>
          </p:cNvPr>
          <p:cNvSpPr txBox="1"/>
          <p:nvPr/>
        </p:nvSpPr>
        <p:spPr>
          <a:xfrm rot="16200000">
            <a:off x="1122792" y="5915416"/>
            <a:ext cx="617838" cy="37688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IPB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6CB71-A03A-8090-874E-1244A8408F4E}"/>
              </a:ext>
            </a:extLst>
          </p:cNvPr>
          <p:cNvSpPr txBox="1"/>
          <p:nvPr/>
        </p:nvSpPr>
        <p:spPr>
          <a:xfrm rot="16200000">
            <a:off x="1860041" y="2581451"/>
            <a:ext cx="592433" cy="41019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3x3,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d1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EB841D-5071-94AF-BFDE-225721D413A0}"/>
              </a:ext>
            </a:extLst>
          </p:cNvPr>
          <p:cNvSpPr txBox="1"/>
          <p:nvPr/>
        </p:nvSpPr>
        <p:spPr>
          <a:xfrm rot="16200000">
            <a:off x="1830685" y="3250310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3x3,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d2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76DB50-C4C3-D01F-F888-5B34CBB61F2E}"/>
              </a:ext>
            </a:extLst>
          </p:cNvPr>
          <p:cNvSpPr txBox="1"/>
          <p:nvPr/>
        </p:nvSpPr>
        <p:spPr>
          <a:xfrm rot="16200000">
            <a:off x="1830684" y="3916587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d3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8D6F0-BD77-08DC-C6C4-99233C91CEBF}"/>
              </a:ext>
            </a:extLst>
          </p:cNvPr>
          <p:cNvSpPr txBox="1"/>
          <p:nvPr/>
        </p:nvSpPr>
        <p:spPr>
          <a:xfrm rot="16200000">
            <a:off x="1830684" y="4582863"/>
            <a:ext cx="617838" cy="37688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d4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6041A-92AA-465B-84E5-5B4BF101F263}"/>
              </a:ext>
            </a:extLst>
          </p:cNvPr>
          <p:cNvSpPr txBox="1"/>
          <p:nvPr/>
        </p:nvSpPr>
        <p:spPr>
          <a:xfrm rot="16200000">
            <a:off x="1830684" y="5247770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d4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E29963-D1EC-3BD7-29A0-955DF756CB50}"/>
              </a:ext>
            </a:extLst>
          </p:cNvPr>
          <p:cNvSpPr txBox="1"/>
          <p:nvPr/>
        </p:nvSpPr>
        <p:spPr>
          <a:xfrm rot="16200000">
            <a:off x="1830686" y="5915416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d5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91B42A-56D2-C0ED-8836-684A792E9924}"/>
              </a:ext>
            </a:extLst>
          </p:cNvPr>
          <p:cNvCxnSpPr>
            <a:cxnSpLocks/>
            <a:stCxn id="2" idx="2"/>
            <a:endCxn id="10" idx="0"/>
          </p:cNvCxnSpPr>
          <p:nvPr/>
        </p:nvCxnSpPr>
        <p:spPr bwMode="auto">
          <a:xfrm flipV="1">
            <a:off x="1620155" y="2786546"/>
            <a:ext cx="331008" cy="55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8DB5EF2-D9D4-C348-EFC0-7508C3788054}"/>
              </a:ext>
            </a:extLst>
          </p:cNvPr>
          <p:cNvCxnSpPr>
            <a:stCxn id="3" idx="2"/>
            <a:endCxn id="11" idx="0"/>
          </p:cNvCxnSpPr>
          <p:nvPr/>
        </p:nvCxnSpPr>
        <p:spPr bwMode="auto">
          <a:xfrm>
            <a:off x="1620153" y="3438751"/>
            <a:ext cx="33101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58CF285-21C8-9CE4-5D42-B708473B3E40}"/>
              </a:ext>
            </a:extLst>
          </p:cNvPr>
          <p:cNvCxnSpPr>
            <a:stCxn id="6" idx="2"/>
            <a:endCxn id="12" idx="0"/>
          </p:cNvCxnSpPr>
          <p:nvPr/>
        </p:nvCxnSpPr>
        <p:spPr bwMode="auto">
          <a:xfrm>
            <a:off x="1620152" y="4105028"/>
            <a:ext cx="33101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A81AD16-13F8-8328-E9E1-FE25150E3702}"/>
              </a:ext>
            </a:extLst>
          </p:cNvPr>
          <p:cNvCxnSpPr>
            <a:stCxn id="7" idx="2"/>
            <a:endCxn id="13" idx="0"/>
          </p:cNvCxnSpPr>
          <p:nvPr/>
        </p:nvCxnSpPr>
        <p:spPr bwMode="auto">
          <a:xfrm>
            <a:off x="1620154" y="4771304"/>
            <a:ext cx="33100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11ABF3-EAAE-7027-85F3-7FAD4A9D1D49}"/>
              </a:ext>
            </a:extLst>
          </p:cNvPr>
          <p:cNvCxnSpPr>
            <a:stCxn id="8" idx="2"/>
            <a:endCxn id="14" idx="0"/>
          </p:cNvCxnSpPr>
          <p:nvPr/>
        </p:nvCxnSpPr>
        <p:spPr bwMode="auto">
          <a:xfrm flipV="1">
            <a:off x="1620151" y="5436211"/>
            <a:ext cx="331012" cy="13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6670ED9-D4D8-E657-5647-7D91105774B7}"/>
              </a:ext>
            </a:extLst>
          </p:cNvPr>
          <p:cNvCxnSpPr>
            <a:stCxn id="9" idx="2"/>
            <a:endCxn id="15" idx="0"/>
          </p:cNvCxnSpPr>
          <p:nvPr/>
        </p:nvCxnSpPr>
        <p:spPr bwMode="auto">
          <a:xfrm>
            <a:off x="1620152" y="6103857"/>
            <a:ext cx="33101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554CF38-1B43-0F07-DD22-00FEE356FA24}"/>
              </a:ext>
            </a:extLst>
          </p:cNvPr>
          <p:cNvSpPr txBox="1"/>
          <p:nvPr/>
        </p:nvSpPr>
        <p:spPr>
          <a:xfrm rot="16200000">
            <a:off x="2753485" y="4408203"/>
            <a:ext cx="617838" cy="37688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d6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69ABA3A-46B8-15E8-3991-B6D17E223681}"/>
              </a:ext>
            </a:extLst>
          </p:cNvPr>
          <p:cNvSpPr txBox="1"/>
          <p:nvPr/>
        </p:nvSpPr>
        <p:spPr>
          <a:xfrm rot="16200000">
            <a:off x="3419567" y="4408202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PReLU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130656A-24F1-8E85-BBC0-8493C0686EE7}"/>
              </a:ext>
            </a:extLst>
          </p:cNvPr>
          <p:cNvCxnSpPr>
            <a:stCxn id="28" idx="2"/>
            <a:endCxn id="29" idx="0"/>
          </p:cNvCxnSpPr>
          <p:nvPr/>
        </p:nvCxnSpPr>
        <p:spPr bwMode="auto">
          <a:xfrm flipV="1">
            <a:off x="3250845" y="4596643"/>
            <a:ext cx="289201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1E26938-E5A5-64E7-E27A-83DA22021028}"/>
              </a:ext>
            </a:extLst>
          </p:cNvPr>
          <p:cNvSpPr txBox="1"/>
          <p:nvPr/>
        </p:nvSpPr>
        <p:spPr>
          <a:xfrm rot="16200000">
            <a:off x="3797378" y="4408201"/>
            <a:ext cx="954804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algn="ctr" rtl="0" fontAlgn="base">
              <a:spcBef>
                <a:spcPts val="800"/>
              </a:spcBef>
              <a:spcAft>
                <a:spcPct val="0"/>
              </a:spcAft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 </a:t>
            </a:r>
            <a:r>
              <a:rPr kumimoji="0" lang="en-US" sz="1100" b="0" i="0" u="none" strike="noStrike" kern="1000" cap="none" spc="-3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2↓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3x3,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+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9D5D5E-8341-F1EA-D833-14D9561A07B5}"/>
              </a:ext>
            </a:extLst>
          </p:cNvPr>
          <p:cNvSpPr txBox="1"/>
          <p:nvPr/>
        </p:nvSpPr>
        <p:spPr>
          <a:xfrm rot="16200000">
            <a:off x="4620684" y="4408203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PReLU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4C4420F-52E3-56E8-9374-BD5094BC65C7}"/>
              </a:ext>
            </a:extLst>
          </p:cNvPr>
          <p:cNvCxnSpPr>
            <a:cxnSpLocks/>
            <a:stCxn id="32" idx="2"/>
            <a:endCxn id="33" idx="0"/>
          </p:cNvCxnSpPr>
          <p:nvPr/>
        </p:nvCxnSpPr>
        <p:spPr bwMode="auto">
          <a:xfrm>
            <a:off x="4463221" y="4596642"/>
            <a:ext cx="277942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B467B0DB-E028-DF3F-3586-B3591A8BB740}"/>
              </a:ext>
            </a:extLst>
          </p:cNvPr>
          <p:cNvCxnSpPr>
            <a:stCxn id="10" idx="2"/>
            <a:endCxn id="28" idx="0"/>
          </p:cNvCxnSpPr>
          <p:nvPr/>
        </p:nvCxnSpPr>
        <p:spPr bwMode="auto">
          <a:xfrm>
            <a:off x="2361353" y="2786546"/>
            <a:ext cx="512611" cy="1810098"/>
          </a:xfrm>
          <a:prstGeom prst="bentConnector3">
            <a:avLst>
              <a:gd name="adj1" fmla="val 3320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CD8D26D-C00B-11F9-2441-F49B803F4042}"/>
              </a:ext>
            </a:extLst>
          </p:cNvPr>
          <p:cNvCxnSpPr>
            <a:cxnSpLocks/>
            <a:stCxn id="11" idx="2"/>
          </p:cNvCxnSpPr>
          <p:nvPr/>
        </p:nvCxnSpPr>
        <p:spPr bwMode="auto">
          <a:xfrm>
            <a:off x="2328045" y="3438751"/>
            <a:ext cx="2065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DDEB578-C3D3-9658-403C-9B173443DD01}"/>
              </a:ext>
            </a:extLst>
          </p:cNvPr>
          <p:cNvCxnSpPr>
            <a:cxnSpLocks/>
          </p:cNvCxnSpPr>
          <p:nvPr/>
        </p:nvCxnSpPr>
        <p:spPr bwMode="auto">
          <a:xfrm>
            <a:off x="2328044" y="4119239"/>
            <a:ext cx="20658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DAD592D-C74D-E2C0-CB89-AD700F3058C4}"/>
              </a:ext>
            </a:extLst>
          </p:cNvPr>
          <p:cNvCxnSpPr>
            <a:cxnSpLocks/>
          </p:cNvCxnSpPr>
          <p:nvPr/>
        </p:nvCxnSpPr>
        <p:spPr bwMode="auto">
          <a:xfrm>
            <a:off x="2336364" y="4771304"/>
            <a:ext cx="19826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B767ECB-22B0-A02A-9175-8BFF1BF0C926}"/>
              </a:ext>
            </a:extLst>
          </p:cNvPr>
          <p:cNvCxnSpPr>
            <a:cxnSpLocks/>
          </p:cNvCxnSpPr>
          <p:nvPr/>
        </p:nvCxnSpPr>
        <p:spPr bwMode="auto">
          <a:xfrm>
            <a:off x="2336364" y="5437880"/>
            <a:ext cx="19826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3074EFA0-254B-FA79-6AD4-945223104926}"/>
              </a:ext>
            </a:extLst>
          </p:cNvPr>
          <p:cNvCxnSpPr>
            <a:stCxn id="15" idx="2"/>
            <a:endCxn id="28" idx="0"/>
          </p:cNvCxnSpPr>
          <p:nvPr/>
        </p:nvCxnSpPr>
        <p:spPr bwMode="auto">
          <a:xfrm flipV="1">
            <a:off x="2328046" y="4596644"/>
            <a:ext cx="545918" cy="1507213"/>
          </a:xfrm>
          <a:prstGeom prst="bentConnector3">
            <a:avLst>
              <a:gd name="adj1" fmla="val 368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6830A95-AA1C-8405-E940-A5A74A3BCEF7}"/>
              </a:ext>
            </a:extLst>
          </p:cNvPr>
          <p:cNvCxnSpPr>
            <a:stCxn id="29" idx="2"/>
            <a:endCxn id="32" idx="0"/>
          </p:cNvCxnSpPr>
          <p:nvPr/>
        </p:nvCxnSpPr>
        <p:spPr bwMode="auto">
          <a:xfrm flipV="1">
            <a:off x="3916927" y="4596642"/>
            <a:ext cx="169413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9E53BAB3-126A-42D5-3C22-EDE28D17DA4A}"/>
              </a:ext>
            </a:extLst>
          </p:cNvPr>
          <p:cNvSpPr txBox="1"/>
          <p:nvPr/>
        </p:nvSpPr>
        <p:spPr>
          <a:xfrm rot="16200000">
            <a:off x="5164853" y="4412929"/>
            <a:ext cx="89188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Backbone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Block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5D12CD9-F6CE-3000-CDAF-5510FFE6D476}"/>
              </a:ext>
            </a:extLst>
          </p:cNvPr>
          <p:cNvSpPr txBox="1"/>
          <p:nvPr/>
        </p:nvSpPr>
        <p:spPr>
          <a:xfrm rot="16200000">
            <a:off x="5797559" y="4412928"/>
            <a:ext cx="891883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Backbone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Block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F34BBFF-2B0F-D5AB-24FC-953C56050064}"/>
              </a:ext>
            </a:extLst>
          </p:cNvPr>
          <p:cNvSpPr txBox="1"/>
          <p:nvPr/>
        </p:nvSpPr>
        <p:spPr>
          <a:xfrm>
            <a:off x="5705531" y="4383106"/>
            <a:ext cx="436308" cy="344956"/>
          </a:xfrm>
          <a:prstGeom prst="rect">
            <a:avLst/>
          </a:prstGeom>
          <a:ln w="9525">
            <a:noFill/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… 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2C46CA4-FC61-F16E-F6D1-6B8BDCFF4041}"/>
              </a:ext>
            </a:extLst>
          </p:cNvPr>
          <p:cNvSpPr txBox="1"/>
          <p:nvPr/>
        </p:nvSpPr>
        <p:spPr>
          <a:xfrm rot="16200000">
            <a:off x="5164858" y="5457211"/>
            <a:ext cx="89187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Backbone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Block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BC0406C-954B-B44F-DEC6-3D5CFB44D118}"/>
              </a:ext>
            </a:extLst>
          </p:cNvPr>
          <p:cNvSpPr txBox="1"/>
          <p:nvPr/>
        </p:nvSpPr>
        <p:spPr>
          <a:xfrm rot="16200000">
            <a:off x="5797560" y="5457210"/>
            <a:ext cx="891882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Backbone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Block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B8B6498-C028-E8D2-239B-D6F052D7DE6B}"/>
              </a:ext>
            </a:extLst>
          </p:cNvPr>
          <p:cNvSpPr txBox="1"/>
          <p:nvPr/>
        </p:nvSpPr>
        <p:spPr>
          <a:xfrm>
            <a:off x="5705531" y="5417282"/>
            <a:ext cx="436308" cy="344956"/>
          </a:xfrm>
          <a:prstGeom prst="rect">
            <a:avLst/>
          </a:prstGeom>
          <a:ln w="9525">
            <a:noFill/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… 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F43884C-9FC3-6A00-03C3-59A22EBE9B4F}"/>
              </a:ext>
            </a:extLst>
          </p:cNvPr>
          <p:cNvSpPr txBox="1"/>
          <p:nvPr/>
        </p:nvSpPr>
        <p:spPr>
          <a:xfrm>
            <a:off x="5753280" y="3508205"/>
            <a:ext cx="436308" cy="344956"/>
          </a:xfrm>
          <a:prstGeom prst="rect">
            <a:avLst/>
          </a:prstGeom>
          <a:ln>
            <a:noFill/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N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 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6" name="Right Brace 65">
            <a:extLst>
              <a:ext uri="{FF2B5EF4-FFF2-40B4-BE49-F238E27FC236}">
                <a16:creationId xmlns:a16="http://schemas.microsoft.com/office/drawing/2014/main" id="{11CDD44A-2785-B76E-842B-296518609591}"/>
              </a:ext>
            </a:extLst>
          </p:cNvPr>
          <p:cNvSpPr/>
          <p:nvPr/>
        </p:nvSpPr>
        <p:spPr bwMode="auto">
          <a:xfrm rot="16200000">
            <a:off x="5859374" y="3453033"/>
            <a:ext cx="184038" cy="90770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67" name="Right Brace 66">
            <a:extLst>
              <a:ext uri="{FF2B5EF4-FFF2-40B4-BE49-F238E27FC236}">
                <a16:creationId xmlns:a16="http://schemas.microsoft.com/office/drawing/2014/main" id="{081BCBE7-46B8-EAEC-9C14-732D4FFAC2F3}"/>
              </a:ext>
            </a:extLst>
          </p:cNvPr>
          <p:cNvSpPr/>
          <p:nvPr/>
        </p:nvSpPr>
        <p:spPr bwMode="auto">
          <a:xfrm rot="5400000">
            <a:off x="5862852" y="5824343"/>
            <a:ext cx="184038" cy="90770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3D21B9A-AD7E-1762-12A8-8C24DF5AF307}"/>
              </a:ext>
            </a:extLst>
          </p:cNvPr>
          <p:cNvCxnSpPr>
            <a:cxnSpLocks/>
            <a:stCxn id="33" idx="2"/>
            <a:endCxn id="58" idx="0"/>
          </p:cNvCxnSpPr>
          <p:nvPr/>
        </p:nvCxnSpPr>
        <p:spPr bwMode="auto">
          <a:xfrm>
            <a:off x="5118044" y="4596644"/>
            <a:ext cx="304313" cy="47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8EC5354-1A36-6DD9-637D-17C879BE6398}"/>
              </a:ext>
            </a:extLst>
          </p:cNvPr>
          <p:cNvCxnSpPr>
            <a:cxnSpLocks/>
          </p:cNvCxnSpPr>
          <p:nvPr/>
        </p:nvCxnSpPr>
        <p:spPr bwMode="auto">
          <a:xfrm>
            <a:off x="5270200" y="4601370"/>
            <a:ext cx="0" cy="10442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B40384A0-98F2-DB08-F8A3-2427BFE248B2}"/>
              </a:ext>
            </a:extLst>
          </p:cNvPr>
          <p:cNvCxnSpPr>
            <a:cxnSpLocks/>
            <a:endCxn id="61" idx="0"/>
          </p:cNvCxnSpPr>
          <p:nvPr/>
        </p:nvCxnSpPr>
        <p:spPr bwMode="auto">
          <a:xfrm>
            <a:off x="5270200" y="5645652"/>
            <a:ext cx="15215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7C5D6E1-200F-3E3E-1FA6-B95F1AE69740}"/>
              </a:ext>
            </a:extLst>
          </p:cNvPr>
          <p:cNvSpPr txBox="1"/>
          <p:nvPr/>
        </p:nvSpPr>
        <p:spPr>
          <a:xfrm>
            <a:off x="208694" y="2685336"/>
            <a:ext cx="899793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72x72x6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FF111DE-2FD9-BE82-01A0-7B1E4D90CD4F}"/>
              </a:ext>
            </a:extLst>
          </p:cNvPr>
          <p:cNvSpPr txBox="1"/>
          <p:nvPr/>
        </p:nvSpPr>
        <p:spPr>
          <a:xfrm>
            <a:off x="232775" y="3266041"/>
            <a:ext cx="899793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72x72x6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70690D3-58BC-9D23-A2EF-A117B84B9FE1}"/>
              </a:ext>
            </a:extLst>
          </p:cNvPr>
          <p:cNvSpPr txBox="1"/>
          <p:nvPr/>
        </p:nvSpPr>
        <p:spPr>
          <a:xfrm>
            <a:off x="208694" y="3973045"/>
            <a:ext cx="899793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72x72x6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EB30337-F3A7-1269-C4A4-1CAE6D96D7A8}"/>
              </a:ext>
            </a:extLst>
          </p:cNvPr>
          <p:cNvSpPr txBox="1"/>
          <p:nvPr/>
        </p:nvSpPr>
        <p:spPr>
          <a:xfrm>
            <a:off x="211776" y="4665199"/>
            <a:ext cx="899793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72x72x1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C86B3B9-FF23-A904-F977-8307D5D4944A}"/>
              </a:ext>
            </a:extLst>
          </p:cNvPr>
          <p:cNvSpPr txBox="1"/>
          <p:nvPr/>
        </p:nvSpPr>
        <p:spPr>
          <a:xfrm>
            <a:off x="232775" y="5305889"/>
            <a:ext cx="899793" cy="2923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72x72x1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551E3C9-01F0-3DF7-BB63-2F8979C60570}"/>
              </a:ext>
            </a:extLst>
          </p:cNvPr>
          <p:cNvSpPr txBox="1"/>
          <p:nvPr/>
        </p:nvSpPr>
        <p:spPr>
          <a:xfrm>
            <a:off x="233300" y="5982442"/>
            <a:ext cx="899793" cy="2923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72x72x4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14B7348-DEFA-5CDC-DA91-47419B3B1E7B}"/>
              </a:ext>
            </a:extLst>
          </p:cNvPr>
          <p:cNvSpPr txBox="1"/>
          <p:nvPr/>
        </p:nvSpPr>
        <p:spPr>
          <a:xfrm rot="16200000">
            <a:off x="2794192" y="3948288"/>
            <a:ext cx="1159859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72x72xd6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40C82E2-0445-3337-04EB-546993E92839}"/>
              </a:ext>
            </a:extLst>
          </p:cNvPr>
          <p:cNvSpPr txBox="1"/>
          <p:nvPr/>
        </p:nvSpPr>
        <p:spPr>
          <a:xfrm rot="16200000">
            <a:off x="3803279" y="3732217"/>
            <a:ext cx="1591298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36x36x(C</a:t>
            </a:r>
            <a:r>
              <a:rPr lang="en-US" sz="1300" baseline="-25000" dirty="0">
                <a:solidFill>
                  <a:schemeClr val="accent2"/>
                </a:solidFill>
                <a:latin typeface="+mn-lt"/>
              </a:rPr>
              <a:t>Y</a:t>
            </a:r>
            <a:r>
              <a:rPr lang="en-US" sz="1300" dirty="0">
                <a:solidFill>
                  <a:schemeClr val="accent2"/>
                </a:solidFill>
                <a:latin typeface="+mn-lt"/>
              </a:rPr>
              <a:t>+C</a:t>
            </a:r>
            <a:r>
              <a:rPr lang="en-US" sz="1300" baseline="-25000" dirty="0">
                <a:solidFill>
                  <a:schemeClr val="accent2"/>
                </a:solidFill>
                <a:latin typeface="+mn-lt"/>
              </a:rPr>
              <a:t>UV</a:t>
            </a:r>
            <a:r>
              <a:rPr lang="en-US" sz="1300" dirty="0">
                <a:solidFill>
                  <a:schemeClr val="accent2"/>
                </a:solidFill>
                <a:latin typeface="+mn-lt"/>
              </a:rPr>
              <a:t>)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5A37DE1-A0BB-BF71-2CFC-9FA7783E392F}"/>
              </a:ext>
            </a:extLst>
          </p:cNvPr>
          <p:cNvSpPr txBox="1"/>
          <p:nvPr/>
        </p:nvSpPr>
        <p:spPr>
          <a:xfrm rot="16200000">
            <a:off x="6281900" y="4412930"/>
            <a:ext cx="891886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accent1"/>
                </a:solidFill>
                <a:latin typeface="Ericsson Hilda"/>
                <a:ea typeface="+mn-ea"/>
                <a:cs typeface="+mn-cs"/>
              </a:rPr>
              <a:t>sep</a:t>
            </a: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1x3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r>
              <a:rPr lang="en-US" sz="1100" kern="1000" spc="-30" dirty="0">
                <a:solidFill>
                  <a:schemeClr val="tx2"/>
                </a:solidFill>
                <a:latin typeface="Ericsson Hilda"/>
                <a:ea typeface="+mn-ea"/>
                <a:cs typeface="+mn-cs"/>
              </a:rPr>
              <a:t>x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Y21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3C7C150-90F1-4C32-59A6-5736BF697D24}"/>
              </a:ext>
            </a:extLst>
          </p:cNvPr>
          <p:cNvSpPr txBox="1"/>
          <p:nvPr/>
        </p:nvSpPr>
        <p:spPr>
          <a:xfrm rot="16200000">
            <a:off x="6776547" y="4413721"/>
            <a:ext cx="891886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accent1"/>
                </a:solidFill>
                <a:latin typeface="Ericsson Hilda"/>
                <a:ea typeface="+mn-ea"/>
                <a:cs typeface="+mn-cs"/>
              </a:rPr>
              <a:t>sep</a:t>
            </a: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3x1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Y21</a:t>
            </a:r>
            <a:r>
              <a:rPr lang="en-US" sz="1100" kern="1000" spc="-30" dirty="0">
                <a:solidFill>
                  <a:schemeClr val="tx2"/>
                </a:solidFill>
                <a:latin typeface="Ericsson Hilda"/>
                <a:ea typeface="+mn-ea"/>
                <a:cs typeface="+mn-cs"/>
              </a:rPr>
              <a:t>x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D828205-6A9E-1DE1-0A02-F23CEC163C29}"/>
              </a:ext>
            </a:extLst>
          </p:cNvPr>
          <p:cNvSpPr txBox="1"/>
          <p:nvPr/>
        </p:nvSpPr>
        <p:spPr>
          <a:xfrm rot="16200000">
            <a:off x="6235008" y="5457211"/>
            <a:ext cx="985670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accent1"/>
                </a:solidFill>
                <a:latin typeface="Ericsson Hilda"/>
                <a:ea typeface="+mn-ea"/>
                <a:cs typeface="+mn-cs"/>
              </a:rPr>
              <a:t>sep</a:t>
            </a: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1x3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r>
              <a:rPr lang="en-US" sz="1100" kern="1000" spc="-30" dirty="0">
                <a:solidFill>
                  <a:schemeClr val="tx2"/>
                </a:solidFill>
                <a:latin typeface="Ericsson Hilda"/>
                <a:ea typeface="+mn-ea"/>
                <a:cs typeface="+mn-cs"/>
              </a:rPr>
              <a:t>x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UV21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EB2DFBC-9E7C-9338-F7BA-C8AE2FF7A7D8}"/>
              </a:ext>
            </a:extLst>
          </p:cNvPr>
          <p:cNvSpPr txBox="1"/>
          <p:nvPr/>
        </p:nvSpPr>
        <p:spPr>
          <a:xfrm rot="16200000">
            <a:off x="6730345" y="5457900"/>
            <a:ext cx="984291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accent1"/>
                </a:solidFill>
                <a:latin typeface="Ericsson Hilda"/>
                <a:ea typeface="+mn-ea"/>
                <a:cs typeface="+mn-cs"/>
              </a:rPr>
              <a:t>sep</a:t>
            </a: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3x1 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UV21</a:t>
            </a:r>
            <a:r>
              <a:rPr lang="en-US" sz="1100" kern="1000" spc="-30" dirty="0">
                <a:solidFill>
                  <a:schemeClr val="tx2"/>
                </a:solidFill>
                <a:latin typeface="Ericsson Hilda"/>
                <a:ea typeface="+mn-ea"/>
                <a:cs typeface="+mn-cs"/>
              </a:rPr>
              <a:t>x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9AFDC849-5876-88BF-2AA1-BB7E84DA4F56}"/>
              </a:ext>
            </a:extLst>
          </p:cNvPr>
          <p:cNvCxnSpPr>
            <a:stCxn id="59" idx="2"/>
            <a:endCxn id="93" idx="0"/>
          </p:cNvCxnSpPr>
          <p:nvPr/>
        </p:nvCxnSpPr>
        <p:spPr bwMode="auto">
          <a:xfrm>
            <a:off x="6431941" y="4601368"/>
            <a:ext cx="107462" cy="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D092A63C-6E26-33B0-21F0-DFFE4531A5CD}"/>
              </a:ext>
            </a:extLst>
          </p:cNvPr>
          <p:cNvCxnSpPr>
            <a:stCxn id="93" idx="2"/>
            <a:endCxn id="99" idx="0"/>
          </p:cNvCxnSpPr>
          <p:nvPr/>
        </p:nvCxnSpPr>
        <p:spPr bwMode="auto">
          <a:xfrm>
            <a:off x="6916284" y="4601371"/>
            <a:ext cx="117766" cy="7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8B6D4744-29E3-AEFC-10BE-61DDB4726323}"/>
              </a:ext>
            </a:extLst>
          </p:cNvPr>
          <p:cNvCxnSpPr>
            <a:stCxn id="62" idx="2"/>
            <a:endCxn id="100" idx="0"/>
          </p:cNvCxnSpPr>
          <p:nvPr/>
        </p:nvCxnSpPr>
        <p:spPr bwMode="auto">
          <a:xfrm>
            <a:off x="6431942" y="5645651"/>
            <a:ext cx="107461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54866507-854C-B2A9-FCCD-B0FE34727C37}"/>
              </a:ext>
            </a:extLst>
          </p:cNvPr>
          <p:cNvCxnSpPr>
            <a:stCxn id="100" idx="2"/>
            <a:endCxn id="102" idx="0"/>
          </p:cNvCxnSpPr>
          <p:nvPr/>
        </p:nvCxnSpPr>
        <p:spPr bwMode="auto">
          <a:xfrm>
            <a:off x="6916284" y="5645652"/>
            <a:ext cx="117766" cy="6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1FDE8C43-B5BB-9F2C-F051-C9130622D209}"/>
              </a:ext>
            </a:extLst>
          </p:cNvPr>
          <p:cNvSpPr txBox="1"/>
          <p:nvPr/>
        </p:nvSpPr>
        <p:spPr>
          <a:xfrm rot="16200000">
            <a:off x="7378615" y="4413721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Y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566954D-B4EA-4C49-B58A-5AEBC57950D6}"/>
              </a:ext>
            </a:extLst>
          </p:cNvPr>
          <p:cNvSpPr txBox="1"/>
          <p:nvPr/>
        </p:nvSpPr>
        <p:spPr>
          <a:xfrm rot="16200000">
            <a:off x="7410558" y="5457209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1x1,</a:t>
            </a:r>
            <a:r>
              <a:rPr lang="en-US" sz="1100" kern="1000" spc="-3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C</a:t>
            </a:r>
            <a:r>
              <a:rPr lang="en-US" sz="1100" kern="1000" spc="-30" baseline="-25000" dirty="0">
                <a:solidFill>
                  <a:srgbClr val="FF0000"/>
                </a:solidFill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65B49EA-581C-3F06-670A-34E1EE341252}"/>
              </a:ext>
            </a:extLst>
          </p:cNvPr>
          <p:cNvSpPr txBox="1"/>
          <p:nvPr/>
        </p:nvSpPr>
        <p:spPr>
          <a:xfrm rot="16200000">
            <a:off x="7841425" y="4413721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PReLU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6F5C17A-34C8-153C-8070-C3931B70EDD9}"/>
              </a:ext>
            </a:extLst>
          </p:cNvPr>
          <p:cNvSpPr txBox="1"/>
          <p:nvPr/>
        </p:nvSpPr>
        <p:spPr>
          <a:xfrm rot="16200000">
            <a:off x="7871998" y="5457207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PReLU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2D2A02B-7B24-E19E-D32A-D8C25E9B3442}"/>
              </a:ext>
            </a:extLst>
          </p:cNvPr>
          <p:cNvSpPr txBox="1"/>
          <p:nvPr/>
        </p:nvSpPr>
        <p:spPr>
          <a:xfrm rot="16200000">
            <a:off x="8326355" y="4413721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3x3,16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21D0A0D-8119-99D5-C84E-8B24669EC835}"/>
              </a:ext>
            </a:extLst>
          </p:cNvPr>
          <p:cNvSpPr txBox="1"/>
          <p:nvPr/>
        </p:nvSpPr>
        <p:spPr>
          <a:xfrm rot="16200000">
            <a:off x="8333433" y="5457208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CONV</a:t>
            </a:r>
            <a:br>
              <a:rPr lang="en-US" sz="11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3x3,8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604C2035-E579-851D-F087-76F9ABAC8BD3}"/>
              </a:ext>
            </a:extLst>
          </p:cNvPr>
          <p:cNvCxnSpPr>
            <a:stCxn id="99" idx="2"/>
            <a:endCxn id="111" idx="0"/>
          </p:cNvCxnSpPr>
          <p:nvPr/>
        </p:nvCxnSpPr>
        <p:spPr bwMode="auto">
          <a:xfrm>
            <a:off x="7410931" y="4602162"/>
            <a:ext cx="88163" cy="0"/>
          </a:xfrm>
          <a:prstGeom prst="line">
            <a:avLst/>
          </a:prstGeom>
          <a:ln w="9525">
            <a:headEnd type="none" w="med" len="med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07CCE8DD-1685-35EB-C537-1022BBA94D61}"/>
              </a:ext>
            </a:extLst>
          </p:cNvPr>
          <p:cNvCxnSpPr>
            <a:stCxn id="111" idx="2"/>
            <a:endCxn id="113" idx="0"/>
          </p:cNvCxnSpPr>
          <p:nvPr/>
        </p:nvCxnSpPr>
        <p:spPr bwMode="auto">
          <a:xfrm>
            <a:off x="7875975" y="4602162"/>
            <a:ext cx="8592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2E718D13-F5C5-F881-F788-FCEF521CA547}"/>
              </a:ext>
            </a:extLst>
          </p:cNvPr>
          <p:cNvCxnSpPr>
            <a:stCxn id="113" idx="2"/>
            <a:endCxn id="115" idx="0"/>
          </p:cNvCxnSpPr>
          <p:nvPr/>
        </p:nvCxnSpPr>
        <p:spPr bwMode="auto">
          <a:xfrm>
            <a:off x="8338785" y="4602162"/>
            <a:ext cx="10804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D2026B1F-6BA4-D4DD-D97D-58D16C2DDDBA}"/>
              </a:ext>
            </a:extLst>
          </p:cNvPr>
          <p:cNvCxnSpPr>
            <a:stCxn id="102" idx="2"/>
            <a:endCxn id="112" idx="0"/>
          </p:cNvCxnSpPr>
          <p:nvPr/>
        </p:nvCxnSpPr>
        <p:spPr bwMode="auto">
          <a:xfrm flipV="1">
            <a:off x="7410931" y="5645650"/>
            <a:ext cx="120106" cy="6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17AF0BB0-14C3-A162-0DBB-B1ACC8124170}"/>
              </a:ext>
            </a:extLst>
          </p:cNvPr>
          <p:cNvCxnSpPr>
            <a:stCxn id="112" idx="2"/>
            <a:endCxn id="114" idx="0"/>
          </p:cNvCxnSpPr>
          <p:nvPr/>
        </p:nvCxnSpPr>
        <p:spPr bwMode="auto">
          <a:xfrm flipV="1">
            <a:off x="7907918" y="5645648"/>
            <a:ext cx="84559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66E1254E-3CEC-6F20-0F9F-44D5A8B3658F}"/>
              </a:ext>
            </a:extLst>
          </p:cNvPr>
          <p:cNvCxnSpPr>
            <a:stCxn id="114" idx="2"/>
            <a:endCxn id="116" idx="0"/>
          </p:cNvCxnSpPr>
          <p:nvPr/>
        </p:nvCxnSpPr>
        <p:spPr bwMode="auto">
          <a:xfrm>
            <a:off x="8369358" y="5645648"/>
            <a:ext cx="84554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7E63971C-F62C-6165-C3D6-C718C9FA87D6}"/>
              </a:ext>
            </a:extLst>
          </p:cNvPr>
          <p:cNvSpPr txBox="1"/>
          <p:nvPr/>
        </p:nvSpPr>
        <p:spPr>
          <a:xfrm rot="16200000">
            <a:off x="8392163" y="3963198"/>
            <a:ext cx="1085790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36x36x16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81A49BF9-35D6-91FF-3BAE-1C0870C136AD}"/>
              </a:ext>
            </a:extLst>
          </p:cNvPr>
          <p:cNvCxnSpPr>
            <a:cxnSpLocks/>
          </p:cNvCxnSpPr>
          <p:nvPr/>
        </p:nvCxnSpPr>
        <p:spPr bwMode="auto">
          <a:xfrm>
            <a:off x="8830793" y="4596641"/>
            <a:ext cx="299535" cy="552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D4AD5E9E-1830-9991-D77B-243D9603C682}"/>
              </a:ext>
            </a:extLst>
          </p:cNvPr>
          <p:cNvSpPr txBox="1"/>
          <p:nvPr/>
        </p:nvSpPr>
        <p:spPr>
          <a:xfrm rot="16200000">
            <a:off x="8988872" y="4413721"/>
            <a:ext cx="617838" cy="37688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Pixel</a:t>
            </a:r>
            <a:b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Shuffle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27BE8307-B9ED-EB37-F372-5FA33A1B1EAA}"/>
              </a:ext>
            </a:extLst>
          </p:cNvPr>
          <p:cNvSpPr txBox="1"/>
          <p:nvPr/>
        </p:nvSpPr>
        <p:spPr>
          <a:xfrm rot="16200000">
            <a:off x="9630350" y="4413721"/>
            <a:ext cx="617838" cy="376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IDCT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E650691C-4E26-40D4-017A-56E04EEB603E}"/>
              </a:ext>
            </a:extLst>
          </p:cNvPr>
          <p:cNvCxnSpPr>
            <a:stCxn id="145" idx="2"/>
            <a:endCxn id="146" idx="0"/>
          </p:cNvCxnSpPr>
          <p:nvPr/>
        </p:nvCxnSpPr>
        <p:spPr bwMode="auto">
          <a:xfrm>
            <a:off x="9486232" y="4602162"/>
            <a:ext cx="26459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4CEB1A05-BA64-46E1-E9C3-A953A1521EB6}"/>
              </a:ext>
            </a:extLst>
          </p:cNvPr>
          <p:cNvSpPr txBox="1"/>
          <p:nvPr/>
        </p:nvSpPr>
        <p:spPr>
          <a:xfrm rot="16200000">
            <a:off x="9097530" y="4034522"/>
            <a:ext cx="1006598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72x72x4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DAD40E2D-CF44-33CF-D5A2-19D303936B84}"/>
              </a:ext>
            </a:extLst>
          </p:cNvPr>
          <p:cNvSpPr txBox="1"/>
          <p:nvPr/>
        </p:nvSpPr>
        <p:spPr>
          <a:xfrm rot="16200000">
            <a:off x="8985399" y="5451780"/>
            <a:ext cx="617838" cy="376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IDCT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37BB11A5-4310-89D6-F44E-87CDCB340ACE}"/>
              </a:ext>
            </a:extLst>
          </p:cNvPr>
          <p:cNvCxnSpPr>
            <a:cxnSpLocks/>
            <a:stCxn id="116" idx="2"/>
            <a:endCxn id="151" idx="0"/>
          </p:cNvCxnSpPr>
          <p:nvPr/>
        </p:nvCxnSpPr>
        <p:spPr bwMode="auto">
          <a:xfrm flipV="1">
            <a:off x="8830793" y="5640221"/>
            <a:ext cx="275085" cy="54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3" name="TextBox 152">
            <a:extLst>
              <a:ext uri="{FF2B5EF4-FFF2-40B4-BE49-F238E27FC236}">
                <a16:creationId xmlns:a16="http://schemas.microsoft.com/office/drawing/2014/main" id="{FFC1AFD6-EC83-DD76-BD79-0E5E2CC863C7}"/>
              </a:ext>
            </a:extLst>
          </p:cNvPr>
          <p:cNvSpPr txBox="1"/>
          <p:nvPr/>
        </p:nvSpPr>
        <p:spPr>
          <a:xfrm rot="16200000">
            <a:off x="8480430" y="5095581"/>
            <a:ext cx="940948" cy="2923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36x36x8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56" name="Flowchart: Or 155">
            <a:extLst>
              <a:ext uri="{FF2B5EF4-FFF2-40B4-BE49-F238E27FC236}">
                <a16:creationId xmlns:a16="http://schemas.microsoft.com/office/drawing/2014/main" id="{617A2DDA-BEAA-8A24-D699-DF5AC27D6B81}"/>
              </a:ext>
            </a:extLst>
          </p:cNvPr>
          <p:cNvSpPr/>
          <p:nvPr/>
        </p:nvSpPr>
        <p:spPr bwMode="auto">
          <a:xfrm>
            <a:off x="10479833" y="4499679"/>
            <a:ext cx="204965" cy="204965"/>
          </a:xfrm>
          <a:prstGeom prst="flowChartOr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SE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7" name="Flowchart: Or 156">
            <a:extLst>
              <a:ext uri="{FF2B5EF4-FFF2-40B4-BE49-F238E27FC236}">
                <a16:creationId xmlns:a16="http://schemas.microsoft.com/office/drawing/2014/main" id="{F577190D-9332-F940-798C-DF703185C19D}"/>
              </a:ext>
            </a:extLst>
          </p:cNvPr>
          <p:cNvSpPr/>
          <p:nvPr/>
        </p:nvSpPr>
        <p:spPr bwMode="auto">
          <a:xfrm>
            <a:off x="10269739" y="5537737"/>
            <a:ext cx="204965" cy="204965"/>
          </a:xfrm>
          <a:prstGeom prst="flowChartOr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SE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66792E67-92DC-455C-7778-5C5D10AEDBC3}"/>
              </a:ext>
            </a:extLst>
          </p:cNvPr>
          <p:cNvSpPr txBox="1"/>
          <p:nvPr/>
        </p:nvSpPr>
        <p:spPr>
          <a:xfrm>
            <a:off x="1122791" y="1572601"/>
            <a:ext cx="617838" cy="37688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Rec</a:t>
            </a:r>
            <a:r>
              <a:rPr kumimoji="0" lang="en-US" sz="1100" b="0" i="0" u="none" strike="noStrike" kern="1000" cap="none" spc="-30" normalizeH="0" baseline="-25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EXT</a:t>
            </a:r>
            <a:r>
              <a:rPr kumimoji="0" lang="en-US" sz="11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Y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9C7E9E9-979F-F738-46A5-4D5FC4A4CCE4}"/>
              </a:ext>
            </a:extLst>
          </p:cNvPr>
          <p:cNvSpPr txBox="1"/>
          <p:nvPr/>
        </p:nvSpPr>
        <p:spPr>
          <a:xfrm>
            <a:off x="1756214" y="1572601"/>
            <a:ext cx="698883" cy="37688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Rec</a:t>
            </a:r>
            <a:r>
              <a:rPr kumimoji="0" lang="en-US" sz="1100" b="0" i="0" u="none" strike="noStrike" kern="1000" cap="none" spc="-30" normalizeH="0" baseline="-25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EXT</a:t>
            </a:r>
            <a:r>
              <a:rPr kumimoji="0" lang="en-US" sz="11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UV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E1548DDA-4A91-25E4-4052-06E3E0D4B918}"/>
              </a:ext>
            </a:extLst>
          </p:cNvPr>
          <p:cNvSpPr txBox="1"/>
          <p:nvPr/>
        </p:nvSpPr>
        <p:spPr>
          <a:xfrm>
            <a:off x="1195579" y="1989439"/>
            <a:ext cx="466405" cy="2866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DCT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ED6731F8-AFEE-32F7-C35F-922E03A2F828}"/>
              </a:ext>
            </a:extLst>
          </p:cNvPr>
          <p:cNvCxnSpPr>
            <a:cxnSpLocks/>
            <a:stCxn id="158" idx="2"/>
            <a:endCxn id="160" idx="0"/>
          </p:cNvCxnSpPr>
          <p:nvPr/>
        </p:nvCxnSpPr>
        <p:spPr bwMode="auto">
          <a:xfrm flipH="1">
            <a:off x="1428782" y="1949482"/>
            <a:ext cx="2928" cy="399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27826A4B-126C-6A27-F68B-901B11953571}"/>
              </a:ext>
            </a:extLst>
          </p:cNvPr>
          <p:cNvCxnSpPr>
            <a:cxnSpLocks/>
            <a:stCxn id="160" idx="2"/>
            <a:endCxn id="2" idx="3"/>
          </p:cNvCxnSpPr>
          <p:nvPr/>
        </p:nvCxnSpPr>
        <p:spPr bwMode="auto">
          <a:xfrm>
            <a:off x="1428782" y="2276133"/>
            <a:ext cx="2933" cy="20708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4" name="Connector: Elbow 183">
            <a:extLst>
              <a:ext uri="{FF2B5EF4-FFF2-40B4-BE49-F238E27FC236}">
                <a16:creationId xmlns:a16="http://schemas.microsoft.com/office/drawing/2014/main" id="{2AF34619-C455-4A53-1C07-6EE28FA9F0B7}"/>
              </a:ext>
            </a:extLst>
          </p:cNvPr>
          <p:cNvCxnSpPr>
            <a:cxnSpLocks/>
            <a:stCxn id="159" idx="3"/>
            <a:endCxn id="157" idx="0"/>
          </p:cNvCxnSpPr>
          <p:nvPr/>
        </p:nvCxnSpPr>
        <p:spPr bwMode="auto">
          <a:xfrm>
            <a:off x="2455097" y="1761042"/>
            <a:ext cx="7917125" cy="3776695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6" name="Connector: Elbow 185">
            <a:extLst>
              <a:ext uri="{FF2B5EF4-FFF2-40B4-BE49-F238E27FC236}">
                <a16:creationId xmlns:a16="http://schemas.microsoft.com/office/drawing/2014/main" id="{1DBB16BE-6453-3A37-792D-AEAF344EDA6E}"/>
              </a:ext>
            </a:extLst>
          </p:cNvPr>
          <p:cNvCxnSpPr>
            <a:stCxn id="158" idx="0"/>
            <a:endCxn id="156" idx="0"/>
          </p:cNvCxnSpPr>
          <p:nvPr/>
        </p:nvCxnSpPr>
        <p:spPr bwMode="auto">
          <a:xfrm rot="16200000" flipH="1">
            <a:off x="4543474" y="-1539163"/>
            <a:ext cx="2927078" cy="9150606"/>
          </a:xfrm>
          <a:prstGeom prst="bentConnector3">
            <a:avLst>
              <a:gd name="adj1" fmla="val -781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258289BE-C85E-3DE5-CD27-F63C00BF4D6C}"/>
              </a:ext>
            </a:extLst>
          </p:cNvPr>
          <p:cNvCxnSpPr>
            <a:cxnSpLocks/>
            <a:stCxn id="146" idx="2"/>
            <a:endCxn id="156" idx="2"/>
          </p:cNvCxnSpPr>
          <p:nvPr/>
        </p:nvCxnSpPr>
        <p:spPr bwMode="auto">
          <a:xfrm>
            <a:off x="10127710" y="4602162"/>
            <a:ext cx="35212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FEC81CAE-7F2B-3813-8774-2461954D621E}"/>
              </a:ext>
            </a:extLst>
          </p:cNvPr>
          <p:cNvCxnSpPr>
            <a:stCxn id="151" idx="2"/>
            <a:endCxn id="157" idx="2"/>
          </p:cNvCxnSpPr>
          <p:nvPr/>
        </p:nvCxnSpPr>
        <p:spPr bwMode="auto">
          <a:xfrm flipV="1">
            <a:off x="9482759" y="5640220"/>
            <a:ext cx="786980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8" name="TextBox 197">
            <a:extLst>
              <a:ext uri="{FF2B5EF4-FFF2-40B4-BE49-F238E27FC236}">
                <a16:creationId xmlns:a16="http://schemas.microsoft.com/office/drawing/2014/main" id="{A9C7799E-D1CB-4C60-7B40-90CF0605419E}"/>
              </a:ext>
            </a:extLst>
          </p:cNvPr>
          <p:cNvSpPr txBox="1"/>
          <p:nvPr/>
        </p:nvSpPr>
        <p:spPr>
          <a:xfrm rot="16200000">
            <a:off x="10603541" y="4471354"/>
            <a:ext cx="617838" cy="2616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Crop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1F8C8F50-55D7-A6BB-883A-04D36FAFDE56}"/>
              </a:ext>
            </a:extLst>
          </p:cNvPr>
          <p:cNvSpPr txBox="1"/>
          <p:nvPr/>
        </p:nvSpPr>
        <p:spPr>
          <a:xfrm rot="16200000">
            <a:off x="10420025" y="5515533"/>
            <a:ext cx="617838" cy="2616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Crop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95B95B7-A519-03F4-A14D-AE14542DA681}"/>
              </a:ext>
            </a:extLst>
          </p:cNvPr>
          <p:cNvSpPr txBox="1"/>
          <p:nvPr/>
        </p:nvSpPr>
        <p:spPr>
          <a:xfrm rot="16200000">
            <a:off x="10606165" y="3741426"/>
            <a:ext cx="617838" cy="261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Rec Y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32E518D4-3B3B-3808-C763-2FDAD0B49F71}"/>
              </a:ext>
            </a:extLst>
          </p:cNvPr>
          <p:cNvSpPr txBox="1"/>
          <p:nvPr/>
        </p:nvSpPr>
        <p:spPr>
          <a:xfrm rot="16200000">
            <a:off x="10794635" y="5515532"/>
            <a:ext cx="617838" cy="26161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Rec UV</a:t>
            </a:r>
            <a:endParaRPr kumimoji="0" lang="en-SE" sz="1100" b="0" i="0" u="none" strike="noStrike" kern="1000" cap="none" spc="-3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203" name="Straight Arrow Connector 202">
            <a:extLst>
              <a:ext uri="{FF2B5EF4-FFF2-40B4-BE49-F238E27FC236}">
                <a16:creationId xmlns:a16="http://schemas.microsoft.com/office/drawing/2014/main" id="{AC88890D-9D2A-8E6A-1284-667A207D6FC8}"/>
              </a:ext>
            </a:extLst>
          </p:cNvPr>
          <p:cNvCxnSpPr>
            <a:cxnSpLocks/>
            <a:stCxn id="156" idx="6"/>
            <a:endCxn id="198" idx="0"/>
          </p:cNvCxnSpPr>
          <p:nvPr/>
        </p:nvCxnSpPr>
        <p:spPr bwMode="auto">
          <a:xfrm>
            <a:off x="10684798" y="4602162"/>
            <a:ext cx="9685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5" name="Straight Arrow Connector 204">
            <a:extLst>
              <a:ext uri="{FF2B5EF4-FFF2-40B4-BE49-F238E27FC236}">
                <a16:creationId xmlns:a16="http://schemas.microsoft.com/office/drawing/2014/main" id="{2790B39C-A375-5C1C-C86E-F4B5F9BA87B5}"/>
              </a:ext>
            </a:extLst>
          </p:cNvPr>
          <p:cNvCxnSpPr>
            <a:cxnSpLocks/>
            <a:stCxn id="198" idx="3"/>
            <a:endCxn id="200" idx="1"/>
          </p:cNvCxnSpPr>
          <p:nvPr/>
        </p:nvCxnSpPr>
        <p:spPr bwMode="auto">
          <a:xfrm flipV="1">
            <a:off x="10912460" y="4181154"/>
            <a:ext cx="2624" cy="1120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7" name="Straight Arrow Connector 206">
            <a:extLst>
              <a:ext uri="{FF2B5EF4-FFF2-40B4-BE49-F238E27FC236}">
                <a16:creationId xmlns:a16="http://schemas.microsoft.com/office/drawing/2014/main" id="{F0C8FE58-0984-2AC5-7CC3-316AF8D858D7}"/>
              </a:ext>
            </a:extLst>
          </p:cNvPr>
          <p:cNvCxnSpPr>
            <a:cxnSpLocks/>
            <a:stCxn id="157" idx="6"/>
            <a:endCxn id="199" idx="0"/>
          </p:cNvCxnSpPr>
          <p:nvPr/>
        </p:nvCxnSpPr>
        <p:spPr bwMode="auto">
          <a:xfrm>
            <a:off x="10474704" y="5640220"/>
            <a:ext cx="123434" cy="612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45A53461-D128-457B-2FFD-252696E498E2}"/>
              </a:ext>
            </a:extLst>
          </p:cNvPr>
          <p:cNvCxnSpPr>
            <a:cxnSpLocks/>
            <a:stCxn id="199" idx="2"/>
            <a:endCxn id="201" idx="0"/>
          </p:cNvCxnSpPr>
          <p:nvPr/>
        </p:nvCxnSpPr>
        <p:spPr bwMode="auto">
          <a:xfrm>
            <a:off x="10859751" y="5646340"/>
            <a:ext cx="112995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4" name="TextBox 213">
            <a:extLst>
              <a:ext uri="{FF2B5EF4-FFF2-40B4-BE49-F238E27FC236}">
                <a16:creationId xmlns:a16="http://schemas.microsoft.com/office/drawing/2014/main" id="{DE707C09-8559-1E1F-40D4-FCFF4A2F4FF1}"/>
              </a:ext>
            </a:extLst>
          </p:cNvPr>
          <p:cNvSpPr txBox="1"/>
          <p:nvPr/>
        </p:nvSpPr>
        <p:spPr>
          <a:xfrm rot="16200000">
            <a:off x="9150783" y="5116342"/>
            <a:ext cx="982467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72x72x2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313" name="Connector: Elbow 312">
            <a:extLst>
              <a:ext uri="{FF2B5EF4-FFF2-40B4-BE49-F238E27FC236}">
                <a16:creationId xmlns:a16="http://schemas.microsoft.com/office/drawing/2014/main" id="{94054241-7125-B189-B20D-FD909644BE1C}"/>
              </a:ext>
            </a:extLst>
          </p:cNvPr>
          <p:cNvCxnSpPr>
            <a:cxnSpLocks/>
            <a:stCxn id="317" idx="2"/>
          </p:cNvCxnSpPr>
          <p:nvPr/>
        </p:nvCxnSpPr>
        <p:spPr bwMode="auto">
          <a:xfrm rot="5400000">
            <a:off x="1736490" y="1973052"/>
            <a:ext cx="59891" cy="678442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17" name="TextBox 316">
            <a:extLst>
              <a:ext uri="{FF2B5EF4-FFF2-40B4-BE49-F238E27FC236}">
                <a16:creationId xmlns:a16="http://schemas.microsoft.com/office/drawing/2014/main" id="{4EF6F457-0CC2-4B65-2667-0882388CA19C}"/>
              </a:ext>
            </a:extLst>
          </p:cNvPr>
          <p:cNvSpPr txBox="1"/>
          <p:nvPr/>
        </p:nvSpPr>
        <p:spPr>
          <a:xfrm>
            <a:off x="1808973" y="2018523"/>
            <a:ext cx="593365" cy="263805"/>
          </a:xfrm>
          <a:prstGeom prst="rect">
            <a:avLst/>
          </a:prstGeom>
          <a:ln w="9525">
            <a:solidFill>
              <a:schemeClr val="tx1"/>
            </a:solidFill>
            <a:prstDash val="dash"/>
          </a:ln>
        </p:spPr>
        <p:txBody>
          <a:bodyPr vert="horz" wrap="square" lIns="72000" tIns="36000" rIns="72000" bIns="36000" rtlCol="0" anchor="ctr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1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2↑, 2↓</a:t>
            </a:r>
            <a:endParaRPr kumimoji="0" lang="en-SE" sz="11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320" name="Straight Connector 319">
            <a:extLst>
              <a:ext uri="{FF2B5EF4-FFF2-40B4-BE49-F238E27FC236}">
                <a16:creationId xmlns:a16="http://schemas.microsoft.com/office/drawing/2014/main" id="{506AD97F-D511-F126-B68A-3714528A5C14}"/>
              </a:ext>
            </a:extLst>
          </p:cNvPr>
          <p:cNvCxnSpPr>
            <a:stCxn id="159" idx="2"/>
            <a:endCxn id="317" idx="0"/>
          </p:cNvCxnSpPr>
          <p:nvPr/>
        </p:nvCxnSpPr>
        <p:spPr bwMode="auto">
          <a:xfrm>
            <a:off x="2105656" y="1949482"/>
            <a:ext cx="0" cy="6904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27" name="TextBox 326">
            <a:extLst>
              <a:ext uri="{FF2B5EF4-FFF2-40B4-BE49-F238E27FC236}">
                <a16:creationId xmlns:a16="http://schemas.microsoft.com/office/drawing/2014/main" id="{E41FA08B-763B-AC8D-629B-FE0F25CC5B71}"/>
              </a:ext>
            </a:extLst>
          </p:cNvPr>
          <p:cNvSpPr txBox="1"/>
          <p:nvPr/>
        </p:nvSpPr>
        <p:spPr>
          <a:xfrm rot="16200000">
            <a:off x="9676539" y="3991873"/>
            <a:ext cx="1143141" cy="2923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300" dirty="0">
                <a:solidFill>
                  <a:schemeClr val="accent2"/>
                </a:solidFill>
                <a:latin typeface="+mn-lt"/>
              </a:rPr>
              <a:t>144x144x1</a:t>
            </a:r>
            <a:endParaRPr lang="en-SE" sz="13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2F4EF3-90D6-4F96-5BF0-2BC43C7F9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model with </a:t>
            </a:r>
            <a:r>
              <a:rPr lang="en-US"/>
              <a:t>inputs transformed</a:t>
            </a: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2FF8E-A48F-5E37-FD66-9EE7DEC8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Complexity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97C72-D36B-384B-6E9B-9BF9D2F938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72048"/>
            <a:ext cx="11233150" cy="2798805"/>
          </a:xfrm>
        </p:spPr>
        <p:txBody>
          <a:bodyPr/>
          <a:lstStyle/>
          <a:p>
            <a:r>
              <a:rPr lang="en-US" sz="1600" dirty="0"/>
              <a:t>Spatial dimension going through the backbone is 36x36 instead of 72x72</a:t>
            </a:r>
          </a:p>
          <a:p>
            <a:r>
              <a:rPr lang="en-US" sz="1600" dirty="0"/>
              <a:t>Spatial resolution inside the network is reduced by a factor of four </a:t>
            </a:r>
          </a:p>
          <a:p>
            <a:r>
              <a:rPr lang="en-US" sz="1600" dirty="0"/>
              <a:t>While the final output still has the same number of pixels (=128x128)</a:t>
            </a:r>
          </a:p>
          <a:p>
            <a:r>
              <a:rPr lang="en-US" sz="1600" dirty="0"/>
              <a:t>Complexity is reduced </a:t>
            </a:r>
          </a:p>
          <a:p>
            <a:pPr lvl="1"/>
            <a:r>
              <a:rPr lang="en-US" sz="1600" dirty="0"/>
              <a:t>LOP.2 17 </a:t>
            </a:r>
            <a:r>
              <a:rPr lang="en-US" sz="1600" dirty="0" err="1"/>
              <a:t>kMAC</a:t>
            </a:r>
            <a:r>
              <a:rPr lang="en-US" sz="1600" dirty="0"/>
              <a:t>/pixel </a:t>
            </a:r>
            <a:r>
              <a:rPr lang="en-US" sz="1600" dirty="0">
                <a:sym typeface="Wingdings" panose="05000000000000000000" pitchFamily="2" charset="2"/>
              </a:rPr>
              <a:t> 4.6 </a:t>
            </a:r>
            <a:r>
              <a:rPr lang="en-US" sz="1600" dirty="0" err="1">
                <a:sym typeface="Wingdings" panose="05000000000000000000" pitchFamily="2" charset="2"/>
              </a:rPr>
              <a:t>kMAC</a:t>
            </a:r>
            <a:r>
              <a:rPr lang="en-US" sz="1600" dirty="0">
                <a:sym typeface="Wingdings" panose="05000000000000000000" pitchFamily="2" charset="2"/>
              </a:rPr>
              <a:t>/pixel</a:t>
            </a:r>
          </a:p>
          <a:p>
            <a:r>
              <a:rPr lang="en-US" sz="1600" dirty="0">
                <a:sym typeface="Wingdings" panose="05000000000000000000" pitchFamily="2" charset="2"/>
              </a:rPr>
              <a:t>Parameters 51258  54416 (0.05M)</a:t>
            </a:r>
          </a:p>
          <a:p>
            <a:endParaRPr lang="en-US" sz="1600" dirty="0">
              <a:sym typeface="Wingdings" panose="05000000000000000000" pitchFamily="2" charset="2"/>
            </a:endParaRPr>
          </a:p>
          <a:p>
            <a:r>
              <a:rPr lang="en-US" sz="1600" dirty="0">
                <a:sym typeface="Wingdings" panose="05000000000000000000" pitchFamily="2" charset="2"/>
              </a:rPr>
              <a:t>Further adjustment to meet 17 </a:t>
            </a:r>
            <a:r>
              <a:rPr lang="en-US" sz="1600" dirty="0" err="1">
                <a:sym typeface="Wingdings" panose="05000000000000000000" pitchFamily="2" charset="2"/>
              </a:rPr>
              <a:t>kMAC</a:t>
            </a:r>
            <a:r>
              <a:rPr lang="en-US" sz="1600" dirty="0">
                <a:sym typeface="Wingdings" panose="05000000000000000000" pitchFamily="2" charset="2"/>
              </a:rPr>
              <a:t>/pixel</a:t>
            </a:r>
            <a:endParaRPr lang="en-US" sz="1600" dirty="0"/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DFCC35A-4D84-0F9F-F4E1-471FC0ACB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552373"/>
              </p:ext>
            </p:extLst>
          </p:nvPr>
        </p:nvGraphicFramePr>
        <p:xfrm>
          <a:off x="815545" y="4726464"/>
          <a:ext cx="3923272" cy="168961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61636">
                  <a:extLst>
                    <a:ext uri="{9D8B030D-6E8A-4147-A177-3AD203B41FA5}">
                      <a16:colId xmlns:a16="http://schemas.microsoft.com/office/drawing/2014/main" val="1646898283"/>
                    </a:ext>
                  </a:extLst>
                </a:gridCol>
                <a:gridCol w="1961636">
                  <a:extLst>
                    <a:ext uri="{9D8B030D-6E8A-4147-A177-3AD203B41FA5}">
                      <a16:colId xmlns:a16="http://schemas.microsoft.com/office/drawing/2014/main" val="2893310288"/>
                    </a:ext>
                  </a:extLst>
                </a:gridCol>
              </a:tblGrid>
              <a:tr h="1689615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16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d6: 24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48 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64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96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32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6085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B8FBF44-6204-FFF3-17C7-125E336133D7}"/>
              </a:ext>
            </a:extLst>
          </p:cNvPr>
          <p:cNvSpPr txBox="1"/>
          <p:nvPr/>
        </p:nvSpPr>
        <p:spPr>
          <a:xfrm>
            <a:off x="5288692" y="5356654"/>
            <a:ext cx="2996513" cy="83738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/pixel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Parameters 208107 (</a:t>
            </a:r>
            <a:r>
              <a:rPr lang="en-US" sz="16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0.2M)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0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A119B-465B-0C18-36BE-8EB55B1C1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4913F-7162-59C9-7704-F26CF60DFA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557337"/>
            <a:ext cx="5472113" cy="4701359"/>
          </a:xfrm>
        </p:spPr>
        <p:txBody>
          <a:bodyPr/>
          <a:lstStyle/>
          <a:p>
            <a:r>
              <a:rPr lang="en-US" sz="1400" dirty="0"/>
              <a:t>Stage 1</a:t>
            </a:r>
          </a:p>
          <a:p>
            <a:pPr lvl="1"/>
            <a:r>
              <a:rPr lang="en-US" sz="1400" dirty="0"/>
              <a:t>DIV2K</a:t>
            </a:r>
          </a:p>
          <a:p>
            <a:pPr lvl="1"/>
            <a:r>
              <a:rPr lang="en-US" sz="1400" dirty="0" err="1"/>
              <a:t>lr</a:t>
            </a:r>
            <a:r>
              <a:rPr lang="en-US" sz="1400" dirty="0"/>
              <a:t> 1e-4, batch size 64, weights 6:1:1, 40 epochs, 6 days</a:t>
            </a:r>
          </a:p>
          <a:p>
            <a:pPr lvl="1"/>
            <a:r>
              <a:rPr lang="en-US" sz="1400" dirty="0"/>
              <a:t>Model is HOP with inputs transformed (126 </a:t>
            </a:r>
            <a:r>
              <a:rPr lang="en-US" sz="1400" dirty="0" err="1"/>
              <a:t>kMAC</a:t>
            </a:r>
            <a:r>
              <a:rPr lang="en-US" sz="1400" dirty="0"/>
              <a:t>/pixel)</a:t>
            </a:r>
          </a:p>
          <a:p>
            <a:r>
              <a:rPr lang="en-US" sz="1400" dirty="0"/>
              <a:t>Stage 2</a:t>
            </a:r>
          </a:p>
          <a:p>
            <a:pPr lvl="1"/>
            <a:r>
              <a:rPr lang="en-US" sz="1400" dirty="0"/>
              <a:t>RA data generated using stage 1 model + DIV2K</a:t>
            </a:r>
          </a:p>
          <a:p>
            <a:pPr lvl="1"/>
            <a:r>
              <a:rPr lang="en-US" sz="1400" dirty="0" err="1"/>
              <a:t>lr</a:t>
            </a:r>
            <a:r>
              <a:rPr lang="en-US" sz="1400" dirty="0"/>
              <a:t> 1e-4, batch size 64, weights 6:1:1, 20 epochs, 3 days</a:t>
            </a:r>
          </a:p>
          <a:p>
            <a:pPr lvl="1"/>
            <a:r>
              <a:rPr lang="en-US" sz="1400" dirty="0"/>
              <a:t>Model is HOP with inputs transformed and reduced complexity (18 </a:t>
            </a:r>
            <a:r>
              <a:rPr lang="en-US" sz="1400" dirty="0" err="1"/>
              <a:t>kMAC</a:t>
            </a:r>
            <a:r>
              <a:rPr lang="en-US" sz="1400" dirty="0"/>
              <a:t>/pixel)</a:t>
            </a:r>
          </a:p>
          <a:p>
            <a:r>
              <a:rPr lang="en-US" sz="1400" dirty="0"/>
              <a:t>Stage 3</a:t>
            </a:r>
          </a:p>
          <a:p>
            <a:pPr lvl="1"/>
            <a:r>
              <a:rPr lang="en-US" sz="1400" dirty="0"/>
              <a:t>RA data generated using stage 2 model + DIV2K</a:t>
            </a:r>
          </a:p>
          <a:p>
            <a:pPr lvl="1"/>
            <a:r>
              <a:rPr lang="en-US" sz="1400" dirty="0" err="1"/>
              <a:t>lr</a:t>
            </a:r>
            <a:r>
              <a:rPr lang="en-US" sz="1400" dirty="0"/>
              <a:t> 4e-4, batch size 128, weights 6:1:1, 60 epochs, 6.5 days</a:t>
            </a:r>
          </a:p>
          <a:p>
            <a:pPr lvl="1"/>
            <a:r>
              <a:rPr lang="en-US" sz="1400" dirty="0"/>
              <a:t>Model is the proposed model (16.9 </a:t>
            </a:r>
            <a:r>
              <a:rPr lang="en-US" sz="1400" dirty="0" err="1"/>
              <a:t>kMAC</a:t>
            </a:r>
            <a:r>
              <a:rPr lang="en-US" sz="1400" dirty="0"/>
              <a:t>/pixel)</a:t>
            </a:r>
          </a:p>
          <a:p>
            <a:endParaRPr lang="en-US" sz="14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FED654C-35E9-01B7-6BBA-80907A364B95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683888492"/>
              </p:ext>
            </p:extLst>
          </p:nvPr>
        </p:nvGraphicFramePr>
        <p:xfrm>
          <a:off x="6240464" y="1016794"/>
          <a:ext cx="5554386" cy="5563186"/>
        </p:xfrm>
        <a:graphic>
          <a:graphicData uri="http://schemas.openxmlformats.org/drawingml/2006/table">
            <a:tbl>
              <a:tblPr firstRow="1" firstCol="1" bandRow="1"/>
              <a:tblGrid>
                <a:gridCol w="964300">
                  <a:extLst>
                    <a:ext uri="{9D8B030D-6E8A-4147-A177-3AD203B41FA5}">
                      <a16:colId xmlns:a16="http://schemas.microsoft.com/office/drawing/2014/main" val="1656139095"/>
                    </a:ext>
                  </a:extLst>
                </a:gridCol>
                <a:gridCol w="2272963">
                  <a:extLst>
                    <a:ext uri="{9D8B030D-6E8A-4147-A177-3AD203B41FA5}">
                      <a16:colId xmlns:a16="http://schemas.microsoft.com/office/drawing/2014/main" val="957375369"/>
                    </a:ext>
                  </a:extLst>
                </a:gridCol>
                <a:gridCol w="2317123">
                  <a:extLst>
                    <a:ext uri="{9D8B030D-6E8A-4147-A177-3AD203B41FA5}">
                      <a16:colId xmlns:a16="http://schemas.microsoft.com/office/drawing/2014/main" val="1772994749"/>
                    </a:ext>
                  </a:extLst>
                </a:gridCol>
              </a:tblGrid>
              <a:tr h="15523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1. Network Information for the input-transformed model in training.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661706"/>
                  </a:ext>
                </a:extLst>
              </a:tr>
              <a:tr h="139644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325237"/>
                  </a:ext>
                </a:extLst>
              </a:tr>
              <a:tr h="139644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NVIDIA A100-PCIE-40GB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158162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v1.9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224599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784097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092420"/>
                  </a:ext>
                </a:extLst>
              </a:tr>
              <a:tr h="61517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Stage1: 40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Stage2: 20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Stage3: 60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199652"/>
                  </a:ext>
                </a:extLst>
              </a:tr>
              <a:tr h="376577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Stage1/2: 64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Stage3: 128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242786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L1 and MSE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05437"/>
                  </a:ext>
                </a:extLst>
              </a:tr>
              <a:tr h="61517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Stage1: 6 days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Stage2: 3 days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Stage3: 6.5 days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005712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DIV2K, BVI-DVC, TVD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784455"/>
                  </a:ext>
                </a:extLst>
              </a:tr>
              <a:tr h="418932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NNVC-5.1 using the input-transformed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458778"/>
                  </a:ext>
                </a:extLst>
              </a:tr>
              <a:tr h="139644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322479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877366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144x144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476126"/>
                  </a:ext>
                </a:extLst>
              </a:tr>
              <a:tr h="79052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Stage1: 1e-4, milestones [30, 34]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Stage2: 1e-4, milestones [15, 17, 18]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Stage3: 4e-4, milestones [55, 57, 58] </a:t>
                      </a: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437770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598717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462859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861778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5988" marR="35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246620"/>
                  </a:ext>
                </a:extLst>
              </a:tr>
              <a:tr h="139644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988" marR="35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828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333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DC04A-F8F6-6209-42C1-09FA9283F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NNVC-7.1 anchor (NNIntra+LOP.2)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D9194-9CCE-3765-9D8D-76153C46DC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8091" y="1557339"/>
            <a:ext cx="11224483" cy="4599634"/>
          </a:xfrm>
        </p:spPr>
        <p:txBody>
          <a:bodyPr/>
          <a:lstStyle/>
          <a:p>
            <a:r>
              <a:rPr lang="en-US" sz="1600" dirty="0"/>
              <a:t>The proposed input-transformed model (</a:t>
            </a:r>
            <a:r>
              <a:rPr lang="en-US" sz="1600" dirty="0" err="1"/>
              <a:t>NNIntra</a:t>
            </a:r>
            <a:r>
              <a:rPr lang="en-US" sz="1600" dirty="0"/>
              <a:t> enabled) vs. NNVC-7.1, float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The proposed input-transformed model (</a:t>
            </a:r>
            <a:r>
              <a:rPr lang="en-US" sz="1600" dirty="0" err="1"/>
              <a:t>NNIntra</a:t>
            </a:r>
            <a:r>
              <a:rPr lang="en-US" sz="1600" dirty="0"/>
              <a:t> enabled) vs. NNVC-7.1, int16</a:t>
            </a:r>
            <a:br>
              <a:rPr lang="en-US" sz="1600" dirty="0"/>
            </a:br>
            <a:r>
              <a:rPr lang="en-US" sz="1600" dirty="0"/>
              <a:t>Model is quantized with 12 bits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F5D70B-0DA6-64A7-DC95-447FCBCE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05176"/>
              </p:ext>
            </p:extLst>
          </p:nvPr>
        </p:nvGraphicFramePr>
        <p:xfrm>
          <a:off x="642551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1445">
                  <a:extLst>
                    <a:ext uri="{9D8B030D-6E8A-4147-A177-3AD203B41FA5}">
                      <a16:colId xmlns:a16="http://schemas.microsoft.com/office/drawing/2014/main" val="215235483"/>
                    </a:ext>
                  </a:extLst>
                </a:gridCol>
                <a:gridCol w="733663">
                  <a:extLst>
                    <a:ext uri="{9D8B030D-6E8A-4147-A177-3AD203B41FA5}">
                      <a16:colId xmlns:a16="http://schemas.microsoft.com/office/drawing/2014/main" val="2023262320"/>
                    </a:ext>
                  </a:extLst>
                </a:gridCol>
                <a:gridCol w="742701">
                  <a:extLst>
                    <a:ext uri="{9D8B030D-6E8A-4147-A177-3AD203B41FA5}">
                      <a16:colId xmlns:a16="http://schemas.microsoft.com/office/drawing/2014/main" val="4182218352"/>
                    </a:ext>
                  </a:extLst>
                </a:gridCol>
                <a:gridCol w="732909">
                  <a:extLst>
                    <a:ext uri="{9D8B030D-6E8A-4147-A177-3AD203B41FA5}">
                      <a16:colId xmlns:a16="http://schemas.microsoft.com/office/drawing/2014/main" val="24803334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756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NNVC-7.1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79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893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249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61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25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35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359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816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42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49745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3CF6D9-1591-8CC7-19CA-2B456086B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997518"/>
              </p:ext>
            </p:extLst>
          </p:nvPr>
        </p:nvGraphicFramePr>
        <p:xfrm>
          <a:off x="4213596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0239">
                  <a:extLst>
                    <a:ext uri="{9D8B030D-6E8A-4147-A177-3AD203B41FA5}">
                      <a16:colId xmlns:a16="http://schemas.microsoft.com/office/drawing/2014/main" val="2405615482"/>
                    </a:ext>
                  </a:extLst>
                </a:gridCol>
                <a:gridCol w="704175">
                  <a:extLst>
                    <a:ext uri="{9D8B030D-6E8A-4147-A177-3AD203B41FA5}">
                      <a16:colId xmlns:a16="http://schemas.microsoft.com/office/drawing/2014/main" val="4271432342"/>
                    </a:ext>
                  </a:extLst>
                </a:gridCol>
                <a:gridCol w="712851">
                  <a:extLst>
                    <a:ext uri="{9D8B030D-6E8A-4147-A177-3AD203B41FA5}">
                      <a16:colId xmlns:a16="http://schemas.microsoft.com/office/drawing/2014/main" val="4111799328"/>
                    </a:ext>
                  </a:extLst>
                </a:gridCol>
                <a:gridCol w="703453">
                  <a:extLst>
                    <a:ext uri="{9D8B030D-6E8A-4147-A177-3AD203B41FA5}">
                      <a16:colId xmlns:a16="http://schemas.microsoft.com/office/drawing/2014/main" val="25120831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718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NNVC-7.1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9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507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153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-2.34%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72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517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353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664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168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687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454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1C6010-2B4D-1439-8361-B11E61D78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494231"/>
              </p:ext>
            </p:extLst>
          </p:nvPr>
        </p:nvGraphicFramePr>
        <p:xfrm>
          <a:off x="7797113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2196">
                  <a:extLst>
                    <a:ext uri="{9D8B030D-6E8A-4147-A177-3AD203B41FA5}">
                      <a16:colId xmlns:a16="http://schemas.microsoft.com/office/drawing/2014/main" val="509306946"/>
                    </a:ext>
                  </a:extLst>
                </a:gridCol>
                <a:gridCol w="703318">
                  <a:extLst>
                    <a:ext uri="{9D8B030D-6E8A-4147-A177-3AD203B41FA5}">
                      <a16:colId xmlns:a16="http://schemas.microsoft.com/office/drawing/2014/main" val="752213331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3511060660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4253632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534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NNVC-7.1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642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786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000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99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50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73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223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610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61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02094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D3EA554-68D3-A3FE-9659-DB6B593A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07905"/>
              </p:ext>
            </p:extLst>
          </p:nvPr>
        </p:nvGraphicFramePr>
        <p:xfrm>
          <a:off x="648730" y="4709125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0826">
                  <a:extLst>
                    <a:ext uri="{9D8B030D-6E8A-4147-A177-3AD203B41FA5}">
                      <a16:colId xmlns:a16="http://schemas.microsoft.com/office/drawing/2014/main" val="2960426231"/>
                    </a:ext>
                  </a:extLst>
                </a:gridCol>
                <a:gridCol w="731816">
                  <a:extLst>
                    <a:ext uri="{9D8B030D-6E8A-4147-A177-3AD203B41FA5}">
                      <a16:colId xmlns:a16="http://schemas.microsoft.com/office/drawing/2014/main" val="1908501385"/>
                    </a:ext>
                  </a:extLst>
                </a:gridCol>
                <a:gridCol w="740832">
                  <a:extLst>
                    <a:ext uri="{9D8B030D-6E8A-4147-A177-3AD203B41FA5}">
                      <a16:colId xmlns:a16="http://schemas.microsoft.com/office/drawing/2014/main" val="3745405818"/>
                    </a:ext>
                  </a:extLst>
                </a:gridCol>
                <a:gridCol w="731065">
                  <a:extLst>
                    <a:ext uri="{9D8B030D-6E8A-4147-A177-3AD203B41FA5}">
                      <a16:colId xmlns:a16="http://schemas.microsoft.com/office/drawing/2014/main" val="2150757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38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NNVC-7.1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3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82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5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76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5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7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2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21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160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8506EEC-8DDD-66F0-373E-3B369909B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999775"/>
              </p:ext>
            </p:extLst>
          </p:nvPr>
        </p:nvGraphicFramePr>
        <p:xfrm>
          <a:off x="4213596" y="4709124"/>
          <a:ext cx="327453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3877">
                  <a:extLst>
                    <a:ext uri="{9D8B030D-6E8A-4147-A177-3AD203B41FA5}">
                      <a16:colId xmlns:a16="http://schemas.microsoft.com/office/drawing/2014/main" val="1443248012"/>
                    </a:ext>
                  </a:extLst>
                </a:gridCol>
                <a:gridCol w="697594">
                  <a:extLst>
                    <a:ext uri="{9D8B030D-6E8A-4147-A177-3AD203B41FA5}">
                      <a16:colId xmlns:a16="http://schemas.microsoft.com/office/drawing/2014/main" val="2746655953"/>
                    </a:ext>
                  </a:extLst>
                </a:gridCol>
                <a:gridCol w="706189">
                  <a:extLst>
                    <a:ext uri="{9D8B030D-6E8A-4147-A177-3AD203B41FA5}">
                      <a16:colId xmlns:a16="http://schemas.microsoft.com/office/drawing/2014/main" val="3665352968"/>
                    </a:ext>
                  </a:extLst>
                </a:gridCol>
                <a:gridCol w="696878">
                  <a:extLst>
                    <a:ext uri="{9D8B030D-6E8A-4147-A177-3AD203B41FA5}">
                      <a16:colId xmlns:a16="http://schemas.microsoft.com/office/drawing/2014/main" val="415983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NNVC-7.1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76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007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-2.24%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723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34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163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17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2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-1.68%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5052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6C82232-6E33-14BD-D61C-25303B5E4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01198"/>
              </p:ext>
            </p:extLst>
          </p:nvPr>
        </p:nvGraphicFramePr>
        <p:xfrm>
          <a:off x="7803292" y="4713822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9988">
                  <a:extLst>
                    <a:ext uri="{9D8B030D-6E8A-4147-A177-3AD203B41FA5}">
                      <a16:colId xmlns:a16="http://schemas.microsoft.com/office/drawing/2014/main" val="905091749"/>
                    </a:ext>
                  </a:extLst>
                </a:gridCol>
                <a:gridCol w="701993">
                  <a:extLst>
                    <a:ext uri="{9D8B030D-6E8A-4147-A177-3AD203B41FA5}">
                      <a16:colId xmlns:a16="http://schemas.microsoft.com/office/drawing/2014/main" val="1152042229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715511220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0130990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776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NNVC-7.1 int 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1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633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097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724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304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273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669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89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761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3.37%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393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095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BEFFE-79E6-5DFF-535C-82A40305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Supplementary tests vs. proposed model, float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7E79D-481A-AC5C-5AE8-319DA5F7DB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29408"/>
            <a:ext cx="11233150" cy="4807880"/>
          </a:xfrm>
        </p:spPr>
        <p:txBody>
          <a:bodyPr/>
          <a:lstStyle/>
          <a:p>
            <a:r>
              <a:rPr lang="en-US" sz="1600" dirty="0"/>
              <a:t>Sup. 1: The input-transformed model trained with weights 1211 instead of 611 at stage 3.</a:t>
            </a:r>
          </a:p>
          <a:p>
            <a:r>
              <a:rPr lang="en-US" sz="1600" dirty="0"/>
              <a:t>Sup. 2: The input-transformed model trained with weights 611 but using the LOP training data at stage 3.</a:t>
            </a:r>
          </a:p>
          <a:p>
            <a:r>
              <a:rPr lang="en-US" sz="1600" dirty="0"/>
              <a:t>Sup. 3: The model has inputs and output reshaped, with increased number of parameters, but without the DCT transform.</a:t>
            </a:r>
          </a:p>
          <a:p>
            <a:endParaRPr lang="en-US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0C95B7-7C83-FE5F-2BE5-5BBEBBAE6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064136"/>
              </p:ext>
            </p:extLst>
          </p:nvPr>
        </p:nvGraphicFramePr>
        <p:xfrm>
          <a:off x="479424" y="2791861"/>
          <a:ext cx="3153462" cy="3729990"/>
        </p:xfrm>
        <a:graphic>
          <a:graphicData uri="http://schemas.openxmlformats.org/drawingml/2006/table">
            <a:tbl>
              <a:tblPr firstRow="1" firstCol="1" bandRow="1"/>
              <a:tblGrid>
                <a:gridCol w="967615">
                  <a:extLst>
                    <a:ext uri="{9D8B030D-6E8A-4147-A177-3AD203B41FA5}">
                      <a16:colId xmlns:a16="http://schemas.microsoft.com/office/drawing/2014/main" val="248208370"/>
                    </a:ext>
                  </a:extLst>
                </a:gridCol>
                <a:gridCol w="725883">
                  <a:extLst>
                    <a:ext uri="{9D8B030D-6E8A-4147-A177-3AD203B41FA5}">
                      <a16:colId xmlns:a16="http://schemas.microsoft.com/office/drawing/2014/main" val="736013363"/>
                    </a:ext>
                  </a:extLst>
                </a:gridCol>
                <a:gridCol w="734826">
                  <a:extLst>
                    <a:ext uri="{9D8B030D-6E8A-4147-A177-3AD203B41FA5}">
                      <a16:colId xmlns:a16="http://schemas.microsoft.com/office/drawing/2014/main" val="2186553836"/>
                    </a:ext>
                  </a:extLst>
                </a:gridCol>
                <a:gridCol w="725138">
                  <a:extLst>
                    <a:ext uri="{9D8B030D-6E8A-4147-A177-3AD203B41FA5}">
                      <a16:colId xmlns:a16="http://schemas.microsoft.com/office/drawing/2014/main" val="20766045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427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267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08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621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05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768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6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334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751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206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1.83%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47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748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17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492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16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883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518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222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367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05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129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35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31869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D48350A-D956-A018-C85A-6CBD2120D102}"/>
              </a:ext>
            </a:extLst>
          </p:cNvPr>
          <p:cNvSpPr txBox="1"/>
          <p:nvPr/>
        </p:nvSpPr>
        <p:spPr>
          <a:xfrm>
            <a:off x="1768561" y="2466349"/>
            <a:ext cx="11723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Sup.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F3947-B8F6-4687-C513-2D34FC666843}"/>
              </a:ext>
            </a:extLst>
          </p:cNvPr>
          <p:cNvSpPr txBox="1"/>
          <p:nvPr/>
        </p:nvSpPr>
        <p:spPr>
          <a:xfrm>
            <a:off x="5509826" y="2471389"/>
            <a:ext cx="11723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Sup.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980E8-F39F-5F40-0950-87A757952CDE}"/>
              </a:ext>
            </a:extLst>
          </p:cNvPr>
          <p:cNvSpPr txBox="1"/>
          <p:nvPr/>
        </p:nvSpPr>
        <p:spPr>
          <a:xfrm>
            <a:off x="9468107" y="2470099"/>
            <a:ext cx="11723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Sup. 3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BC316E5-6E6A-BC87-FB44-8A958773F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766746"/>
              </p:ext>
            </p:extLst>
          </p:nvPr>
        </p:nvGraphicFramePr>
        <p:xfrm>
          <a:off x="4340911" y="2774523"/>
          <a:ext cx="3153461" cy="3729990"/>
        </p:xfrm>
        <a:graphic>
          <a:graphicData uri="http://schemas.openxmlformats.org/drawingml/2006/table">
            <a:tbl>
              <a:tblPr firstRow="1" firstCol="1" bandRow="1"/>
              <a:tblGrid>
                <a:gridCol w="961018">
                  <a:extLst>
                    <a:ext uri="{9D8B030D-6E8A-4147-A177-3AD203B41FA5}">
                      <a16:colId xmlns:a16="http://schemas.microsoft.com/office/drawing/2014/main" val="1243516061"/>
                    </a:ext>
                  </a:extLst>
                </a:gridCol>
                <a:gridCol w="728074">
                  <a:extLst>
                    <a:ext uri="{9D8B030D-6E8A-4147-A177-3AD203B41FA5}">
                      <a16:colId xmlns:a16="http://schemas.microsoft.com/office/drawing/2014/main" val="2683940214"/>
                    </a:ext>
                  </a:extLst>
                </a:gridCol>
                <a:gridCol w="737043">
                  <a:extLst>
                    <a:ext uri="{9D8B030D-6E8A-4147-A177-3AD203B41FA5}">
                      <a16:colId xmlns:a16="http://schemas.microsoft.com/office/drawing/2014/main" val="3322415149"/>
                    </a:ext>
                  </a:extLst>
                </a:gridCol>
                <a:gridCol w="727326">
                  <a:extLst>
                    <a:ext uri="{9D8B030D-6E8A-4147-A177-3AD203B41FA5}">
                      <a16:colId xmlns:a16="http://schemas.microsoft.com/office/drawing/2014/main" val="143080992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721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074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620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68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70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716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054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336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174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667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113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984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051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880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172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812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174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854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00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747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154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82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0.72%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2374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54EB38B-3E4E-1BE5-C8EF-D35BAD3CC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892692"/>
              </p:ext>
            </p:extLst>
          </p:nvPr>
        </p:nvGraphicFramePr>
        <p:xfrm>
          <a:off x="8199867" y="2769541"/>
          <a:ext cx="3153461" cy="3729990"/>
        </p:xfrm>
        <a:graphic>
          <a:graphicData uri="http://schemas.openxmlformats.org/drawingml/2006/table">
            <a:tbl>
              <a:tblPr firstRow="1" firstCol="1" bandRow="1"/>
              <a:tblGrid>
                <a:gridCol w="953764">
                  <a:extLst>
                    <a:ext uri="{9D8B030D-6E8A-4147-A177-3AD203B41FA5}">
                      <a16:colId xmlns:a16="http://schemas.microsoft.com/office/drawing/2014/main" val="1224896778"/>
                    </a:ext>
                  </a:extLst>
                </a:gridCol>
                <a:gridCol w="730482">
                  <a:extLst>
                    <a:ext uri="{9D8B030D-6E8A-4147-A177-3AD203B41FA5}">
                      <a16:colId xmlns:a16="http://schemas.microsoft.com/office/drawing/2014/main" val="3096421165"/>
                    </a:ext>
                  </a:extLst>
                </a:gridCol>
                <a:gridCol w="739482">
                  <a:extLst>
                    <a:ext uri="{9D8B030D-6E8A-4147-A177-3AD203B41FA5}">
                      <a16:colId xmlns:a16="http://schemas.microsoft.com/office/drawing/2014/main" val="2748409077"/>
                    </a:ext>
                  </a:extLst>
                </a:gridCol>
                <a:gridCol w="729733">
                  <a:extLst>
                    <a:ext uri="{9D8B030D-6E8A-4147-A177-3AD203B41FA5}">
                      <a16:colId xmlns:a16="http://schemas.microsoft.com/office/drawing/2014/main" val="2631594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881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526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360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611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054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66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44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865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891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898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37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8480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624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Proposed float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955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551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891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349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59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2847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33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1867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673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1.36%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123412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ADF8331-A605-55A4-18FC-2BCEC40ADB20}"/>
              </a:ext>
            </a:extLst>
          </p:cNvPr>
          <p:cNvCxnSpPr/>
          <p:nvPr/>
        </p:nvCxnSpPr>
        <p:spPr bwMode="auto">
          <a:xfrm>
            <a:off x="3991232" y="2563913"/>
            <a:ext cx="0" cy="393561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BC0888-E0DF-0E9C-A70C-C9FFAD8DF597}"/>
              </a:ext>
            </a:extLst>
          </p:cNvPr>
          <p:cNvCxnSpPr/>
          <p:nvPr/>
        </p:nvCxnSpPr>
        <p:spPr bwMode="auto">
          <a:xfrm>
            <a:off x="7828005" y="2563913"/>
            <a:ext cx="0" cy="393561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243937645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9n7/OuHMm4blCH/bBIwjXkEvrfiTRYajm5coXv5CrD4="},{"name":"ConfidentialityClass","value":"cT/FOwTWaPknrhRlNMh4SQ=="},{"name":"LanguageCode","value":"5wlu7ZdPxHQj1W0w+yTNSg=="},{"name":"Date","value":"tIhuw+dp4rlM21AzzGcdAQ=="},{"name":"TemplateType","value":"PxVEvJY8nE7m/hY9622Sng=="},{"name":"DocTitle","value":"PxVEvJY8nE7m/hY9622Sng=="},{"name":"TotalPageNo","value":"PxVEvJY8nE7m/hY9622Sng=="},{"name":"Prepared","value":"1CWLV7Y4APvRVsYNeEShDQ=="}]}]]></TemplafyForm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6991</TotalTime>
  <Words>2060</Words>
  <Application>Microsoft Office PowerPoint</Application>
  <PresentationFormat>Widescreen</PresentationFormat>
  <Paragraphs>693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Wingdings</vt:lpstr>
      <vt:lpstr>Ericsson Hilda Light</vt:lpstr>
      <vt:lpstr>Ericsson Hilda ExtraBold</vt:lpstr>
      <vt:lpstr>Ericsson Hilda ExtraLight</vt:lpstr>
      <vt:lpstr>Times New Roman</vt:lpstr>
      <vt:lpstr>Ericsson Hilda</vt:lpstr>
      <vt:lpstr>Ericsson Technical Icons</vt:lpstr>
      <vt:lpstr>Arial</vt:lpstr>
      <vt:lpstr>PresentationTemplate2021</vt:lpstr>
      <vt:lpstr>JVET-AG0069 AhG11: LOP with inputs transformed</vt:lpstr>
      <vt:lpstr>Overview</vt:lpstr>
      <vt:lpstr>Current LOP.2 architecture</vt:lpstr>
      <vt:lpstr>Proposed inputs with DCT transform</vt:lpstr>
      <vt:lpstr>Proposed model with inputs transformed</vt:lpstr>
      <vt:lpstr>Complexity</vt:lpstr>
      <vt:lpstr>Training</vt:lpstr>
      <vt:lpstr>Results over NNVC-7.1 anchor (NNIntra+LOP.2)</vt:lpstr>
      <vt:lpstr>Supplementary tests vs. proposed model, float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JVET-AGxxxx_presentation</dc:title>
  <dc:creator>Du Liu</dc:creator>
  <cp:keywords/>
  <dc:description> 
Rev </dc:description>
  <cp:lastModifiedBy>Du Liu</cp:lastModifiedBy>
  <cp:revision>144</cp:revision>
  <dcterms:created xsi:type="dcterms:W3CDTF">2019-04-23T15:12:54Z</dcterms:created>
  <dcterms:modified xsi:type="dcterms:W3CDTF">2024-01-19T07:10:30Z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2024-01-17</vt:lpwstr>
  </property>
  <property fmtid="{D5CDD505-2E9C-101B-9397-08002B2CF9AE}" pid="21" name="Reference">
    <vt:lpwstr/>
  </property>
  <property fmtid="{D5CDD505-2E9C-101B-9397-08002B2CF9AE}" pid="22" name="Title">
    <vt:lpwstr>JVET-AGxxxx_presentation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