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8" r:id="rId5"/>
    <p:sldMasterId id="2147483696" r:id="rId6"/>
  </p:sldMasterIdLst>
  <p:notesMasterIdLst>
    <p:notesMasterId r:id="rId23"/>
  </p:notesMasterIdLst>
  <p:handoutMasterIdLst>
    <p:handoutMasterId r:id="rId24"/>
  </p:handoutMasterIdLst>
  <p:sldIdLst>
    <p:sldId id="399" r:id="rId7"/>
    <p:sldId id="572" r:id="rId8"/>
    <p:sldId id="509" r:id="rId9"/>
    <p:sldId id="593" r:id="rId10"/>
    <p:sldId id="598" r:id="rId11"/>
    <p:sldId id="605" r:id="rId12"/>
    <p:sldId id="600" r:id="rId13"/>
    <p:sldId id="603" r:id="rId14"/>
    <p:sldId id="592" r:id="rId15"/>
    <p:sldId id="606" r:id="rId16"/>
    <p:sldId id="601" r:id="rId17"/>
    <p:sldId id="602" r:id="rId18"/>
    <p:sldId id="607" r:id="rId19"/>
    <p:sldId id="591" r:id="rId20"/>
    <p:sldId id="526" r:id="rId21"/>
    <p:sldId id="604" r:id="rId22"/>
  </p:sldIdLst>
  <p:sldSz cx="12192000" cy="6858000"/>
  <p:notesSz cx="6950075" cy="9236075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3B710B-1A6B-A21D-F457-D7223E9D3713}" name="Jay N. Shingala" initials="JNS" userId="S::100153@ittiam.com::83ab8bd9-acd6-43b5-bd80-5a0b96b95f8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in, Peng" initials="YP" lastIdx="2" clrIdx="0">
    <p:extLst>
      <p:ext uri="{19B8F6BF-5375-455C-9EA6-DF929625EA0E}">
        <p15:presenceInfo xmlns:p15="http://schemas.microsoft.com/office/powerpoint/2012/main" userId="Yin, Peng" providerId="None"/>
      </p:ext>
    </p:extLst>
  </p:cmAuthor>
  <p:cmAuthor id="2" name="Jay N. Shingala" initials="JNS" lastIdx="1" clrIdx="1">
    <p:extLst>
      <p:ext uri="{19B8F6BF-5375-455C-9EA6-DF929625EA0E}">
        <p15:presenceInfo xmlns:p15="http://schemas.microsoft.com/office/powerpoint/2012/main" userId="S-1-5-21-854245398-1972579041-682003330-616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CC"/>
    <a:srgbClr val="006600"/>
    <a:srgbClr val="213BFF"/>
    <a:srgbClr val="0000FF"/>
    <a:srgbClr val="8F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45ABD5-301B-45C2-BDE9-151667A9F142}" v="47" dt="2023-10-15T13:17:26.6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7" autoAdjust="0"/>
    <p:restoredTop sz="93702" autoAdjust="0"/>
  </p:normalViewPr>
  <p:slideViewPr>
    <p:cSldViewPr snapToGrid="0">
      <p:cViewPr varScale="1">
        <p:scale>
          <a:sx n="73" d="100"/>
          <a:sy n="73" d="100"/>
        </p:scale>
        <p:origin x="33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798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handoutMaster" Target="handoutMasters/handoutMaster1.xml"/><Relationship Id="rId32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y N. Shingala" userId="83ab8bd9-acd6-43b5-bd80-5a0b96b95f8d" providerId="ADAL" clId="{A945ABD5-301B-45C2-BDE9-151667A9F142}"/>
    <pc:docChg chg="undo redo custSel addSld delSld modSld">
      <pc:chgData name="Jay N. Shingala" userId="83ab8bd9-acd6-43b5-bd80-5a0b96b95f8d" providerId="ADAL" clId="{A945ABD5-301B-45C2-BDE9-151667A9F142}" dt="2023-10-15T13:21:48.519" v="7728" actId="20577"/>
      <pc:docMkLst>
        <pc:docMk/>
      </pc:docMkLst>
      <pc:sldChg chg="modSp mod">
        <pc:chgData name="Jay N. Shingala" userId="83ab8bd9-acd6-43b5-bd80-5a0b96b95f8d" providerId="ADAL" clId="{A945ABD5-301B-45C2-BDE9-151667A9F142}" dt="2023-10-15T08:29:54.547" v="809" actId="20577"/>
        <pc:sldMkLst>
          <pc:docMk/>
          <pc:sldMk cId="3138332504" sldId="509"/>
        </pc:sldMkLst>
        <pc:spChg chg="mod">
          <ac:chgData name="Jay N. Shingala" userId="83ab8bd9-acd6-43b5-bd80-5a0b96b95f8d" providerId="ADAL" clId="{A945ABD5-301B-45C2-BDE9-151667A9F142}" dt="2023-10-15T08:29:54.547" v="809" actId="20577"/>
          <ac:spMkLst>
            <pc:docMk/>
            <pc:sldMk cId="3138332504" sldId="509"/>
            <ac:spMk id="3" creationId="{308A3F78-3927-419D-B735-527FA17B8D32}"/>
          </ac:spMkLst>
        </pc:spChg>
      </pc:sldChg>
      <pc:sldChg chg="modSp mod addCm modCm">
        <pc:chgData name="Jay N. Shingala" userId="83ab8bd9-acd6-43b5-bd80-5a0b96b95f8d" providerId="ADAL" clId="{A945ABD5-301B-45C2-BDE9-151667A9F142}" dt="2023-10-15T13:05:00.922" v="6575"/>
        <pc:sldMkLst>
          <pc:docMk/>
          <pc:sldMk cId="931308320" sldId="572"/>
        </pc:sldMkLst>
        <pc:spChg chg="mod">
          <ac:chgData name="Jay N. Shingala" userId="83ab8bd9-acd6-43b5-bd80-5a0b96b95f8d" providerId="ADAL" clId="{A945ABD5-301B-45C2-BDE9-151667A9F142}" dt="2023-10-15T07:56:05.024" v="268" actId="6549"/>
          <ac:spMkLst>
            <pc:docMk/>
            <pc:sldMk cId="931308320" sldId="572"/>
            <ac:spMk id="3" creationId="{308A3F78-3927-419D-B735-527FA17B8D32}"/>
          </ac:spMkLst>
        </pc:spChg>
        <pc:extLst>
          <p:ext xmlns:p="http://schemas.openxmlformats.org/presentationml/2006/main" uri="{D6D511B9-2390-475A-947B-AFAB55BFBCF1}">
            <pc226:cmChg xmlns="" xmlns:pc226="http://schemas.microsoft.com/office/powerpoint/2022/06/main/command" chg="add mod">
              <pc226:chgData name="Jay N. Shingala" userId="83ab8bd9-acd6-43b5-bd80-5a0b96b95f8d" providerId="ADAL" clId="{A945ABD5-301B-45C2-BDE9-151667A9F142}" dt="2023-10-15T13:05:00.922" v="6575"/>
              <pc2:cmMkLst xmlns:pc2="http://schemas.microsoft.com/office/powerpoint/2019/9/main/command">
                <pc:docMk/>
                <pc:sldMk cId="931308320" sldId="572"/>
                <pc2:cmMk id="{B2A08075-49D2-44A2-9AF5-5E2D7D03D59C}"/>
              </pc2:cmMkLst>
            </pc226:cmChg>
          </p:ext>
        </pc:extLst>
      </pc:sldChg>
      <pc:sldChg chg="modSp mod">
        <pc:chgData name="Jay N. Shingala" userId="83ab8bd9-acd6-43b5-bd80-5a0b96b95f8d" providerId="ADAL" clId="{A945ABD5-301B-45C2-BDE9-151667A9F142}" dt="2023-10-15T13:21:48.519" v="7728" actId="20577"/>
        <pc:sldMkLst>
          <pc:docMk/>
          <pc:sldMk cId="3116192845" sldId="591"/>
        </pc:sldMkLst>
        <pc:spChg chg="mod">
          <ac:chgData name="Jay N. Shingala" userId="83ab8bd9-acd6-43b5-bd80-5a0b96b95f8d" providerId="ADAL" clId="{A945ABD5-301B-45C2-BDE9-151667A9F142}" dt="2023-10-15T13:21:48.519" v="7728" actId="20577"/>
          <ac:spMkLst>
            <pc:docMk/>
            <pc:sldMk cId="3116192845" sldId="591"/>
            <ac:spMk id="3" creationId="{308A3F78-3927-419D-B735-527FA17B8D32}"/>
          </ac:spMkLst>
        </pc:spChg>
      </pc:sldChg>
      <pc:sldChg chg="addSp delSp modSp mod addCm modCm">
        <pc:chgData name="Jay N. Shingala" userId="83ab8bd9-acd6-43b5-bd80-5a0b96b95f8d" providerId="ADAL" clId="{A945ABD5-301B-45C2-BDE9-151667A9F142}" dt="2023-10-15T12:46:49.623" v="6344" actId="478"/>
        <pc:sldMkLst>
          <pc:docMk/>
          <pc:sldMk cId="2368024105" sldId="593"/>
        </pc:sldMkLst>
        <pc:spChg chg="mod">
          <ac:chgData name="Jay N. Shingala" userId="83ab8bd9-acd6-43b5-bd80-5a0b96b95f8d" providerId="ADAL" clId="{A945ABD5-301B-45C2-BDE9-151667A9F142}" dt="2023-10-15T12:08:41.294" v="5639" actId="1038"/>
          <ac:spMkLst>
            <pc:docMk/>
            <pc:sldMk cId="2368024105" sldId="593"/>
            <ac:spMk id="3" creationId="{308A3F78-3927-419D-B735-527FA17B8D32}"/>
          </ac:spMkLst>
        </pc:spChg>
        <pc:spChg chg="add del mod">
          <ac:chgData name="Jay N. Shingala" userId="83ab8bd9-acd6-43b5-bd80-5a0b96b95f8d" providerId="ADAL" clId="{A945ABD5-301B-45C2-BDE9-151667A9F142}" dt="2023-10-15T08:48:55.483" v="955"/>
          <ac:spMkLst>
            <pc:docMk/>
            <pc:sldMk cId="2368024105" sldId="593"/>
            <ac:spMk id="27" creationId="{92C76EA0-F2EF-35AD-042C-2A5ACDC8DB08}"/>
          </ac:spMkLst>
        </pc:spChg>
        <pc:spChg chg="add mod">
          <ac:chgData name="Jay N. Shingala" userId="83ab8bd9-acd6-43b5-bd80-5a0b96b95f8d" providerId="ADAL" clId="{A945ABD5-301B-45C2-BDE9-151667A9F142}" dt="2023-10-15T11:45:58.129" v="4135" actId="1076"/>
          <ac:spMkLst>
            <pc:docMk/>
            <pc:sldMk cId="2368024105" sldId="593"/>
            <ac:spMk id="29" creationId="{D7C7E852-45CE-9433-A986-6EFB5EDCF544}"/>
          </ac:spMkLst>
        </pc:spChg>
        <pc:spChg chg="add 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45" creationId="{DE9E5EA3-9FBF-21E6-E9DB-9558965A9B4B}"/>
          </ac:spMkLst>
        </pc:spChg>
        <pc:spChg chg="add 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46" creationId="{7E95DF2D-3A98-D19E-67F7-52FFB1F17616}"/>
          </ac:spMkLst>
        </pc:spChg>
        <pc:spChg chg="add 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47" creationId="{602C974D-27AA-5E5A-3226-1A3C84B7C5DC}"/>
          </ac:spMkLst>
        </pc:spChg>
        <pc:spChg chg="add 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50" creationId="{C56A3030-9548-3845-AF28-D37B7E0CF057}"/>
          </ac:spMkLst>
        </pc:spChg>
        <pc:spChg chg="add 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51" creationId="{248A5937-6F64-0721-32CB-8EDD113BA40C}"/>
          </ac:spMkLst>
        </pc:spChg>
        <pc:spChg chg="add 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52" creationId="{460C93CA-E9D1-0454-1D51-AA1588470E3F}"/>
          </ac:spMkLst>
        </pc:spChg>
        <pc:spChg chg="add 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53" creationId="{6BDB029A-F678-4101-30D6-CA0263A56B97}"/>
          </ac:spMkLst>
        </pc:spChg>
        <pc:spChg chg="add 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54" creationId="{FAC9CBA3-CC13-8EB0-E28B-BFC1DAFBD177}"/>
          </ac:spMkLst>
        </pc:spChg>
        <pc:spChg chg="add 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55" creationId="{2A508758-8B6B-22F6-CA4E-1A2D0470B7D7}"/>
          </ac:spMkLst>
        </pc:spChg>
        <pc:spChg chg="add 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58" creationId="{8635AE1F-5ECC-DB48-94E1-3457F3A02F7D}"/>
          </ac:spMkLst>
        </pc:spChg>
        <pc:spChg chg="add 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60" creationId="{EB599549-8C72-871E-B2A5-5B134D418689}"/>
          </ac:spMkLst>
        </pc:spChg>
        <pc:spChg chg="del mod topLvl">
          <ac:chgData name="Jay N. Shingala" userId="83ab8bd9-acd6-43b5-bd80-5a0b96b95f8d" providerId="ADAL" clId="{A945ABD5-301B-45C2-BDE9-151667A9F142}" dt="2023-10-15T11:41:57.802" v="4002" actId="478"/>
          <ac:spMkLst>
            <pc:docMk/>
            <pc:sldMk cId="2368024105" sldId="593"/>
            <ac:spMk id="62" creationId="{367FDB37-D42B-F5D7-B53F-DCE238C601C5}"/>
          </ac:spMkLst>
        </pc:spChg>
        <pc:spChg chg="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63" creationId="{45E366FA-E228-EF64-CF9C-52588FAEC071}"/>
          </ac:spMkLst>
        </pc:spChg>
        <pc:spChg chg="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64" creationId="{B840BBDA-4016-C4C5-9012-17E1C68D31F7}"/>
          </ac:spMkLst>
        </pc:spChg>
        <pc:spChg chg="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67" creationId="{A906A864-CBB3-BED7-519C-9F159995ABE8}"/>
          </ac:spMkLst>
        </pc:spChg>
        <pc:spChg chg="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68" creationId="{3E7B0AF7-22F1-AF68-B284-15A223774B54}"/>
          </ac:spMkLst>
        </pc:spChg>
        <pc:spChg chg="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69" creationId="{A81B148C-B9D8-4F75-845C-7599AFFA3E6F}"/>
          </ac:spMkLst>
        </pc:spChg>
        <pc:spChg chg="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70" creationId="{DE2683BE-7019-6FAD-76D0-22585CE4EA57}"/>
          </ac:spMkLst>
        </pc:spChg>
        <pc:spChg chg="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71" creationId="{5CC68C5D-3AAB-15A6-1AB9-E002798793BD}"/>
          </ac:spMkLst>
        </pc:spChg>
        <pc:spChg chg="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72" creationId="{A1255E90-F61C-1CA7-D098-23E41A1B5FC2}"/>
          </ac:spMkLst>
        </pc:spChg>
        <pc:spChg chg="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75" creationId="{ED851DE8-2347-B25D-5639-A95F50348FEC}"/>
          </ac:spMkLst>
        </pc:spChg>
        <pc:spChg chg="mod topLvl">
          <ac:chgData name="Jay N. Shingala" userId="83ab8bd9-acd6-43b5-bd80-5a0b96b95f8d" providerId="ADAL" clId="{A945ABD5-301B-45C2-BDE9-151667A9F142}" dt="2023-10-15T12:02:23.889" v="4203" actId="255"/>
          <ac:spMkLst>
            <pc:docMk/>
            <pc:sldMk cId="2368024105" sldId="593"/>
            <ac:spMk id="77" creationId="{A8A3F78B-4F9C-EFA9-8732-DEF5762CC11A}"/>
          </ac:spMkLst>
        </pc:spChg>
        <pc:spChg chg="add mod">
          <ac:chgData name="Jay N. Shingala" userId="83ab8bd9-acd6-43b5-bd80-5a0b96b95f8d" providerId="ADAL" clId="{A945ABD5-301B-45C2-BDE9-151667A9F142}" dt="2023-10-15T12:08:07.251" v="5603" actId="20577"/>
          <ac:spMkLst>
            <pc:docMk/>
            <pc:sldMk cId="2368024105" sldId="593"/>
            <ac:spMk id="89" creationId="{A536C909-4A96-8723-1B1A-BCB169CB4DBC}"/>
          </ac:spMkLst>
        </pc:spChg>
        <pc:grpChg chg="add del mod">
          <ac:chgData name="Jay N. Shingala" userId="83ab8bd9-acd6-43b5-bd80-5a0b96b95f8d" providerId="ADAL" clId="{A945ABD5-301B-45C2-BDE9-151667A9F142}" dt="2023-10-15T08:43:47.869" v="843" actId="165"/>
          <ac:grpSpMkLst>
            <pc:docMk/>
            <pc:sldMk cId="2368024105" sldId="593"/>
            <ac:grpSpMk id="9" creationId="{FEBAF1C5-83B3-8582-6753-BC021F11A692}"/>
          </ac:grpSpMkLst>
        </pc:grpChg>
        <pc:grpChg chg="add del mod">
          <ac:chgData name="Jay N. Shingala" userId="83ab8bd9-acd6-43b5-bd80-5a0b96b95f8d" providerId="ADAL" clId="{A945ABD5-301B-45C2-BDE9-151667A9F142}" dt="2023-10-15T12:03:08.776" v="4357" actId="478"/>
          <ac:grpSpMkLst>
            <pc:docMk/>
            <pc:sldMk cId="2368024105" sldId="593"/>
            <ac:grpSpMk id="43" creationId="{2004BF23-0712-7D4D-924E-2B7E8FAD7BA4}"/>
          </ac:grpSpMkLst>
        </pc:grpChg>
        <pc:grpChg chg="add del mod">
          <ac:chgData name="Jay N. Shingala" userId="83ab8bd9-acd6-43b5-bd80-5a0b96b95f8d" providerId="ADAL" clId="{A945ABD5-301B-45C2-BDE9-151667A9F142}" dt="2023-10-15T11:42:48.158" v="4049" actId="165"/>
          <ac:grpSpMkLst>
            <pc:docMk/>
            <pc:sldMk cId="2368024105" sldId="593"/>
            <ac:grpSpMk id="44" creationId="{F3C3DA3E-C8BF-4FE7-A720-DA2F623D2A3B}"/>
          </ac:grpSpMkLst>
        </pc:grpChg>
        <pc:grpChg chg="add del mod">
          <ac:chgData name="Jay N. Shingala" userId="83ab8bd9-acd6-43b5-bd80-5a0b96b95f8d" providerId="ADAL" clId="{A945ABD5-301B-45C2-BDE9-151667A9F142}" dt="2023-10-15T11:41:54.440" v="4001" actId="165"/>
          <ac:grpSpMkLst>
            <pc:docMk/>
            <pc:sldMk cId="2368024105" sldId="593"/>
            <ac:grpSpMk id="61" creationId="{18791549-7922-A409-9EEC-3ED18D7A3B89}"/>
          </ac:grpSpMkLst>
        </pc:grpChg>
        <pc:grpChg chg="add del mod">
          <ac:chgData name="Jay N. Shingala" userId="83ab8bd9-acd6-43b5-bd80-5a0b96b95f8d" providerId="ADAL" clId="{A945ABD5-301B-45C2-BDE9-151667A9F142}" dt="2023-10-15T11:43:17.125" v="4050" actId="165"/>
          <ac:grpSpMkLst>
            <pc:docMk/>
            <pc:sldMk cId="2368024105" sldId="593"/>
            <ac:grpSpMk id="80" creationId="{35A98C76-F10E-B219-2777-24045B7E0C1E}"/>
          </ac:grpSpMkLst>
        </pc:grpChg>
        <pc:grpChg chg="add del mod">
          <ac:chgData name="Jay N. Shingala" userId="83ab8bd9-acd6-43b5-bd80-5a0b96b95f8d" providerId="ADAL" clId="{A945ABD5-301B-45C2-BDE9-151667A9F142}" dt="2023-10-15T11:45:10.776" v="4113" actId="165"/>
          <ac:grpSpMkLst>
            <pc:docMk/>
            <pc:sldMk cId="2368024105" sldId="593"/>
            <ac:grpSpMk id="85" creationId="{66D6086A-EADC-96F3-F860-D2C58A5656DA}"/>
          </ac:grpSpMkLst>
        </pc:grpChg>
        <pc:grpChg chg="add mod">
          <ac:chgData name="Jay N. Shingala" userId="83ab8bd9-acd6-43b5-bd80-5a0b96b95f8d" providerId="ADAL" clId="{A945ABD5-301B-45C2-BDE9-151667A9F142}" dt="2023-10-15T12:09:49.672" v="5674" actId="1036"/>
          <ac:grpSpMkLst>
            <pc:docMk/>
            <pc:sldMk cId="2368024105" sldId="593"/>
            <ac:grpSpMk id="105" creationId="{0CADED64-7914-4E21-B5E6-6E00B3EFF25A}"/>
          </ac:grpSpMkLst>
        </pc:grpChg>
        <pc:picChg chg="mod topLvl">
          <ac:chgData name="Jay N. Shingala" userId="83ab8bd9-acd6-43b5-bd80-5a0b96b95f8d" providerId="ADAL" clId="{A945ABD5-301B-45C2-BDE9-151667A9F142}" dt="2023-10-15T09:51:39.380" v="2487" actId="1038"/>
          <ac:picMkLst>
            <pc:docMk/>
            <pc:sldMk cId="2368024105" sldId="593"/>
            <ac:picMk id="6" creationId="{B6C33A4D-C226-B5E8-D9FB-1E76E0787C79}"/>
          </ac:picMkLst>
        </pc:picChg>
        <pc:picChg chg="mod">
          <ac:chgData name="Jay N. Shingala" userId="83ab8bd9-acd6-43b5-bd80-5a0b96b95f8d" providerId="ADAL" clId="{A945ABD5-301B-45C2-BDE9-151667A9F142}" dt="2023-10-15T12:06:04.584" v="5448" actId="1037"/>
          <ac:picMkLst>
            <pc:docMk/>
            <pc:sldMk cId="2368024105" sldId="593"/>
            <ac:picMk id="7" creationId="{1B3DA464-1933-56A4-BF29-7AB802577B22}"/>
          </ac:picMkLst>
        </pc:picChg>
        <pc:picChg chg="mod topLvl">
          <ac:chgData name="Jay N. Shingala" userId="83ab8bd9-acd6-43b5-bd80-5a0b96b95f8d" providerId="ADAL" clId="{A945ABD5-301B-45C2-BDE9-151667A9F142}" dt="2023-10-15T09:31:39.589" v="1058" actId="164"/>
          <ac:picMkLst>
            <pc:docMk/>
            <pc:sldMk cId="2368024105" sldId="593"/>
            <ac:picMk id="8" creationId="{4FB5DBA2-4E0C-785F-03C0-7EE3E877DC57}"/>
          </ac:picMkLst>
        </pc:picChg>
        <pc:picChg chg="add del mod">
          <ac:chgData name="Jay N. Shingala" userId="83ab8bd9-acd6-43b5-bd80-5a0b96b95f8d" providerId="ADAL" clId="{A945ABD5-301B-45C2-BDE9-151667A9F142}" dt="2023-10-15T12:46:49.623" v="6344" actId="478"/>
          <ac:picMkLst>
            <pc:docMk/>
            <pc:sldMk cId="2368024105" sldId="593"/>
            <ac:picMk id="107" creationId="{F5716636-0919-5E96-CEA8-8DACE65797A2}"/>
          </ac:picMkLst>
        </pc:picChg>
        <pc:cxnChg chg="add mod">
          <ac:chgData name="Jay N. Shingala" userId="83ab8bd9-acd6-43b5-bd80-5a0b96b95f8d" providerId="ADAL" clId="{A945ABD5-301B-45C2-BDE9-151667A9F142}" dt="2023-10-15T09:31:39.589" v="1058" actId="164"/>
          <ac:cxnSpMkLst>
            <pc:docMk/>
            <pc:sldMk cId="2368024105" sldId="593"/>
            <ac:cxnSpMk id="11" creationId="{FA2E5C8A-9C83-C9DD-40CA-36187380FF08}"/>
          </ac:cxnSpMkLst>
        </pc:cxnChg>
        <pc:cxnChg chg="add mod">
          <ac:chgData name="Jay N. Shingala" userId="83ab8bd9-acd6-43b5-bd80-5a0b96b95f8d" providerId="ADAL" clId="{A945ABD5-301B-45C2-BDE9-151667A9F142}" dt="2023-10-15T09:31:39.589" v="1058" actId="164"/>
          <ac:cxnSpMkLst>
            <pc:docMk/>
            <pc:sldMk cId="2368024105" sldId="593"/>
            <ac:cxnSpMk id="12" creationId="{AD12A305-E602-64B5-AFB7-BD687D60BD2D}"/>
          </ac:cxnSpMkLst>
        </pc:cxnChg>
        <pc:cxnChg chg="add mod ord">
          <ac:chgData name="Jay N. Shingala" userId="83ab8bd9-acd6-43b5-bd80-5a0b96b95f8d" providerId="ADAL" clId="{A945ABD5-301B-45C2-BDE9-151667A9F142}" dt="2023-10-15T09:31:39.589" v="1058" actId="164"/>
          <ac:cxnSpMkLst>
            <pc:docMk/>
            <pc:sldMk cId="2368024105" sldId="593"/>
            <ac:cxnSpMk id="20" creationId="{68F422FC-8AC7-3B4C-1F58-3E92997DA271}"/>
          </ac:cxnSpMkLst>
        </pc:cxnChg>
        <pc:cxnChg chg="add mod topLvl">
          <ac:chgData name="Jay N. Shingala" userId="83ab8bd9-acd6-43b5-bd80-5a0b96b95f8d" providerId="ADAL" clId="{A945ABD5-301B-45C2-BDE9-151667A9F142}" dt="2023-10-15T11:48:29.316" v="4172" actId="164"/>
          <ac:cxnSpMkLst>
            <pc:docMk/>
            <pc:sldMk cId="2368024105" sldId="593"/>
            <ac:cxnSpMk id="48" creationId="{BC3EA198-F138-4300-3B52-413BC0DE3318}"/>
          </ac:cxnSpMkLst>
        </pc:cxnChg>
        <pc:cxnChg chg="add mod topLvl">
          <ac:chgData name="Jay N. Shingala" userId="83ab8bd9-acd6-43b5-bd80-5a0b96b95f8d" providerId="ADAL" clId="{A945ABD5-301B-45C2-BDE9-151667A9F142}" dt="2023-10-15T11:48:29.316" v="4172" actId="164"/>
          <ac:cxnSpMkLst>
            <pc:docMk/>
            <pc:sldMk cId="2368024105" sldId="593"/>
            <ac:cxnSpMk id="49" creationId="{BB4F0268-1A0F-0EAF-4D22-DBAA17DA7364}"/>
          </ac:cxnSpMkLst>
        </pc:cxnChg>
        <pc:cxnChg chg="add mod topLvl">
          <ac:chgData name="Jay N. Shingala" userId="83ab8bd9-acd6-43b5-bd80-5a0b96b95f8d" providerId="ADAL" clId="{A945ABD5-301B-45C2-BDE9-151667A9F142}" dt="2023-10-15T11:48:29.316" v="4172" actId="164"/>
          <ac:cxnSpMkLst>
            <pc:docMk/>
            <pc:sldMk cId="2368024105" sldId="593"/>
            <ac:cxnSpMk id="56" creationId="{4C8939CC-04B9-524A-253E-49EB67DC2363}"/>
          </ac:cxnSpMkLst>
        </pc:cxnChg>
        <pc:cxnChg chg="add mod topLvl">
          <ac:chgData name="Jay N. Shingala" userId="83ab8bd9-acd6-43b5-bd80-5a0b96b95f8d" providerId="ADAL" clId="{A945ABD5-301B-45C2-BDE9-151667A9F142}" dt="2023-10-15T11:48:29.316" v="4172" actId="164"/>
          <ac:cxnSpMkLst>
            <pc:docMk/>
            <pc:sldMk cId="2368024105" sldId="593"/>
            <ac:cxnSpMk id="57" creationId="{7B5005C9-7C65-2C18-9A3A-BEA419C02959}"/>
          </ac:cxnSpMkLst>
        </pc:cxnChg>
        <pc:cxnChg chg="add mod topLvl">
          <ac:chgData name="Jay N. Shingala" userId="83ab8bd9-acd6-43b5-bd80-5a0b96b95f8d" providerId="ADAL" clId="{A945ABD5-301B-45C2-BDE9-151667A9F142}" dt="2023-10-15T11:48:29.316" v="4172" actId="164"/>
          <ac:cxnSpMkLst>
            <pc:docMk/>
            <pc:sldMk cId="2368024105" sldId="593"/>
            <ac:cxnSpMk id="59" creationId="{B6F577DA-BE53-655D-5C74-2BFFC0FCFD22}"/>
          </ac:cxnSpMkLst>
        </pc:cxnChg>
        <pc:cxnChg chg="mod topLvl">
          <ac:chgData name="Jay N. Shingala" userId="83ab8bd9-acd6-43b5-bd80-5a0b96b95f8d" providerId="ADAL" clId="{A945ABD5-301B-45C2-BDE9-151667A9F142}" dt="2023-10-15T11:48:29.316" v="4172" actId="164"/>
          <ac:cxnSpMkLst>
            <pc:docMk/>
            <pc:sldMk cId="2368024105" sldId="593"/>
            <ac:cxnSpMk id="65" creationId="{147BD30A-4265-8DA4-39BB-81BBEF77D136}"/>
          </ac:cxnSpMkLst>
        </pc:cxnChg>
        <pc:cxnChg chg="mod topLvl">
          <ac:chgData name="Jay N. Shingala" userId="83ab8bd9-acd6-43b5-bd80-5a0b96b95f8d" providerId="ADAL" clId="{A945ABD5-301B-45C2-BDE9-151667A9F142}" dt="2023-10-15T11:48:29.316" v="4172" actId="164"/>
          <ac:cxnSpMkLst>
            <pc:docMk/>
            <pc:sldMk cId="2368024105" sldId="593"/>
            <ac:cxnSpMk id="66" creationId="{A6253793-CFC7-0CE0-A850-7F5A396649D7}"/>
          </ac:cxnSpMkLst>
        </pc:cxnChg>
        <pc:cxnChg chg="mod topLvl">
          <ac:chgData name="Jay N. Shingala" userId="83ab8bd9-acd6-43b5-bd80-5a0b96b95f8d" providerId="ADAL" clId="{A945ABD5-301B-45C2-BDE9-151667A9F142}" dt="2023-10-15T11:48:29.316" v="4172" actId="164"/>
          <ac:cxnSpMkLst>
            <pc:docMk/>
            <pc:sldMk cId="2368024105" sldId="593"/>
            <ac:cxnSpMk id="73" creationId="{6EA4BE95-B9D6-3084-DC47-7C39F8078A21}"/>
          </ac:cxnSpMkLst>
        </pc:cxnChg>
        <pc:cxnChg chg="mod topLvl">
          <ac:chgData name="Jay N. Shingala" userId="83ab8bd9-acd6-43b5-bd80-5a0b96b95f8d" providerId="ADAL" clId="{A945ABD5-301B-45C2-BDE9-151667A9F142}" dt="2023-10-15T11:48:29.316" v="4172" actId="164"/>
          <ac:cxnSpMkLst>
            <pc:docMk/>
            <pc:sldMk cId="2368024105" sldId="593"/>
            <ac:cxnSpMk id="74" creationId="{1A79BDE4-D9B1-F784-B40D-82C9783B2234}"/>
          </ac:cxnSpMkLst>
        </pc:cxnChg>
        <pc:cxnChg chg="mod topLvl">
          <ac:chgData name="Jay N. Shingala" userId="83ab8bd9-acd6-43b5-bd80-5a0b96b95f8d" providerId="ADAL" clId="{A945ABD5-301B-45C2-BDE9-151667A9F142}" dt="2023-10-15T11:48:29.316" v="4172" actId="164"/>
          <ac:cxnSpMkLst>
            <pc:docMk/>
            <pc:sldMk cId="2368024105" sldId="593"/>
            <ac:cxnSpMk id="76" creationId="{97CE1091-D812-BD2A-2FDE-9E9D9678BF29}"/>
          </ac:cxnSpMkLst>
        </pc:cxnChg>
        <pc:cxnChg chg="add mod">
          <ac:chgData name="Jay N. Shingala" userId="83ab8bd9-acd6-43b5-bd80-5a0b96b95f8d" providerId="ADAL" clId="{A945ABD5-301B-45C2-BDE9-151667A9F142}" dt="2023-10-15T11:48:29.316" v="4172" actId="164"/>
          <ac:cxnSpMkLst>
            <pc:docMk/>
            <pc:sldMk cId="2368024105" sldId="593"/>
            <ac:cxnSpMk id="86" creationId="{AB32F5C3-A806-2D81-479E-A8D243C9736D}"/>
          </ac:cxnSpMkLst>
        </pc:cxnChg>
        <pc:cxnChg chg="add mod">
          <ac:chgData name="Jay N. Shingala" userId="83ab8bd9-acd6-43b5-bd80-5a0b96b95f8d" providerId="ADAL" clId="{A945ABD5-301B-45C2-BDE9-151667A9F142}" dt="2023-10-15T11:48:29.316" v="4172" actId="164"/>
          <ac:cxnSpMkLst>
            <pc:docMk/>
            <pc:sldMk cId="2368024105" sldId="593"/>
            <ac:cxnSpMk id="87" creationId="{965C7626-9F18-4801-74B1-553ADD0477C2}"/>
          </ac:cxnSpMkLst>
        </pc:cxnChg>
        <pc:cxnChg chg="add mod">
          <ac:chgData name="Jay N. Shingala" userId="83ab8bd9-acd6-43b5-bd80-5a0b96b95f8d" providerId="ADAL" clId="{A945ABD5-301B-45C2-BDE9-151667A9F142}" dt="2023-10-15T11:48:29.316" v="4172" actId="164"/>
          <ac:cxnSpMkLst>
            <pc:docMk/>
            <pc:sldMk cId="2368024105" sldId="593"/>
            <ac:cxnSpMk id="90" creationId="{DE25B193-87A8-36CD-F101-E3B636013FAE}"/>
          </ac:cxnSpMkLst>
        </pc:cxnChg>
        <pc:extLst>
          <p:ext xmlns:p="http://schemas.openxmlformats.org/presentationml/2006/main" uri="{D6D511B9-2390-475A-947B-AFAB55BFBCF1}">
            <pc226:cmChg xmlns="" xmlns:pc226="http://schemas.microsoft.com/office/powerpoint/2022/06/main/command" chg="add mod">
              <pc226:chgData name="Jay N. Shingala" userId="83ab8bd9-acd6-43b5-bd80-5a0b96b95f8d" providerId="ADAL" clId="{A945ABD5-301B-45C2-BDE9-151667A9F142}" dt="2023-10-15T12:07:02.455" v="5562" actId="20577"/>
              <pc2:cmMkLst xmlns:pc2="http://schemas.microsoft.com/office/powerpoint/2019/9/main/command">
                <pc:docMk/>
                <pc:sldMk cId="2368024105" sldId="593"/>
                <pc2:cmMk id="{7DC0FC5D-8692-4CAB-9E54-61EB79935ED1}"/>
              </pc2:cmMkLst>
            </pc226:cmChg>
          </p:ext>
        </pc:extLst>
      </pc:sldChg>
      <pc:sldChg chg="addSp delSp modSp mod addCm">
        <pc:chgData name="Jay N. Shingala" userId="83ab8bd9-acd6-43b5-bd80-5a0b96b95f8d" providerId="ADAL" clId="{A945ABD5-301B-45C2-BDE9-151667A9F142}" dt="2023-10-15T13:19:39.058" v="7599" actId="1038"/>
        <pc:sldMkLst>
          <pc:docMk/>
          <pc:sldMk cId="1467204770" sldId="598"/>
        </pc:sldMkLst>
        <pc:spChg chg="mod">
          <ac:chgData name="Jay N. Shingala" userId="83ab8bd9-acd6-43b5-bd80-5a0b96b95f8d" providerId="ADAL" clId="{A945ABD5-301B-45C2-BDE9-151667A9F142}" dt="2023-10-15T12:47:21.833" v="6346" actId="20577"/>
          <ac:spMkLst>
            <pc:docMk/>
            <pc:sldMk cId="1467204770" sldId="598"/>
            <ac:spMk id="2" creationId="{6C9E7BC0-AA07-47EB-866D-706B63FD03C8}"/>
          </ac:spMkLst>
        </pc:spChg>
        <pc:spChg chg="mod">
          <ac:chgData name="Jay N. Shingala" userId="83ab8bd9-acd6-43b5-bd80-5a0b96b95f8d" providerId="ADAL" clId="{A945ABD5-301B-45C2-BDE9-151667A9F142}" dt="2023-10-15T12:43:47.732" v="6338" actId="20577"/>
          <ac:spMkLst>
            <pc:docMk/>
            <pc:sldMk cId="1467204770" sldId="598"/>
            <ac:spMk id="3" creationId="{308A3F78-3927-419D-B735-527FA17B8D32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8" creationId="{10B78F96-7A36-46B5-9BFA-FC36260C7841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9" creationId="{42D81E0B-82B3-7804-2431-47C61F1E1A3B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10" creationId="{70878C64-B886-4CC1-2941-1F49F10621BC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11" creationId="{F0327AF9-3107-4AAA-A8EE-5B57B41AB8F5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15" creationId="{4D5B5DDF-6995-8654-E241-BBCA3FB514E6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16" creationId="{CBEAEC20-88EF-BBE9-623A-88D257B80E0E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20" creationId="{3E22EF73-C62B-A78D-F3DC-7184F896A91E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21" creationId="{BDD57BF3-56C8-5B1A-C5D3-D12675216DC7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22" creationId="{A82671FC-EE61-66DC-2261-46F285B3F636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24" creationId="{5B4B861D-8457-948C-A7AA-8B1937DEAB88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25" creationId="{7DAB4416-1D10-8C5C-2F7C-BBBC491C6B84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27" creationId="{A01A939E-B451-7A4F-36E6-1FA2554E062F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29" creationId="{5D2EA97E-9767-28FF-D30F-4E4979CB6532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30" creationId="{29403B3D-FF4E-2B11-F0C5-6482EB9D3DAD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31" creationId="{F1572037-76C6-238A-1447-35B5FF80F968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32" creationId="{F060DD8E-9C2C-AEC6-2C02-EFF3F32CFCE8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34" creationId="{87600BA2-C148-DDAD-A5F9-0C34C2720F32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36" creationId="{1B181632-7D50-46B0-BC2F-4DBA5C06F2EB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37" creationId="{021FCEF9-FC9B-A2CB-2E40-E920D0F094F2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38" creationId="{B9EBED84-56DF-36CF-736E-FC08D98AB816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39" creationId="{8779E52C-2268-CDCA-CE8C-AA84DF953ACB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41" creationId="{555CCACA-7C29-8E4B-8D05-284B3919A6F1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42" creationId="{7F55037D-5A60-50CB-64B6-7D63A1558968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43" creationId="{C4203F2F-EFD1-4F13-1C57-8C428BDE7FBF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44" creationId="{F8F7D07F-388B-EB6E-DC76-64FB245D3EBF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45" creationId="{2E1E4E44-DC4D-EAE5-E903-3931CEBB8C9E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46" creationId="{6091E841-E1C6-1536-4FA8-A4AE88B8C75E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47" creationId="{77D9ED16-0C97-8838-713A-BF995A96B4CA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49" creationId="{A87CCC1B-EB5C-A231-14C0-76E1BE2DF0AF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50" creationId="{C2EB16CA-A43D-130C-15F3-3AD14C2052E4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52" creationId="{EEF42789-6730-74EB-3C6F-6FCFD24EC2FB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53" creationId="{3DBAD36B-441D-2B2F-4679-390EABC18B8C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54" creationId="{DE2E89F0-5E4F-9A22-9451-63845A2A8A74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55" creationId="{BD2DA6AA-8DB7-850E-571C-390FDF9EE1DF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59" creationId="{E99D2ABB-AABC-1CF8-734E-9290EBC4C1E4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63" creationId="{1CA32875-6929-D08C-6FA8-847928CE23F2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66" creationId="{AF98DC68-93EE-E650-A8A1-B5C6198A5E11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67" creationId="{6B1868BE-D675-1119-1097-59539846FEDD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68" creationId="{2BD29930-2567-D544-1D11-DEF89FDAA745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71" creationId="{516D534F-060A-8886-DE49-CBECC356D277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72" creationId="{A2C9146F-CC02-D490-1461-DEC37EF3EEF2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73" creationId="{8C0BEDFC-066D-D1BA-8E59-6649DD5DC44D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77" creationId="{25959B66-8F96-0055-C9A0-0D0FAC011DD2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81" creationId="{8DE850D2-5E98-C064-DC9C-1ECED77DB815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82" creationId="{E88EF666-66CC-AFCE-90EA-3EB11AFA2459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83" creationId="{25D046F5-386C-FCDA-5FAB-4307A954768D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84" creationId="{7E377E8A-7356-10F9-F761-749C7369547B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87" creationId="{6FDF2C0C-DFA2-149C-642D-BBECE4F45D66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89" creationId="{356E3683-84F1-489A-1AED-2E23543AE8B9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90" creationId="{2608459D-FEEE-5723-C51C-09B75BB4A964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91" creationId="{81FCB1AD-0F6B-4B86-056E-5309C9C64AE4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92" creationId="{C52B98CF-58BA-C8E5-15FA-76E397235D76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94" creationId="{4C4C5F71-FDEF-B949-4F2D-68562662167B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95" creationId="{9138A2AD-2978-BDC7-B8A2-6AB6D77E3B07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98" creationId="{B73CACB5-EC09-D847-FE54-3FA8F8B4974D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99" creationId="{DE9E5EA3-9FBF-21E6-E9DB-9558965A9B4B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100" creationId="{7E95DF2D-3A98-D19E-67F7-52FFB1F17616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103" creationId="{C56A3030-9548-3845-AF28-D37B7E0CF057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104" creationId="{248A5937-6F64-0721-32CB-8EDD113BA40C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105" creationId="{460C93CA-E9D1-0454-1D51-AA1588470E3F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106" creationId="{6BDB029A-F678-4101-30D6-CA0263A56B97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107" creationId="{FAC9CBA3-CC13-8EB0-E28B-BFC1DAFBD177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108" creationId="{2A508758-8B6B-22F6-CA4E-1A2D0470B7D7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111" creationId="{8635AE1F-5ECC-DB48-94E1-3457F3A02F7D}"/>
          </ac:spMkLst>
        </pc:spChg>
        <pc:spChg chg="add mod">
          <ac:chgData name="Jay N. Shingala" userId="83ab8bd9-acd6-43b5-bd80-5a0b96b95f8d" providerId="ADAL" clId="{A945ABD5-301B-45C2-BDE9-151667A9F142}" dt="2023-10-15T12:10:49.470" v="5676"/>
          <ac:spMkLst>
            <pc:docMk/>
            <pc:sldMk cId="1467204770" sldId="598"/>
            <ac:spMk id="113" creationId="{EB599549-8C72-871E-B2A5-5B134D418689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14" creationId="{F805AC73-6939-5338-200B-63DE4F56C819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15" creationId="{BCB0F819-1C93-6EA8-9CFA-756BA64D046C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16" creationId="{BCFE3EB3-13CA-A4DA-931C-929A0B1E5D5D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17" creationId="{AB00A34D-87D5-B1AE-0164-6887DBBCB1AC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21" creationId="{BA97A8B5-13BE-30FD-01CB-184A18D0ABEF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22" creationId="{46FFCFF3-CA56-BCF9-8CDF-0D3163DEEECD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26" creationId="{571457CF-06AD-E291-553A-2A6D89496ED5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27" creationId="{D7A2A756-3848-EFAA-8160-1E376FE7D6C8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28" creationId="{F8CE2261-0014-C839-0951-8819F47A5570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30" creationId="{1D078EFF-513A-CDAA-47A0-68BE29620AD2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31" creationId="{D1D9EF67-C281-B2B4-E357-C5B031FBAC41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33" creationId="{F6C13B9A-DA87-3FF5-F5F5-875EE64DB027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35" creationId="{D5E1C1FE-6DC7-3AB4-6029-3F02B5580E25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36" creationId="{684D1C75-D1FD-A48E-B0ED-723856257E60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37" creationId="{53CB08F8-8309-E6BA-BED4-9C110B187713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38" creationId="{C4201AAD-02CA-6F57-E855-EA043AA88E61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40" creationId="{670EFAE4-E66C-3E60-13E6-FA6F539F28E8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42" creationId="{3E902265-7B60-3E1B-50AC-D0BDCDD8BCE9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43" creationId="{35994446-1AF5-E87C-BF43-0B4381F6644D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44" creationId="{2F904D48-A1FF-FEA4-20A5-577036A2DFBA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45" creationId="{AF146D67-03D7-6ED2-208F-0C1B6C36838E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47" creationId="{7652850C-EC0D-193B-5330-EFC8C7B33912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48" creationId="{797BF5DD-C718-F4BD-A41C-CCD1C78E0838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49" creationId="{831085E0-B316-FDFB-B17A-355364505443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50" creationId="{03EE3E33-EBD7-840F-3597-83B5B240E0CD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51" creationId="{2E1E4E44-DC4D-EAE5-E903-3931CEBB8C9E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52" creationId="{6091E841-E1C6-1536-4FA8-A4AE88B8C75E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53" creationId="{77D9ED16-0C97-8838-713A-BF995A96B4CA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55" creationId="{A87CCC1B-EB5C-A231-14C0-76E1BE2DF0AF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56" creationId="{C2EB16CA-A43D-130C-15F3-3AD14C2052E4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58" creationId="{EEF42789-6730-74EB-3C6F-6FCFD24EC2FB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59" creationId="{3DBAD36B-441D-2B2F-4679-390EABC18B8C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60" creationId="{DE2E89F0-5E4F-9A22-9451-63845A2A8A74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61" creationId="{BD2DA6AA-8DB7-850E-571C-390FDF9EE1DF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65" creationId="{E99D2ABB-AABC-1CF8-734E-9290EBC4C1E4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69" creationId="{1CA32875-6929-D08C-6FA8-847928CE23F2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72" creationId="{AF98DC68-93EE-E650-A8A1-B5C6198A5E11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73" creationId="{6B1868BE-D675-1119-1097-59539846FEDD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74" creationId="{2BD29930-2567-D544-1D11-DEF89FDAA745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77" creationId="{516D534F-060A-8886-DE49-CBECC356D277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78" creationId="{A2C9146F-CC02-D490-1461-DEC37EF3EEF2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79" creationId="{8C0BEDFC-066D-D1BA-8E59-6649DD5DC44D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83" creationId="{25959B66-8F96-0055-C9A0-0D0FAC011DD2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87" creationId="{8DE850D2-5E98-C064-DC9C-1ECED77DB815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88" creationId="{E88EF666-66CC-AFCE-90EA-3EB11AFA2459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89" creationId="{25D046F5-386C-FCDA-5FAB-4307A954768D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90" creationId="{7E377E8A-7356-10F9-F761-749C7369547B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93" creationId="{6FDF2C0C-DFA2-149C-642D-BBECE4F45D66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95" creationId="{356E3683-84F1-489A-1AED-2E23543AE8B9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96" creationId="{2608459D-FEEE-5723-C51C-09B75BB4A964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97" creationId="{81FCB1AD-0F6B-4B86-056E-5309C9C64AE4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198" creationId="{C52B98CF-58BA-C8E5-15FA-76E397235D76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200" creationId="{4C4C5F71-FDEF-B949-4F2D-68562662167B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201" creationId="{9138A2AD-2978-BDC7-B8A2-6AB6D77E3B07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204" creationId="{B73CACB5-EC09-D847-FE54-3FA8F8B4974D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205" creationId="{DE9E5EA3-9FBF-21E6-E9DB-9558965A9B4B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206" creationId="{7E95DF2D-3A98-D19E-67F7-52FFB1F17616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209" creationId="{C56A3030-9548-3845-AF28-D37B7E0CF057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210" creationId="{248A5937-6F64-0721-32CB-8EDD113BA40C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211" creationId="{460C93CA-E9D1-0454-1D51-AA1588470E3F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212" creationId="{6BDB029A-F678-4101-30D6-CA0263A56B97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213" creationId="{FAC9CBA3-CC13-8EB0-E28B-BFC1DAFBD177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214" creationId="{2A508758-8B6B-22F6-CA4E-1A2D0470B7D7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217" creationId="{8635AE1F-5ECC-DB48-94E1-3457F3A02F7D}"/>
          </ac:spMkLst>
        </pc:spChg>
        <pc:spChg chg="add mod">
          <ac:chgData name="Jay N. Shingala" userId="83ab8bd9-acd6-43b5-bd80-5a0b96b95f8d" providerId="ADAL" clId="{A945ABD5-301B-45C2-BDE9-151667A9F142}" dt="2023-10-15T12:10:59.272" v="5679"/>
          <ac:spMkLst>
            <pc:docMk/>
            <pc:sldMk cId="1467204770" sldId="598"/>
            <ac:spMk id="219" creationId="{EB599549-8C72-871E-B2A5-5B134D418689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21" creationId="{8736359C-3E30-296C-71EA-100418F9F30E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22" creationId="{F1780373-7882-31D9-8BBC-E13B9E113FB9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23" creationId="{E34CFF7E-D2A1-7153-435E-AEF6ABB17006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24" creationId="{0B22C969-0DEC-F7E4-B9AF-C76CF64D79F1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28" creationId="{4E3B107E-3947-E70D-7E89-1D6047C8EAAD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29" creationId="{68F7B5C2-1D44-1219-DB82-0BC61E4666A7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33" creationId="{4379F25B-FDD5-9B2A-7C81-D6B167A2B682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34" creationId="{118C07D2-F3F1-7A06-CC6F-4983A315F723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35" creationId="{F860E3FE-B681-02E6-805E-B1BB9EDB7EF9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37" creationId="{9383323C-2DFD-5F35-8407-B2667CFE30F2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38" creationId="{A7299827-F67F-6287-23F9-6DFAAE9A12DC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40" creationId="{1B7E5646-08C4-154C-7B8B-736FB6E557B3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42" creationId="{D085DD5E-71C2-A142-5394-9406500F6EF7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43" creationId="{184F02C9-A03C-87F3-8E33-64253D6662A4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44" creationId="{9CDA7F48-0B22-8792-AAA1-FFC9B0CC5ECB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45" creationId="{C88B3D53-6B1E-4459-2EB0-A2DF6048B7A9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47" creationId="{7F1EE456-7E87-4DEF-4593-F571EAE11A6C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49" creationId="{0EC173E8-8933-160A-831D-8180BC2F8016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50" creationId="{456E756A-C159-1045-A67F-B63E8D7F8FCE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51" creationId="{6A2F5450-6D8E-DE60-2491-24584743B3B6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52" creationId="{6483E799-42AB-D0CF-E0B7-AC980F56072F}"/>
          </ac:spMkLst>
        </pc:spChg>
        <pc:spChg chg="mod">
          <ac:chgData name="Jay N. Shingala" userId="83ab8bd9-acd6-43b5-bd80-5a0b96b95f8d" providerId="ADAL" clId="{A945ABD5-301B-45C2-BDE9-151667A9F142}" dt="2023-10-15T12:27:36.221" v="5824" actId="14100"/>
          <ac:spMkLst>
            <pc:docMk/>
            <pc:sldMk cId="1467204770" sldId="598"/>
            <ac:spMk id="254" creationId="{43170855-E01C-E153-C313-55D6D24C40DA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55" creationId="{0919BB25-66D1-1152-4C56-D068EF766369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56" creationId="{D3ED7BF4-F25D-FDB7-DCA1-A9452C1D9AEA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57" creationId="{70D02086-B891-E02C-800B-2A23798A2EDC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58" creationId="{B1605B47-866D-017E-5895-36FEC290F10C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59" creationId="{174D0B2E-4F42-F2DF-ADAB-CAE579982281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60" creationId="{D5009D47-5AAF-2C2A-F345-1892D6ED8325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62" creationId="{0E201055-225B-B281-79A4-46ED90CFCCC7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63" creationId="{C4F96EE7-B4AE-85DC-D9DE-4D504B09BBBF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65" creationId="{27033DFF-BCB5-67EA-FFA7-F87F58124688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66" creationId="{FD3C4D5A-5A54-7662-B185-2F0B0BC91E43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67" creationId="{283C625F-2281-7D98-40C1-8C4C1BEBD4D5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68" creationId="{E072CFC5-E701-78E2-9F0E-6F340A0D1678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72" creationId="{70F75794-B091-1C2F-327E-B2AD7C7533AD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76" creationId="{D7DFC453-3564-5B1D-2BAD-B3040B9BC974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79" creationId="{CAF185C7-7E2F-0A51-5482-0A86B363C8B6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80" creationId="{463B24B6-8537-F22B-72A4-6063E1EC80EE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81" creationId="{E642F01F-13BC-1AFE-34C1-9526498ABFD9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84" creationId="{0D8EA1D7-9834-9A91-88C2-E81B4CC24735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85" creationId="{E36E6774-29DE-827A-C19C-B32026CA0454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86" creationId="{C5A62468-D172-B51D-68EF-3B52D9E54774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90" creationId="{760A2003-A977-F590-A8A2-126AA338D74E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94" creationId="{63B7067D-34DC-24B7-F0FC-4A7FB587DDF8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95" creationId="{12D51077-C3A5-DD34-757C-6894FC29C7D4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96" creationId="{860DD0F8-9541-E602-4465-0940726AA53A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297" creationId="{912FC665-38BA-F843-B90E-8C877C3AEED8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301" creationId="{2EC449D8-09EE-4A72-80B3-09B195DB58E2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302" creationId="{B977DEBC-D6E6-6D93-3600-F14A1A695016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303" creationId="{D008BBB5-EAF5-9DA9-5513-51D144E65E92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304" creationId="{684BC17A-1CE3-8C96-DEA2-DF50C045D5A9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306" creationId="{9B903191-BDEE-EC07-5683-57C2D069F30B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307" creationId="{CC2391A9-4CBE-79A4-F891-2315CDFAEEE5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310" creationId="{EF150DBA-5666-D293-C8D1-C62F0B55D4F3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311" creationId="{8172BD8D-C1BB-AD66-3031-6BF3E381B1DA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312" creationId="{2D86BE77-F6E0-4F16-093A-8AF60FE2F1D5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315" creationId="{780D1EEE-6BDD-3A40-6B21-AE936B24F8A8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316" creationId="{5FE14751-1649-3E64-B8E0-27B12D437D88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317" creationId="{9041D9A1-34C4-6C23-F44C-9283CFBE0918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318" creationId="{1B9F4962-2739-C8B4-3A53-80686440A06C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319" creationId="{DD37F822-BBDA-ED83-2C6C-FCB73367116E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320" creationId="{9C406E64-3209-9F5D-C876-07E90F0EB701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323" creationId="{826A08E7-3EDE-F019-D512-DA7136D6FBB9}"/>
          </ac:spMkLst>
        </pc:spChg>
        <pc:spChg chg="mod">
          <ac:chgData name="Jay N. Shingala" userId="83ab8bd9-acd6-43b5-bd80-5a0b96b95f8d" providerId="ADAL" clId="{A945ABD5-301B-45C2-BDE9-151667A9F142}" dt="2023-10-15T12:26:18.462" v="5779"/>
          <ac:spMkLst>
            <pc:docMk/>
            <pc:sldMk cId="1467204770" sldId="598"/>
            <ac:spMk id="325" creationId="{5E22CBBD-3C74-19E6-7633-A15DF28B9989}"/>
          </ac:spMkLst>
        </pc:spChg>
        <pc:spChg chg="mod">
          <ac:chgData name="Jay N. Shingala" userId="83ab8bd9-acd6-43b5-bd80-5a0b96b95f8d" providerId="ADAL" clId="{A945ABD5-301B-45C2-BDE9-151667A9F142}" dt="2023-10-15T12:36:44.786" v="6022"/>
          <ac:spMkLst>
            <pc:docMk/>
            <pc:sldMk cId="1467204770" sldId="598"/>
            <ac:spMk id="331" creationId="{C364E6C8-EE4A-8155-CB5F-DD65441B54F3}"/>
          </ac:spMkLst>
        </pc:spChg>
        <pc:spChg chg="mod">
          <ac:chgData name="Jay N. Shingala" userId="83ab8bd9-acd6-43b5-bd80-5a0b96b95f8d" providerId="ADAL" clId="{A945ABD5-301B-45C2-BDE9-151667A9F142}" dt="2023-10-15T12:36:44.786" v="6022"/>
          <ac:spMkLst>
            <pc:docMk/>
            <pc:sldMk cId="1467204770" sldId="598"/>
            <ac:spMk id="332" creationId="{D5475E44-376C-155E-F537-18F3A93B8BB9}"/>
          </ac:spMkLst>
        </pc:spChg>
        <pc:spChg chg="mod">
          <ac:chgData name="Jay N. Shingala" userId="83ab8bd9-acd6-43b5-bd80-5a0b96b95f8d" providerId="ADAL" clId="{A945ABD5-301B-45C2-BDE9-151667A9F142}" dt="2023-10-15T12:36:44.786" v="6022"/>
          <ac:spMkLst>
            <pc:docMk/>
            <pc:sldMk cId="1467204770" sldId="598"/>
            <ac:spMk id="335" creationId="{8D9026AF-FDC5-FF50-5089-C1032C81E6DE}"/>
          </ac:spMkLst>
        </pc:spChg>
        <pc:spChg chg="mod">
          <ac:chgData name="Jay N. Shingala" userId="83ab8bd9-acd6-43b5-bd80-5a0b96b95f8d" providerId="ADAL" clId="{A945ABD5-301B-45C2-BDE9-151667A9F142}" dt="2023-10-15T12:36:44.786" v="6022"/>
          <ac:spMkLst>
            <pc:docMk/>
            <pc:sldMk cId="1467204770" sldId="598"/>
            <ac:spMk id="336" creationId="{CBE98C0A-63B0-E0EC-E60D-AFD3E83BF931}"/>
          </ac:spMkLst>
        </pc:spChg>
        <pc:spChg chg="mod">
          <ac:chgData name="Jay N. Shingala" userId="83ab8bd9-acd6-43b5-bd80-5a0b96b95f8d" providerId="ADAL" clId="{A945ABD5-301B-45C2-BDE9-151667A9F142}" dt="2023-10-15T12:36:44.786" v="6022"/>
          <ac:spMkLst>
            <pc:docMk/>
            <pc:sldMk cId="1467204770" sldId="598"/>
            <ac:spMk id="337" creationId="{C31FBCDB-357C-E34C-233D-34149C6F03F7}"/>
          </ac:spMkLst>
        </pc:spChg>
        <pc:spChg chg="mod">
          <ac:chgData name="Jay N. Shingala" userId="83ab8bd9-acd6-43b5-bd80-5a0b96b95f8d" providerId="ADAL" clId="{A945ABD5-301B-45C2-BDE9-151667A9F142}" dt="2023-10-15T12:36:44.786" v="6022"/>
          <ac:spMkLst>
            <pc:docMk/>
            <pc:sldMk cId="1467204770" sldId="598"/>
            <ac:spMk id="340" creationId="{1486F68D-D249-9F3C-AFD3-BE09E25C0923}"/>
          </ac:spMkLst>
        </pc:spChg>
        <pc:spChg chg="mod">
          <ac:chgData name="Jay N. Shingala" userId="83ab8bd9-acd6-43b5-bd80-5a0b96b95f8d" providerId="ADAL" clId="{A945ABD5-301B-45C2-BDE9-151667A9F142}" dt="2023-10-15T12:36:44.786" v="6022"/>
          <ac:spMkLst>
            <pc:docMk/>
            <pc:sldMk cId="1467204770" sldId="598"/>
            <ac:spMk id="341" creationId="{53EC19FE-3FBF-8D40-381C-6E352711EE80}"/>
          </ac:spMkLst>
        </pc:spChg>
        <pc:spChg chg="mod">
          <ac:chgData name="Jay N. Shingala" userId="83ab8bd9-acd6-43b5-bd80-5a0b96b95f8d" providerId="ADAL" clId="{A945ABD5-301B-45C2-BDE9-151667A9F142}" dt="2023-10-15T12:36:44.786" v="6022"/>
          <ac:spMkLst>
            <pc:docMk/>
            <pc:sldMk cId="1467204770" sldId="598"/>
            <ac:spMk id="342" creationId="{10BB0DE3-D564-6D16-9AE9-A09337EDC9B5}"/>
          </ac:spMkLst>
        </pc:spChg>
        <pc:spChg chg="mod">
          <ac:chgData name="Jay N. Shingala" userId="83ab8bd9-acd6-43b5-bd80-5a0b96b95f8d" providerId="ADAL" clId="{A945ABD5-301B-45C2-BDE9-151667A9F142}" dt="2023-10-15T12:36:44.786" v="6022"/>
          <ac:spMkLst>
            <pc:docMk/>
            <pc:sldMk cId="1467204770" sldId="598"/>
            <ac:spMk id="343" creationId="{FC68ACB4-9DC4-AD76-44D1-8514ACD1A858}"/>
          </ac:spMkLst>
        </pc:spChg>
        <pc:spChg chg="mod">
          <ac:chgData name="Jay N. Shingala" userId="83ab8bd9-acd6-43b5-bd80-5a0b96b95f8d" providerId="ADAL" clId="{A945ABD5-301B-45C2-BDE9-151667A9F142}" dt="2023-10-15T12:36:44.786" v="6022"/>
          <ac:spMkLst>
            <pc:docMk/>
            <pc:sldMk cId="1467204770" sldId="598"/>
            <ac:spMk id="344" creationId="{46548D99-1E79-C223-FCF3-40F0EC0F3E1F}"/>
          </ac:spMkLst>
        </pc:spChg>
        <pc:spChg chg="mod">
          <ac:chgData name="Jay N. Shingala" userId="83ab8bd9-acd6-43b5-bd80-5a0b96b95f8d" providerId="ADAL" clId="{A945ABD5-301B-45C2-BDE9-151667A9F142}" dt="2023-10-15T12:36:44.786" v="6022"/>
          <ac:spMkLst>
            <pc:docMk/>
            <pc:sldMk cId="1467204770" sldId="598"/>
            <ac:spMk id="345" creationId="{9EE1A951-7842-6897-1A73-EB25E73D0620}"/>
          </ac:spMkLst>
        </pc:spChg>
        <pc:spChg chg="mod">
          <ac:chgData name="Jay N. Shingala" userId="83ab8bd9-acd6-43b5-bd80-5a0b96b95f8d" providerId="ADAL" clId="{A945ABD5-301B-45C2-BDE9-151667A9F142}" dt="2023-10-15T12:36:44.786" v="6022"/>
          <ac:spMkLst>
            <pc:docMk/>
            <pc:sldMk cId="1467204770" sldId="598"/>
            <ac:spMk id="348" creationId="{B95A8572-B9EA-5570-44FB-CF664064FD14}"/>
          </ac:spMkLst>
        </pc:spChg>
        <pc:spChg chg="mod">
          <ac:chgData name="Jay N. Shingala" userId="83ab8bd9-acd6-43b5-bd80-5a0b96b95f8d" providerId="ADAL" clId="{A945ABD5-301B-45C2-BDE9-151667A9F142}" dt="2023-10-15T12:36:44.786" v="6022"/>
          <ac:spMkLst>
            <pc:docMk/>
            <pc:sldMk cId="1467204770" sldId="598"/>
            <ac:spMk id="350" creationId="{419EAEE0-EFE3-500B-0C32-437245FD803E}"/>
          </ac:spMkLst>
        </pc:spChg>
        <pc:spChg chg="mod">
          <ac:chgData name="Jay N. Shingala" userId="83ab8bd9-acd6-43b5-bd80-5a0b96b95f8d" providerId="ADAL" clId="{A945ABD5-301B-45C2-BDE9-151667A9F142}" dt="2023-10-15T12:49:14.681" v="6349" actId="207"/>
          <ac:spMkLst>
            <pc:docMk/>
            <pc:sldMk cId="1467204770" sldId="598"/>
            <ac:spMk id="353" creationId="{B9B2F157-9114-5F3D-06E0-06DC6836D27D}"/>
          </ac:spMkLst>
        </pc:spChg>
        <pc:spChg chg="mod">
          <ac:chgData name="Jay N. Shingala" userId="83ab8bd9-acd6-43b5-bd80-5a0b96b95f8d" providerId="ADAL" clId="{A945ABD5-301B-45C2-BDE9-151667A9F142}" dt="2023-10-15T12:49:27.388" v="6350" actId="207"/>
          <ac:spMkLst>
            <pc:docMk/>
            <pc:sldMk cId="1467204770" sldId="598"/>
            <ac:spMk id="354" creationId="{9FAC618D-A228-A1FF-0DD2-AD2D24596D92}"/>
          </ac:spMkLst>
        </pc:spChg>
        <pc:spChg chg="mod">
          <ac:chgData name="Jay N. Shingala" userId="83ab8bd9-acd6-43b5-bd80-5a0b96b95f8d" providerId="ADAL" clId="{A945ABD5-301B-45C2-BDE9-151667A9F142}" dt="2023-10-15T12:36:48.467" v="6024"/>
          <ac:spMkLst>
            <pc:docMk/>
            <pc:sldMk cId="1467204770" sldId="598"/>
            <ac:spMk id="357" creationId="{A772C53C-F813-7BF3-A6E5-43E6EC77E83B}"/>
          </ac:spMkLst>
        </pc:spChg>
        <pc:spChg chg="mod">
          <ac:chgData name="Jay N. Shingala" userId="83ab8bd9-acd6-43b5-bd80-5a0b96b95f8d" providerId="ADAL" clId="{A945ABD5-301B-45C2-BDE9-151667A9F142}" dt="2023-10-15T12:36:48.467" v="6024"/>
          <ac:spMkLst>
            <pc:docMk/>
            <pc:sldMk cId="1467204770" sldId="598"/>
            <ac:spMk id="358" creationId="{B85F018F-10CF-FCEC-E8F3-0D524427138B}"/>
          </ac:spMkLst>
        </pc:spChg>
        <pc:spChg chg="mod">
          <ac:chgData name="Jay N. Shingala" userId="83ab8bd9-acd6-43b5-bd80-5a0b96b95f8d" providerId="ADAL" clId="{A945ABD5-301B-45C2-BDE9-151667A9F142}" dt="2023-10-15T12:36:48.467" v="6024"/>
          <ac:spMkLst>
            <pc:docMk/>
            <pc:sldMk cId="1467204770" sldId="598"/>
            <ac:spMk id="359" creationId="{A69891A3-9954-8B2D-936F-FD26D3650DB8}"/>
          </ac:spMkLst>
        </pc:spChg>
        <pc:spChg chg="mod">
          <ac:chgData name="Jay N. Shingala" userId="83ab8bd9-acd6-43b5-bd80-5a0b96b95f8d" providerId="ADAL" clId="{A945ABD5-301B-45C2-BDE9-151667A9F142}" dt="2023-10-15T12:36:48.467" v="6024"/>
          <ac:spMkLst>
            <pc:docMk/>
            <pc:sldMk cId="1467204770" sldId="598"/>
            <ac:spMk id="362" creationId="{E8AE59B9-FAA2-DAD8-6F81-9FE48600BA29}"/>
          </ac:spMkLst>
        </pc:spChg>
        <pc:spChg chg="mod">
          <ac:chgData name="Jay N. Shingala" userId="83ab8bd9-acd6-43b5-bd80-5a0b96b95f8d" providerId="ADAL" clId="{A945ABD5-301B-45C2-BDE9-151667A9F142}" dt="2023-10-15T12:36:48.467" v="6024"/>
          <ac:spMkLst>
            <pc:docMk/>
            <pc:sldMk cId="1467204770" sldId="598"/>
            <ac:spMk id="363" creationId="{51DED0E0-D80D-FA3B-0A10-38DA0C36A205}"/>
          </ac:spMkLst>
        </pc:spChg>
        <pc:spChg chg="mod">
          <ac:chgData name="Jay N. Shingala" userId="83ab8bd9-acd6-43b5-bd80-5a0b96b95f8d" providerId="ADAL" clId="{A945ABD5-301B-45C2-BDE9-151667A9F142}" dt="2023-10-15T12:36:48.467" v="6024"/>
          <ac:spMkLst>
            <pc:docMk/>
            <pc:sldMk cId="1467204770" sldId="598"/>
            <ac:spMk id="364" creationId="{109AEC91-D891-104D-D155-9AB094D438FE}"/>
          </ac:spMkLst>
        </pc:spChg>
        <pc:spChg chg="mod">
          <ac:chgData name="Jay N. Shingala" userId="83ab8bd9-acd6-43b5-bd80-5a0b96b95f8d" providerId="ADAL" clId="{A945ABD5-301B-45C2-BDE9-151667A9F142}" dt="2023-10-15T12:36:48.467" v="6024"/>
          <ac:spMkLst>
            <pc:docMk/>
            <pc:sldMk cId="1467204770" sldId="598"/>
            <ac:spMk id="365" creationId="{A5A42165-ECC2-A62F-E661-830F40432258}"/>
          </ac:spMkLst>
        </pc:spChg>
        <pc:spChg chg="mod">
          <ac:chgData name="Jay N. Shingala" userId="83ab8bd9-acd6-43b5-bd80-5a0b96b95f8d" providerId="ADAL" clId="{A945ABD5-301B-45C2-BDE9-151667A9F142}" dt="2023-10-15T13:16:04.759" v="7401" actId="14100"/>
          <ac:spMkLst>
            <pc:docMk/>
            <pc:sldMk cId="1467204770" sldId="598"/>
            <ac:spMk id="366" creationId="{149168C7-44A7-0B64-2EDC-DA2F3715368B}"/>
          </ac:spMkLst>
        </pc:spChg>
        <pc:spChg chg="mod">
          <ac:chgData name="Jay N. Shingala" userId="83ab8bd9-acd6-43b5-bd80-5a0b96b95f8d" providerId="ADAL" clId="{A945ABD5-301B-45C2-BDE9-151667A9F142}" dt="2023-10-15T12:36:48.467" v="6024"/>
          <ac:spMkLst>
            <pc:docMk/>
            <pc:sldMk cId="1467204770" sldId="598"/>
            <ac:spMk id="367" creationId="{2679BD2C-1B3F-2855-F893-BCE1CBF7697F}"/>
          </ac:spMkLst>
        </pc:spChg>
        <pc:spChg chg="mod">
          <ac:chgData name="Jay N. Shingala" userId="83ab8bd9-acd6-43b5-bd80-5a0b96b95f8d" providerId="ADAL" clId="{A945ABD5-301B-45C2-BDE9-151667A9F142}" dt="2023-10-15T12:36:48.467" v="6024"/>
          <ac:spMkLst>
            <pc:docMk/>
            <pc:sldMk cId="1467204770" sldId="598"/>
            <ac:spMk id="370" creationId="{C02BAD7E-6009-CDF2-3E0E-26124D3D95D1}"/>
          </ac:spMkLst>
        </pc:spChg>
        <pc:spChg chg="mod">
          <ac:chgData name="Jay N. Shingala" userId="83ab8bd9-acd6-43b5-bd80-5a0b96b95f8d" providerId="ADAL" clId="{A945ABD5-301B-45C2-BDE9-151667A9F142}" dt="2023-10-15T12:51:00.754" v="6369" actId="1035"/>
          <ac:spMkLst>
            <pc:docMk/>
            <pc:sldMk cId="1467204770" sldId="598"/>
            <ac:spMk id="372" creationId="{BF3F393C-3480-A313-897D-AE351F9E3FDF}"/>
          </ac:spMkLst>
        </pc:spChg>
        <pc:grpChg chg="add mod">
          <ac:chgData name="Jay N. Shingala" userId="83ab8bd9-acd6-43b5-bd80-5a0b96b95f8d" providerId="ADAL" clId="{A945ABD5-301B-45C2-BDE9-151667A9F142}" dt="2023-10-15T12:10:49.470" v="5676"/>
          <ac:grpSpMkLst>
            <pc:docMk/>
            <pc:sldMk cId="1467204770" sldId="598"/>
            <ac:grpSpMk id="88" creationId="{E0919709-A378-F3D9-4C5D-976085D54677}"/>
          </ac:grpSpMkLst>
        </pc:grpChg>
        <pc:grpChg chg="add mod">
          <ac:chgData name="Jay N. Shingala" userId="83ab8bd9-acd6-43b5-bd80-5a0b96b95f8d" providerId="ADAL" clId="{A945ABD5-301B-45C2-BDE9-151667A9F142}" dt="2023-10-15T12:10:49.470" v="5676"/>
          <ac:grpSpMkLst>
            <pc:docMk/>
            <pc:sldMk cId="1467204770" sldId="598"/>
            <ac:grpSpMk id="93" creationId="{F3C3DA3E-C8BF-4FE7-A720-DA2F623D2A3B}"/>
          </ac:grpSpMkLst>
        </pc:grpChg>
        <pc:grpChg chg="add mod">
          <ac:chgData name="Jay N. Shingala" userId="83ab8bd9-acd6-43b5-bd80-5a0b96b95f8d" providerId="ADAL" clId="{A945ABD5-301B-45C2-BDE9-151667A9F142}" dt="2023-10-15T12:10:59.272" v="5679"/>
          <ac:grpSpMkLst>
            <pc:docMk/>
            <pc:sldMk cId="1467204770" sldId="598"/>
            <ac:grpSpMk id="194" creationId="{E0919709-A378-F3D9-4C5D-976085D54677}"/>
          </ac:grpSpMkLst>
        </pc:grpChg>
        <pc:grpChg chg="add mod">
          <ac:chgData name="Jay N. Shingala" userId="83ab8bd9-acd6-43b5-bd80-5a0b96b95f8d" providerId="ADAL" clId="{A945ABD5-301B-45C2-BDE9-151667A9F142}" dt="2023-10-15T12:10:59.272" v="5679"/>
          <ac:grpSpMkLst>
            <pc:docMk/>
            <pc:sldMk cId="1467204770" sldId="598"/>
            <ac:grpSpMk id="199" creationId="{F3C3DA3E-C8BF-4FE7-A720-DA2F623D2A3B}"/>
          </ac:grpSpMkLst>
        </pc:grpChg>
        <pc:grpChg chg="add del mod">
          <ac:chgData name="Jay N. Shingala" userId="83ab8bd9-acd6-43b5-bd80-5a0b96b95f8d" providerId="ADAL" clId="{A945ABD5-301B-45C2-BDE9-151667A9F142}" dt="2023-10-15T12:27:56.700" v="5828"/>
          <ac:grpSpMkLst>
            <pc:docMk/>
            <pc:sldMk cId="1467204770" sldId="598"/>
            <ac:grpSpMk id="220" creationId="{E7ADBB0D-FF54-4407-D6DC-B45228C8E2CD}"/>
          </ac:grpSpMkLst>
        </pc:grpChg>
        <pc:grpChg chg="mod">
          <ac:chgData name="Jay N. Shingala" userId="83ab8bd9-acd6-43b5-bd80-5a0b96b95f8d" providerId="ADAL" clId="{A945ABD5-301B-45C2-BDE9-151667A9F142}" dt="2023-10-15T12:26:18.462" v="5779"/>
          <ac:grpSpMkLst>
            <pc:docMk/>
            <pc:sldMk cId="1467204770" sldId="598"/>
            <ac:grpSpMk id="300" creationId="{A3F0139E-0921-1E1A-E47B-9D10ABBE72CC}"/>
          </ac:grpSpMkLst>
        </pc:grpChg>
        <pc:grpChg chg="mod">
          <ac:chgData name="Jay N. Shingala" userId="83ab8bd9-acd6-43b5-bd80-5a0b96b95f8d" providerId="ADAL" clId="{A945ABD5-301B-45C2-BDE9-151667A9F142}" dt="2023-10-15T12:26:18.462" v="5779"/>
          <ac:grpSpMkLst>
            <pc:docMk/>
            <pc:sldMk cId="1467204770" sldId="598"/>
            <ac:grpSpMk id="305" creationId="{01CB2485-8693-9990-8D05-4DF781154E68}"/>
          </ac:grpSpMkLst>
        </pc:grpChg>
        <pc:grpChg chg="add del mod">
          <ac:chgData name="Jay N. Shingala" userId="83ab8bd9-acd6-43b5-bd80-5a0b96b95f8d" providerId="ADAL" clId="{A945ABD5-301B-45C2-BDE9-151667A9F142}" dt="2023-10-15T12:36:48.451" v="6023"/>
          <ac:grpSpMkLst>
            <pc:docMk/>
            <pc:sldMk cId="1467204770" sldId="598"/>
            <ac:grpSpMk id="329" creationId="{7D50E77E-DC02-E41C-B684-6C30B3267941}"/>
          </ac:grpSpMkLst>
        </pc:grpChg>
        <pc:grpChg chg="mod">
          <ac:chgData name="Jay N. Shingala" userId="83ab8bd9-acd6-43b5-bd80-5a0b96b95f8d" providerId="ADAL" clId="{A945ABD5-301B-45C2-BDE9-151667A9F142}" dt="2023-10-15T12:36:44.786" v="6022"/>
          <ac:grpSpMkLst>
            <pc:docMk/>
            <pc:sldMk cId="1467204770" sldId="598"/>
            <ac:grpSpMk id="330" creationId="{7C8A758D-3A43-60EF-3962-26985466FDC3}"/>
          </ac:grpSpMkLst>
        </pc:grpChg>
        <pc:grpChg chg="add mod">
          <ac:chgData name="Jay N. Shingala" userId="83ab8bd9-acd6-43b5-bd80-5a0b96b95f8d" providerId="ADAL" clId="{A945ABD5-301B-45C2-BDE9-151667A9F142}" dt="2023-10-15T13:19:36.406" v="7597" actId="1037"/>
          <ac:grpSpMkLst>
            <pc:docMk/>
            <pc:sldMk cId="1467204770" sldId="598"/>
            <ac:grpSpMk id="351" creationId="{DCFDBEAC-F959-1B38-3476-B9289AA7719B}"/>
          </ac:grpSpMkLst>
        </pc:grpChg>
        <pc:grpChg chg="mod">
          <ac:chgData name="Jay N. Shingala" userId="83ab8bd9-acd6-43b5-bd80-5a0b96b95f8d" providerId="ADAL" clId="{A945ABD5-301B-45C2-BDE9-151667A9F142}" dt="2023-10-15T12:36:48.467" v="6024"/>
          <ac:grpSpMkLst>
            <pc:docMk/>
            <pc:sldMk cId="1467204770" sldId="598"/>
            <ac:grpSpMk id="352" creationId="{FA5BDBCC-C224-5CC7-8379-90A395BF9EFE}"/>
          </ac:grpSpMkLst>
        </pc:grpChg>
        <pc:picChg chg="del mod">
          <ac:chgData name="Jay N. Shingala" userId="83ab8bd9-acd6-43b5-bd80-5a0b96b95f8d" providerId="ADAL" clId="{A945ABD5-301B-45C2-BDE9-151667A9F142}" dt="2023-10-15T12:10:53.340" v="5677" actId="478"/>
          <ac:picMkLst>
            <pc:docMk/>
            <pc:sldMk cId="1467204770" sldId="598"/>
            <ac:picMk id="6" creationId="{90AFBA32-6B67-1A7D-5ED8-FD1F1D156C71}"/>
          </ac:picMkLst>
        </pc:picChg>
        <pc:picChg chg="del mod">
          <ac:chgData name="Jay N. Shingala" userId="83ab8bd9-acd6-43b5-bd80-5a0b96b95f8d" providerId="ADAL" clId="{A945ABD5-301B-45C2-BDE9-151667A9F142}" dt="2023-10-15T12:36:44.134" v="6021" actId="478"/>
          <ac:picMkLst>
            <pc:docMk/>
            <pc:sldMk cId="1467204770" sldId="598"/>
            <ac:picMk id="7" creationId="{D67DD8E4-C538-2D7C-14FA-50E3531C8C93}"/>
          </ac:picMkLst>
        </pc:picChg>
        <pc:picChg chg="add mod">
          <ac:chgData name="Jay N. Shingala" userId="83ab8bd9-acd6-43b5-bd80-5a0b96b95f8d" providerId="ADAL" clId="{A945ABD5-301B-45C2-BDE9-151667A9F142}" dt="2023-10-15T12:10:49.470" v="5676"/>
          <ac:picMkLst>
            <pc:docMk/>
            <pc:sldMk cId="1467204770" sldId="598"/>
            <ac:picMk id="80" creationId="{5FC8DEA8-54E1-DA24-A6BB-9A21704A2731}"/>
          </ac:picMkLst>
        </pc:picChg>
        <pc:picChg chg="add mod">
          <ac:chgData name="Jay N. Shingala" userId="83ab8bd9-acd6-43b5-bd80-5a0b96b95f8d" providerId="ADAL" clId="{A945ABD5-301B-45C2-BDE9-151667A9F142}" dt="2023-10-15T12:10:59.272" v="5679"/>
          <ac:picMkLst>
            <pc:docMk/>
            <pc:sldMk cId="1467204770" sldId="598"/>
            <ac:picMk id="186" creationId="{5FC8DEA8-54E1-DA24-A6BB-9A21704A2731}"/>
          </ac:picMkLst>
        </pc:picChg>
        <pc:picChg chg="mod">
          <ac:chgData name="Jay N. Shingala" userId="83ab8bd9-acd6-43b5-bd80-5a0b96b95f8d" providerId="ADAL" clId="{A945ABD5-301B-45C2-BDE9-151667A9F142}" dt="2023-10-15T12:26:18.462" v="5779"/>
          <ac:picMkLst>
            <pc:docMk/>
            <pc:sldMk cId="1467204770" sldId="598"/>
            <ac:picMk id="293" creationId="{A65A5D58-7586-E3B7-EB4E-856449773FA9}"/>
          </ac:picMkLst>
        </pc:picChg>
        <pc:picChg chg="add del mod">
          <ac:chgData name="Jay N. Shingala" userId="83ab8bd9-acd6-43b5-bd80-5a0b96b95f8d" providerId="ADAL" clId="{A945ABD5-301B-45C2-BDE9-151667A9F142}" dt="2023-10-15T12:32:58.768" v="5862" actId="478"/>
          <ac:picMkLst>
            <pc:docMk/>
            <pc:sldMk cId="1467204770" sldId="598"/>
            <ac:picMk id="326" creationId="{63A77000-3985-0B52-1D73-DDB00FA3E7B1}"/>
          </ac:picMkLst>
        </pc:picChg>
        <pc:picChg chg="add del mod">
          <ac:chgData name="Jay N. Shingala" userId="83ab8bd9-acd6-43b5-bd80-5a0b96b95f8d" providerId="ADAL" clId="{A945ABD5-301B-45C2-BDE9-151667A9F142}" dt="2023-10-15T13:00:32.266" v="6387" actId="478"/>
          <ac:picMkLst>
            <pc:docMk/>
            <pc:sldMk cId="1467204770" sldId="598"/>
            <ac:picMk id="328" creationId="{8D221111-F5D0-CCEF-7647-996A071BBE4F}"/>
          </ac:picMkLst>
        </pc:picChg>
        <pc:picChg chg="add del mod">
          <ac:chgData name="Jay N. Shingala" userId="83ab8bd9-acd6-43b5-bd80-5a0b96b95f8d" providerId="ADAL" clId="{A945ABD5-301B-45C2-BDE9-151667A9F142}" dt="2023-10-15T13:01:13.227" v="6481" actId="478"/>
          <ac:picMkLst>
            <pc:docMk/>
            <pc:sldMk cId="1467204770" sldId="598"/>
            <ac:picMk id="384" creationId="{81B3E4D8-31BD-B06B-4A58-7892D667CC7F}"/>
          </ac:picMkLst>
        </pc:picChg>
        <pc:picChg chg="add mod">
          <ac:chgData name="Jay N. Shingala" userId="83ab8bd9-acd6-43b5-bd80-5a0b96b95f8d" providerId="ADAL" clId="{A945ABD5-301B-45C2-BDE9-151667A9F142}" dt="2023-10-15T13:19:39.058" v="7599" actId="1038"/>
          <ac:picMkLst>
            <pc:docMk/>
            <pc:sldMk cId="1467204770" sldId="598"/>
            <ac:picMk id="386" creationId="{477AC7AA-84CD-FE49-A933-ABC10FBFEED1}"/>
          </ac:picMkLst>
        </pc:pic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12" creationId="{F6FC8C4A-7956-CF9C-28E7-499F395D830C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13" creationId="{7E9DE67B-673D-6C0F-C33D-CD983D18BA01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14" creationId="{4115559B-85DB-2CE2-06E0-E3EE73AB5807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17" creationId="{D2074BB8-C038-BDAD-370A-5BC0DB50F6F8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18" creationId="{0D315FEB-F0E9-4892-6773-F41281B4BC8E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19" creationId="{E1A82401-E616-A192-365D-1442EE0AB290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23" creationId="{4FFB3A13-75B4-2BA4-4A04-4038629BC88A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26" creationId="{678CFE4A-8F6F-4AB2-0BC4-331A95376678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28" creationId="{55D43D0C-819B-5131-B7C1-0625968B350D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33" creationId="{D79369BC-73BD-2291-FA10-8BC56B3C8394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35" creationId="{9D5923B1-16B5-F2F5-B738-3C2674714029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40" creationId="{5559206D-D62D-3E6C-15C8-53F44D8C4AB9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48" creationId="{D2516804-047E-3ACD-FA18-DD571F6D65C6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51" creationId="{E16A13A5-5DFE-1E25-6B81-EB8D34C91C2D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56" creationId="{CEFC9D15-AC8A-A464-EDC7-9267EF6BABC1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57" creationId="{DA2C5D16-5808-DC77-1BA0-819381941BD5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58" creationId="{C6E03AA4-0E78-FAB6-B0F9-8A6DFD58BBFB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60" creationId="{6A7AA616-E4C2-0BA9-802B-9EFD58F11A9E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61" creationId="{A36065B7-DC59-ECEA-0B53-7FE2536CBDE5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62" creationId="{57487E0D-0D4C-8AA1-E16E-3479284E1A9F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64" creationId="{CF690BD5-B600-0F4F-2C9C-8B3DC22AF303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65" creationId="{227C2845-E49A-8CC9-4095-03ED39386BD3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69" creationId="{86C5EC9B-387A-CC2E-A1B5-9C85EB1A34B4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70" creationId="{E216D0AB-9702-79F8-FD66-719315A0EC82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74" creationId="{2917A352-EE72-49A0-65B3-A8C29DB1A0C9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75" creationId="{47BE0680-D35E-C48D-36A0-F20E2A953F3C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76" creationId="{10C170B1-7C04-9C63-E8D0-F73505A2E601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78" creationId="{21812015-90DA-14C0-13DD-1A6024D75F24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79" creationId="{2BAD2210-6BF6-A167-9F00-8A7A5CB6F65B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85" creationId="{8A2B38D9-751A-AA96-F6B4-A9EB76E6AFD4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86" creationId="{175B1311-53EA-7CAC-0E56-F6D9EA4C53FF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96" creationId="{6F095C44-6A4D-7F47-6A19-0E83D32F85AB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97" creationId="{CD132E71-C7F9-3267-CACF-AAB249B7928A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101" creationId="{BC3EA198-F138-4300-3B52-413BC0DE3318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102" creationId="{BB4F0268-1A0F-0EAF-4D22-DBAA17DA7364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109" creationId="{4C8939CC-04B9-524A-253E-49EB67DC2363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110" creationId="{7B5005C9-7C65-2C18-9A3A-BEA419C02959}"/>
          </ac:cxnSpMkLst>
        </pc:cxnChg>
        <pc:cxnChg chg="add mod">
          <ac:chgData name="Jay N. Shingala" userId="83ab8bd9-acd6-43b5-bd80-5a0b96b95f8d" providerId="ADAL" clId="{A945ABD5-301B-45C2-BDE9-151667A9F142}" dt="2023-10-15T12:10:49.470" v="5676"/>
          <ac:cxnSpMkLst>
            <pc:docMk/>
            <pc:sldMk cId="1467204770" sldId="598"/>
            <ac:cxnSpMk id="112" creationId="{B6F577DA-BE53-655D-5C74-2BFFC0FCFD22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18" creationId="{C942F581-476E-DCF4-3624-7B1DC7D81E57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19" creationId="{CF7FE21C-ADF9-F250-856D-65CFA09D9AAF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20" creationId="{C126AD88-2FDA-904B-48FD-66477FA9C264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23" creationId="{17741E5B-7A5C-D183-5BEC-52AF9CDE3B64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24" creationId="{27B5D2CC-05C7-C31C-96F5-C43D1CF462D7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25" creationId="{CA0C4DF0-A7C9-F5D7-C3F2-3FB968FC503C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29" creationId="{5888A60E-5FDA-13AF-4874-E796BB4BC63B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32" creationId="{1B46F280-5F02-14C8-4A64-D5C291014BAC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34" creationId="{37101CC8-48B4-F711-B219-31B4C7E51E82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39" creationId="{1196EB91-7957-9AEF-499A-958E41BA5974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41" creationId="{00DCD230-F64F-4BBF-74B9-F135F5DCF1D4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46" creationId="{6B578A52-F0AF-093D-E37B-180855D7687C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54" creationId="{D2516804-047E-3ACD-FA18-DD571F6D65C6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57" creationId="{E16A13A5-5DFE-1E25-6B81-EB8D34C91C2D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62" creationId="{CEFC9D15-AC8A-A464-EDC7-9267EF6BABC1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63" creationId="{DA2C5D16-5808-DC77-1BA0-819381941BD5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64" creationId="{C6E03AA4-0E78-FAB6-B0F9-8A6DFD58BBFB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66" creationId="{6A7AA616-E4C2-0BA9-802B-9EFD58F11A9E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67" creationId="{A36065B7-DC59-ECEA-0B53-7FE2536CBDE5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68" creationId="{57487E0D-0D4C-8AA1-E16E-3479284E1A9F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70" creationId="{CF690BD5-B600-0F4F-2C9C-8B3DC22AF303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71" creationId="{227C2845-E49A-8CC9-4095-03ED39386BD3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75" creationId="{86C5EC9B-387A-CC2E-A1B5-9C85EB1A34B4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76" creationId="{E216D0AB-9702-79F8-FD66-719315A0EC82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80" creationId="{2917A352-EE72-49A0-65B3-A8C29DB1A0C9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81" creationId="{47BE0680-D35E-C48D-36A0-F20E2A953F3C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82" creationId="{10C170B1-7C04-9C63-E8D0-F73505A2E601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84" creationId="{21812015-90DA-14C0-13DD-1A6024D75F24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85" creationId="{2BAD2210-6BF6-A167-9F00-8A7A5CB6F65B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91" creationId="{8A2B38D9-751A-AA96-F6B4-A9EB76E6AFD4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192" creationId="{175B1311-53EA-7CAC-0E56-F6D9EA4C53FF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202" creationId="{6F095C44-6A4D-7F47-6A19-0E83D32F85AB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203" creationId="{CD132E71-C7F9-3267-CACF-AAB249B7928A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207" creationId="{BC3EA198-F138-4300-3B52-413BC0DE3318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208" creationId="{BB4F0268-1A0F-0EAF-4D22-DBAA17DA7364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215" creationId="{4C8939CC-04B9-524A-253E-49EB67DC2363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216" creationId="{7B5005C9-7C65-2C18-9A3A-BEA419C02959}"/>
          </ac:cxnSpMkLst>
        </pc:cxnChg>
        <pc:cxnChg chg="add mod">
          <ac:chgData name="Jay N. Shingala" userId="83ab8bd9-acd6-43b5-bd80-5a0b96b95f8d" providerId="ADAL" clId="{A945ABD5-301B-45C2-BDE9-151667A9F142}" dt="2023-10-15T12:10:59.272" v="5679"/>
          <ac:cxnSpMkLst>
            <pc:docMk/>
            <pc:sldMk cId="1467204770" sldId="598"/>
            <ac:cxnSpMk id="218" creationId="{B6F577DA-BE53-655D-5C74-2BFFC0FCFD22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25" creationId="{3D8DC522-4312-4574-C1BE-BC7F6E0D40A9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26" creationId="{394882EF-E5B4-42EA-21BC-4A1ADC91FDE9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27" creationId="{5F918B88-6441-FACE-2CDE-8F19BEA31DCF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30" creationId="{8FB6B5B3-3A8C-82DC-8622-2BD2C729C9CF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31" creationId="{D34D2DD9-1278-E060-7742-569F942B8F06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32" creationId="{132042E0-3C99-AE97-D58E-C86FC13520B5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36" creationId="{3F1D0AE5-0641-F83C-D922-E8CFE9EA43CB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39" creationId="{BC6DABAD-0873-4D57-309B-ADBDAEA14EE4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41" creationId="{D7E3D39D-DB38-FDE5-AD1F-94990A622440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46" creationId="{1A341304-ACB4-17FF-4033-0250C34DCD74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48" creationId="{EC0E9F6F-6F15-3CC9-57DE-69D2F3A96A99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53" creationId="{6CF304F2-7162-1AB5-F5E5-61E13AD8B97F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61" creationId="{EA2D9F65-6759-7FE4-8D50-7AA9D7C48F9B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64" creationId="{C52F2CAE-DD8C-B69C-E455-E3739BAE2856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69" creationId="{9AC600D6-9AC2-A19A-CAA2-04B0731B0B2F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70" creationId="{DFEBC988-B540-5192-F13A-FF212619939D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71" creationId="{AEE03347-F1D4-30F7-3E6A-C408F18AB6BF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73" creationId="{3FC64D4A-CF92-F12E-351F-5AD2EF239A85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74" creationId="{B9A7EF8C-531B-7A2E-0756-4D27328CD327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75" creationId="{C073B265-A8E1-4107-FDE2-2E372A68BE57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77" creationId="{9CEEB361-3A53-9CFE-609E-36BD32277F87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78" creationId="{DE1CD34D-AE8A-82E2-B5F8-5EAA398E6FEE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82" creationId="{DF0FC8FD-C9B2-DE45-A12A-DD6BFE2B7C28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83" creationId="{7AF52B73-810E-D76B-85BC-1433002BDEA1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87" creationId="{BD4184BA-0B6A-6AF2-41E1-0C2AD29CFBA6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88" creationId="{52B61979-4B17-5D9D-F07E-05063F487D6A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89" creationId="{E1890565-DFF2-4C24-8940-F0DB9EEA0205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91" creationId="{E8C920B2-AD8C-5931-D3D8-1AA0B82ABABA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92" creationId="{94AC4BCF-4D2B-F5E9-B2BC-7FCB40BAFCEE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98" creationId="{E27D6ACD-DB90-FC40-3872-49158FB63AC2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299" creationId="{CBB59B34-3E23-0516-AFF7-F58AD44AE1B1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308" creationId="{93FBB457-32E3-5467-8DCD-A9B25A796E46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309" creationId="{6D657060-67BF-EB53-8DBD-0819E0849CB2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313" creationId="{2D377393-C9D8-BB2B-19F9-50FF45109C23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314" creationId="{C3632A44-75B7-1CAD-F840-99AA57C2485E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321" creationId="{BBF6ECEB-A2BB-E3C1-A272-704DC1875F13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322" creationId="{7BE674A3-0860-5BF2-42BB-34163207B6FF}"/>
          </ac:cxnSpMkLst>
        </pc:cxnChg>
        <pc:cxnChg chg="mod">
          <ac:chgData name="Jay N. Shingala" userId="83ab8bd9-acd6-43b5-bd80-5a0b96b95f8d" providerId="ADAL" clId="{A945ABD5-301B-45C2-BDE9-151667A9F142}" dt="2023-10-15T12:26:18.462" v="5779"/>
          <ac:cxnSpMkLst>
            <pc:docMk/>
            <pc:sldMk cId="1467204770" sldId="598"/>
            <ac:cxnSpMk id="324" creationId="{908D6DD7-6F94-AC60-19D4-92C900C6E0C4}"/>
          </ac:cxnSpMkLst>
        </pc:cxnChg>
        <pc:cxnChg chg="mod">
          <ac:chgData name="Jay N. Shingala" userId="83ab8bd9-acd6-43b5-bd80-5a0b96b95f8d" providerId="ADAL" clId="{A945ABD5-301B-45C2-BDE9-151667A9F142}" dt="2023-10-15T12:36:44.786" v="6022"/>
          <ac:cxnSpMkLst>
            <pc:docMk/>
            <pc:sldMk cId="1467204770" sldId="598"/>
            <ac:cxnSpMk id="333" creationId="{17EA13DA-98C3-5811-5B9B-F14521F82BD1}"/>
          </ac:cxnSpMkLst>
        </pc:cxnChg>
        <pc:cxnChg chg="mod">
          <ac:chgData name="Jay N. Shingala" userId="83ab8bd9-acd6-43b5-bd80-5a0b96b95f8d" providerId="ADAL" clId="{A945ABD5-301B-45C2-BDE9-151667A9F142}" dt="2023-10-15T12:36:44.786" v="6022"/>
          <ac:cxnSpMkLst>
            <pc:docMk/>
            <pc:sldMk cId="1467204770" sldId="598"/>
            <ac:cxnSpMk id="334" creationId="{1D5758F4-F74A-8B4B-D38D-665B5186217D}"/>
          </ac:cxnSpMkLst>
        </pc:cxnChg>
        <pc:cxnChg chg="mod">
          <ac:chgData name="Jay N. Shingala" userId="83ab8bd9-acd6-43b5-bd80-5a0b96b95f8d" providerId="ADAL" clId="{A945ABD5-301B-45C2-BDE9-151667A9F142}" dt="2023-10-15T12:36:44.786" v="6022"/>
          <ac:cxnSpMkLst>
            <pc:docMk/>
            <pc:sldMk cId="1467204770" sldId="598"/>
            <ac:cxnSpMk id="338" creationId="{1BFA0E92-B571-34D1-FA66-89A3F1538C60}"/>
          </ac:cxnSpMkLst>
        </pc:cxnChg>
        <pc:cxnChg chg="mod">
          <ac:chgData name="Jay N. Shingala" userId="83ab8bd9-acd6-43b5-bd80-5a0b96b95f8d" providerId="ADAL" clId="{A945ABD5-301B-45C2-BDE9-151667A9F142}" dt="2023-10-15T12:36:44.786" v="6022"/>
          <ac:cxnSpMkLst>
            <pc:docMk/>
            <pc:sldMk cId="1467204770" sldId="598"/>
            <ac:cxnSpMk id="339" creationId="{C0701891-55A3-D492-D5BC-974009C9A244}"/>
          </ac:cxnSpMkLst>
        </pc:cxnChg>
        <pc:cxnChg chg="mod">
          <ac:chgData name="Jay N. Shingala" userId="83ab8bd9-acd6-43b5-bd80-5a0b96b95f8d" providerId="ADAL" clId="{A945ABD5-301B-45C2-BDE9-151667A9F142}" dt="2023-10-15T12:36:44.786" v="6022"/>
          <ac:cxnSpMkLst>
            <pc:docMk/>
            <pc:sldMk cId="1467204770" sldId="598"/>
            <ac:cxnSpMk id="346" creationId="{CDA620C2-DAA9-BD93-0497-936305413E85}"/>
          </ac:cxnSpMkLst>
        </pc:cxnChg>
        <pc:cxnChg chg="mod">
          <ac:chgData name="Jay N. Shingala" userId="83ab8bd9-acd6-43b5-bd80-5a0b96b95f8d" providerId="ADAL" clId="{A945ABD5-301B-45C2-BDE9-151667A9F142}" dt="2023-10-15T12:36:44.786" v="6022"/>
          <ac:cxnSpMkLst>
            <pc:docMk/>
            <pc:sldMk cId="1467204770" sldId="598"/>
            <ac:cxnSpMk id="347" creationId="{E86B09E2-172D-A536-1F49-E69BC78D7EE2}"/>
          </ac:cxnSpMkLst>
        </pc:cxnChg>
        <pc:cxnChg chg="mod">
          <ac:chgData name="Jay N. Shingala" userId="83ab8bd9-acd6-43b5-bd80-5a0b96b95f8d" providerId="ADAL" clId="{A945ABD5-301B-45C2-BDE9-151667A9F142}" dt="2023-10-15T12:36:44.786" v="6022"/>
          <ac:cxnSpMkLst>
            <pc:docMk/>
            <pc:sldMk cId="1467204770" sldId="598"/>
            <ac:cxnSpMk id="349" creationId="{9ED949F8-6192-EEFD-CE72-643D3ACEEDBE}"/>
          </ac:cxnSpMkLst>
        </pc:cxnChg>
        <pc:cxnChg chg="mod">
          <ac:chgData name="Jay N. Shingala" userId="83ab8bd9-acd6-43b5-bd80-5a0b96b95f8d" providerId="ADAL" clId="{A945ABD5-301B-45C2-BDE9-151667A9F142}" dt="2023-10-15T12:51:00.754" v="6369" actId="1035"/>
          <ac:cxnSpMkLst>
            <pc:docMk/>
            <pc:sldMk cId="1467204770" sldId="598"/>
            <ac:cxnSpMk id="355" creationId="{9B0EE0B6-E8C2-806A-EE96-0EE5CB35C3B4}"/>
          </ac:cxnSpMkLst>
        </pc:cxnChg>
        <pc:cxnChg chg="mod">
          <ac:chgData name="Jay N. Shingala" userId="83ab8bd9-acd6-43b5-bd80-5a0b96b95f8d" providerId="ADAL" clId="{A945ABD5-301B-45C2-BDE9-151667A9F142}" dt="2023-10-15T12:36:48.467" v="6024"/>
          <ac:cxnSpMkLst>
            <pc:docMk/>
            <pc:sldMk cId="1467204770" sldId="598"/>
            <ac:cxnSpMk id="356" creationId="{32238612-2A35-4672-158E-F1D5B119A508}"/>
          </ac:cxnSpMkLst>
        </pc:cxnChg>
        <pc:cxnChg chg="mod">
          <ac:chgData name="Jay N. Shingala" userId="83ab8bd9-acd6-43b5-bd80-5a0b96b95f8d" providerId="ADAL" clId="{A945ABD5-301B-45C2-BDE9-151667A9F142}" dt="2023-10-15T12:36:48.467" v="6024"/>
          <ac:cxnSpMkLst>
            <pc:docMk/>
            <pc:sldMk cId="1467204770" sldId="598"/>
            <ac:cxnSpMk id="360" creationId="{C0E11DF7-2115-71CA-CBB8-757C50E1AC7D}"/>
          </ac:cxnSpMkLst>
        </pc:cxnChg>
        <pc:cxnChg chg="mod">
          <ac:chgData name="Jay N. Shingala" userId="83ab8bd9-acd6-43b5-bd80-5a0b96b95f8d" providerId="ADAL" clId="{A945ABD5-301B-45C2-BDE9-151667A9F142}" dt="2023-10-15T12:36:48.467" v="6024"/>
          <ac:cxnSpMkLst>
            <pc:docMk/>
            <pc:sldMk cId="1467204770" sldId="598"/>
            <ac:cxnSpMk id="361" creationId="{40C6DDFC-AF3A-991D-2A82-06FE78AB3649}"/>
          </ac:cxnSpMkLst>
        </pc:cxnChg>
        <pc:cxnChg chg="mod">
          <ac:chgData name="Jay N. Shingala" userId="83ab8bd9-acd6-43b5-bd80-5a0b96b95f8d" providerId="ADAL" clId="{A945ABD5-301B-45C2-BDE9-151667A9F142}" dt="2023-10-15T12:36:48.467" v="6024"/>
          <ac:cxnSpMkLst>
            <pc:docMk/>
            <pc:sldMk cId="1467204770" sldId="598"/>
            <ac:cxnSpMk id="368" creationId="{1B0DC04F-9839-A14B-FB0F-F0F6ED0D16FA}"/>
          </ac:cxnSpMkLst>
        </pc:cxnChg>
        <pc:cxnChg chg="mod">
          <ac:chgData name="Jay N. Shingala" userId="83ab8bd9-acd6-43b5-bd80-5a0b96b95f8d" providerId="ADAL" clId="{A945ABD5-301B-45C2-BDE9-151667A9F142}" dt="2023-10-15T12:36:48.467" v="6024"/>
          <ac:cxnSpMkLst>
            <pc:docMk/>
            <pc:sldMk cId="1467204770" sldId="598"/>
            <ac:cxnSpMk id="369" creationId="{1EF88B01-31F7-DE19-2318-A81D3EF022AE}"/>
          </ac:cxnSpMkLst>
        </pc:cxnChg>
        <pc:cxnChg chg="mod">
          <ac:chgData name="Jay N. Shingala" userId="83ab8bd9-acd6-43b5-bd80-5a0b96b95f8d" providerId="ADAL" clId="{A945ABD5-301B-45C2-BDE9-151667A9F142}" dt="2023-10-15T12:36:48.467" v="6024"/>
          <ac:cxnSpMkLst>
            <pc:docMk/>
            <pc:sldMk cId="1467204770" sldId="598"/>
            <ac:cxnSpMk id="371" creationId="{6B8609C8-F575-85F4-EEC2-067AB9BE21A2}"/>
          </ac:cxnSpMkLst>
        </pc:cxnChg>
        <pc:extLst>
          <p:ext xmlns:p="http://schemas.openxmlformats.org/presentationml/2006/main" uri="{D6D511B9-2390-475A-947B-AFAB55BFBCF1}">
            <pc226:cmChg xmlns="" xmlns:pc226="http://schemas.microsoft.com/office/powerpoint/2022/06/main/command" chg="add">
              <pc226:chgData name="Jay N. Shingala" userId="83ab8bd9-acd6-43b5-bd80-5a0b96b95f8d" providerId="ADAL" clId="{A945ABD5-301B-45C2-BDE9-151667A9F142}" dt="2023-10-15T12:48:47.544" v="6347"/>
              <pc2:cmMkLst xmlns:pc2="http://schemas.microsoft.com/office/powerpoint/2019/9/main/command">
                <pc:docMk/>
                <pc:sldMk cId="1467204770" sldId="598"/>
                <pc2:cmMk id="{23B385EE-8518-4355-8503-040B30886CFD}"/>
              </pc2:cmMkLst>
            </pc226:cmChg>
          </p:ext>
        </pc:extLst>
      </pc:sldChg>
      <pc:sldChg chg="addSp delSp modSp del mod">
        <pc:chgData name="Jay N. Shingala" userId="83ab8bd9-acd6-43b5-bd80-5a0b96b95f8d" providerId="ADAL" clId="{A945ABD5-301B-45C2-BDE9-151667A9F142}" dt="2023-10-15T13:09:24.313" v="6981" actId="47"/>
        <pc:sldMkLst>
          <pc:docMk/>
          <pc:sldMk cId="2128263644" sldId="599"/>
        </pc:sldMkLst>
        <pc:spChg chg="mod">
          <ac:chgData name="Jay N. Shingala" userId="83ab8bd9-acd6-43b5-bd80-5a0b96b95f8d" providerId="ADAL" clId="{A945ABD5-301B-45C2-BDE9-151667A9F142}" dt="2023-10-15T13:07:22.957" v="6798" actId="20577"/>
          <ac:spMkLst>
            <pc:docMk/>
            <pc:sldMk cId="2128263644" sldId="599"/>
            <ac:spMk id="2" creationId="{6C9E7BC0-AA07-47EB-866D-706B63FD03C8}"/>
          </ac:spMkLst>
        </pc:spChg>
        <pc:spChg chg="mod">
          <ac:chgData name="Jay N. Shingala" userId="83ab8bd9-acd6-43b5-bd80-5a0b96b95f8d" providerId="ADAL" clId="{A945ABD5-301B-45C2-BDE9-151667A9F142}" dt="2023-10-15T13:09:00.651" v="6980" actId="20577"/>
          <ac:spMkLst>
            <pc:docMk/>
            <pc:sldMk cId="2128263644" sldId="599"/>
            <ac:spMk id="3" creationId="{308A3F78-3927-419D-B735-527FA17B8D32}"/>
          </ac:spMkLst>
        </pc:spChg>
        <pc:spChg chg="mod">
          <ac:chgData name="Jay N. Shingala" userId="83ab8bd9-acd6-43b5-bd80-5a0b96b95f8d" providerId="ADAL" clId="{A945ABD5-301B-45C2-BDE9-151667A9F142}" dt="2023-10-15T13:06:06.158" v="6617"/>
          <ac:spMkLst>
            <pc:docMk/>
            <pc:sldMk cId="2128263644" sldId="599"/>
            <ac:spMk id="10" creationId="{626BE12C-E9F1-70FB-BD44-A9F0D154E772}"/>
          </ac:spMkLst>
        </pc:spChg>
        <pc:spChg chg="mod">
          <ac:chgData name="Jay N. Shingala" userId="83ab8bd9-acd6-43b5-bd80-5a0b96b95f8d" providerId="ADAL" clId="{A945ABD5-301B-45C2-BDE9-151667A9F142}" dt="2023-10-15T13:06:06.158" v="6617"/>
          <ac:spMkLst>
            <pc:docMk/>
            <pc:sldMk cId="2128263644" sldId="599"/>
            <ac:spMk id="11" creationId="{4960EB98-CCB5-B890-3E00-A9A4D0F26921}"/>
          </ac:spMkLst>
        </pc:spChg>
        <pc:spChg chg="mod">
          <ac:chgData name="Jay N. Shingala" userId="83ab8bd9-acd6-43b5-bd80-5a0b96b95f8d" providerId="ADAL" clId="{A945ABD5-301B-45C2-BDE9-151667A9F142}" dt="2023-10-15T13:06:06.158" v="6617"/>
          <ac:spMkLst>
            <pc:docMk/>
            <pc:sldMk cId="2128263644" sldId="599"/>
            <ac:spMk id="14" creationId="{0A8AFFBD-4B5F-BC4C-EF6B-C17C777E4E51}"/>
          </ac:spMkLst>
        </pc:spChg>
        <pc:spChg chg="mod">
          <ac:chgData name="Jay N. Shingala" userId="83ab8bd9-acd6-43b5-bd80-5a0b96b95f8d" providerId="ADAL" clId="{A945ABD5-301B-45C2-BDE9-151667A9F142}" dt="2023-10-15T13:06:06.158" v="6617"/>
          <ac:spMkLst>
            <pc:docMk/>
            <pc:sldMk cId="2128263644" sldId="599"/>
            <ac:spMk id="15" creationId="{EAC88AFD-A00C-80BA-FB57-38B94805A41C}"/>
          </ac:spMkLst>
        </pc:spChg>
        <pc:spChg chg="mod">
          <ac:chgData name="Jay N. Shingala" userId="83ab8bd9-acd6-43b5-bd80-5a0b96b95f8d" providerId="ADAL" clId="{A945ABD5-301B-45C2-BDE9-151667A9F142}" dt="2023-10-15T13:06:06.158" v="6617"/>
          <ac:spMkLst>
            <pc:docMk/>
            <pc:sldMk cId="2128263644" sldId="599"/>
            <ac:spMk id="16" creationId="{B1B6143E-43E0-9CC5-052D-AE03D40B8702}"/>
          </ac:spMkLst>
        </pc:spChg>
        <pc:spChg chg="mod">
          <ac:chgData name="Jay N. Shingala" userId="83ab8bd9-acd6-43b5-bd80-5a0b96b95f8d" providerId="ADAL" clId="{A945ABD5-301B-45C2-BDE9-151667A9F142}" dt="2023-10-15T13:06:06.158" v="6617"/>
          <ac:spMkLst>
            <pc:docMk/>
            <pc:sldMk cId="2128263644" sldId="599"/>
            <ac:spMk id="19" creationId="{332AE4A4-85B1-804E-A5FF-B3D71FB4D65A}"/>
          </ac:spMkLst>
        </pc:spChg>
        <pc:spChg chg="mod">
          <ac:chgData name="Jay N. Shingala" userId="83ab8bd9-acd6-43b5-bd80-5a0b96b95f8d" providerId="ADAL" clId="{A945ABD5-301B-45C2-BDE9-151667A9F142}" dt="2023-10-15T13:06:06.158" v="6617"/>
          <ac:spMkLst>
            <pc:docMk/>
            <pc:sldMk cId="2128263644" sldId="599"/>
            <ac:spMk id="20" creationId="{6A6F7613-777F-8F01-D1DF-6BD689F238E9}"/>
          </ac:spMkLst>
        </pc:spChg>
        <pc:spChg chg="mod">
          <ac:chgData name="Jay N. Shingala" userId="83ab8bd9-acd6-43b5-bd80-5a0b96b95f8d" providerId="ADAL" clId="{A945ABD5-301B-45C2-BDE9-151667A9F142}" dt="2023-10-15T13:06:06.158" v="6617"/>
          <ac:spMkLst>
            <pc:docMk/>
            <pc:sldMk cId="2128263644" sldId="599"/>
            <ac:spMk id="21" creationId="{DBACD489-B139-8AA2-A208-12B4D11045F1}"/>
          </ac:spMkLst>
        </pc:spChg>
        <pc:spChg chg="mod">
          <ac:chgData name="Jay N. Shingala" userId="83ab8bd9-acd6-43b5-bd80-5a0b96b95f8d" providerId="ADAL" clId="{A945ABD5-301B-45C2-BDE9-151667A9F142}" dt="2023-10-15T13:06:06.158" v="6617"/>
          <ac:spMkLst>
            <pc:docMk/>
            <pc:sldMk cId="2128263644" sldId="599"/>
            <ac:spMk id="22" creationId="{1AACEC7C-3329-887E-4F11-CEE090D60FCB}"/>
          </ac:spMkLst>
        </pc:spChg>
        <pc:spChg chg="mod">
          <ac:chgData name="Jay N. Shingala" userId="83ab8bd9-acd6-43b5-bd80-5a0b96b95f8d" providerId="ADAL" clId="{A945ABD5-301B-45C2-BDE9-151667A9F142}" dt="2023-10-15T13:06:06.158" v="6617"/>
          <ac:spMkLst>
            <pc:docMk/>
            <pc:sldMk cId="2128263644" sldId="599"/>
            <ac:spMk id="23" creationId="{C197D237-D065-DDF2-EDE0-9BC50F75BD73}"/>
          </ac:spMkLst>
        </pc:spChg>
        <pc:spChg chg="mod">
          <ac:chgData name="Jay N. Shingala" userId="83ab8bd9-acd6-43b5-bd80-5a0b96b95f8d" providerId="ADAL" clId="{A945ABD5-301B-45C2-BDE9-151667A9F142}" dt="2023-10-15T13:06:06.158" v="6617"/>
          <ac:spMkLst>
            <pc:docMk/>
            <pc:sldMk cId="2128263644" sldId="599"/>
            <ac:spMk id="24" creationId="{2FC85F5F-F8FC-2787-FD31-13313EBBE697}"/>
          </ac:spMkLst>
        </pc:spChg>
        <pc:spChg chg="mod">
          <ac:chgData name="Jay N. Shingala" userId="83ab8bd9-acd6-43b5-bd80-5a0b96b95f8d" providerId="ADAL" clId="{A945ABD5-301B-45C2-BDE9-151667A9F142}" dt="2023-10-15T13:06:06.158" v="6617"/>
          <ac:spMkLst>
            <pc:docMk/>
            <pc:sldMk cId="2128263644" sldId="599"/>
            <ac:spMk id="27" creationId="{699047EE-3846-A178-D4A6-08B1CC2D2B1D}"/>
          </ac:spMkLst>
        </pc:spChg>
        <pc:spChg chg="mod">
          <ac:chgData name="Jay N. Shingala" userId="83ab8bd9-acd6-43b5-bd80-5a0b96b95f8d" providerId="ADAL" clId="{A945ABD5-301B-45C2-BDE9-151667A9F142}" dt="2023-10-15T13:06:06.158" v="6617"/>
          <ac:spMkLst>
            <pc:docMk/>
            <pc:sldMk cId="2128263644" sldId="599"/>
            <ac:spMk id="29" creationId="{1F3560B7-1755-6731-609F-684E1EDDDA0A}"/>
          </ac:spMkLst>
        </pc:spChg>
        <pc:grpChg chg="add mod">
          <ac:chgData name="Jay N. Shingala" userId="83ab8bd9-acd6-43b5-bd80-5a0b96b95f8d" providerId="ADAL" clId="{A945ABD5-301B-45C2-BDE9-151667A9F142}" dt="2023-10-15T13:06:55.309" v="6771" actId="1035"/>
          <ac:grpSpMkLst>
            <pc:docMk/>
            <pc:sldMk cId="2128263644" sldId="599"/>
            <ac:grpSpMk id="6" creationId="{39CF64AD-582C-19A6-71FE-BB72C8E6C564}"/>
          </ac:grpSpMkLst>
        </pc:grpChg>
        <pc:grpChg chg="mod">
          <ac:chgData name="Jay N. Shingala" userId="83ab8bd9-acd6-43b5-bd80-5a0b96b95f8d" providerId="ADAL" clId="{A945ABD5-301B-45C2-BDE9-151667A9F142}" dt="2023-10-15T13:06:06.158" v="6617"/>
          <ac:grpSpMkLst>
            <pc:docMk/>
            <pc:sldMk cId="2128263644" sldId="599"/>
            <ac:grpSpMk id="9" creationId="{C60323E4-8799-47AF-E14A-B2C0FB6BDD87}"/>
          </ac:grpSpMkLst>
        </pc:grpChg>
        <pc:picChg chg="del">
          <ac:chgData name="Jay N. Shingala" userId="83ab8bd9-acd6-43b5-bd80-5a0b96b95f8d" providerId="ADAL" clId="{A945ABD5-301B-45C2-BDE9-151667A9F142}" dt="2023-10-15T13:06:08.814" v="6618" actId="478"/>
          <ac:picMkLst>
            <pc:docMk/>
            <pc:sldMk cId="2128263644" sldId="599"/>
            <ac:picMk id="7" creationId="{D67DD8E4-C538-2D7C-14FA-50E3531C8C93}"/>
          </ac:picMkLst>
        </pc:picChg>
        <pc:picChg chg="mod">
          <ac:chgData name="Jay N. Shingala" userId="83ab8bd9-acd6-43b5-bd80-5a0b96b95f8d" providerId="ADAL" clId="{A945ABD5-301B-45C2-BDE9-151667A9F142}" dt="2023-10-15T13:06:12.653" v="6638" actId="1038"/>
          <ac:picMkLst>
            <pc:docMk/>
            <pc:sldMk cId="2128263644" sldId="599"/>
            <ac:picMk id="8" creationId="{E55E7A8D-C84C-716C-9E80-9B040DE3F94B}"/>
          </ac:picMkLst>
        </pc:picChg>
        <pc:cxnChg chg="mod">
          <ac:chgData name="Jay N. Shingala" userId="83ab8bd9-acd6-43b5-bd80-5a0b96b95f8d" providerId="ADAL" clId="{A945ABD5-301B-45C2-BDE9-151667A9F142}" dt="2023-10-15T13:06:06.158" v="6617"/>
          <ac:cxnSpMkLst>
            <pc:docMk/>
            <pc:sldMk cId="2128263644" sldId="599"/>
            <ac:cxnSpMk id="12" creationId="{1676E896-4FE0-4A4B-19DD-60B9C2403A03}"/>
          </ac:cxnSpMkLst>
        </pc:cxnChg>
        <pc:cxnChg chg="mod">
          <ac:chgData name="Jay N. Shingala" userId="83ab8bd9-acd6-43b5-bd80-5a0b96b95f8d" providerId="ADAL" clId="{A945ABD5-301B-45C2-BDE9-151667A9F142}" dt="2023-10-15T13:06:06.158" v="6617"/>
          <ac:cxnSpMkLst>
            <pc:docMk/>
            <pc:sldMk cId="2128263644" sldId="599"/>
            <ac:cxnSpMk id="13" creationId="{24627FC9-A41C-1A57-58B6-4CF4E5C097DD}"/>
          </ac:cxnSpMkLst>
        </pc:cxnChg>
        <pc:cxnChg chg="mod">
          <ac:chgData name="Jay N. Shingala" userId="83ab8bd9-acd6-43b5-bd80-5a0b96b95f8d" providerId="ADAL" clId="{A945ABD5-301B-45C2-BDE9-151667A9F142}" dt="2023-10-15T13:06:06.158" v="6617"/>
          <ac:cxnSpMkLst>
            <pc:docMk/>
            <pc:sldMk cId="2128263644" sldId="599"/>
            <ac:cxnSpMk id="17" creationId="{970EEA4F-0134-8D7A-9CF5-F02A2B21D685}"/>
          </ac:cxnSpMkLst>
        </pc:cxnChg>
        <pc:cxnChg chg="mod">
          <ac:chgData name="Jay N. Shingala" userId="83ab8bd9-acd6-43b5-bd80-5a0b96b95f8d" providerId="ADAL" clId="{A945ABD5-301B-45C2-BDE9-151667A9F142}" dt="2023-10-15T13:06:06.158" v="6617"/>
          <ac:cxnSpMkLst>
            <pc:docMk/>
            <pc:sldMk cId="2128263644" sldId="599"/>
            <ac:cxnSpMk id="18" creationId="{517BE436-87C8-66A5-7BAB-A08F11D54B72}"/>
          </ac:cxnSpMkLst>
        </pc:cxnChg>
        <pc:cxnChg chg="mod">
          <ac:chgData name="Jay N. Shingala" userId="83ab8bd9-acd6-43b5-bd80-5a0b96b95f8d" providerId="ADAL" clId="{A945ABD5-301B-45C2-BDE9-151667A9F142}" dt="2023-10-15T13:06:06.158" v="6617"/>
          <ac:cxnSpMkLst>
            <pc:docMk/>
            <pc:sldMk cId="2128263644" sldId="599"/>
            <ac:cxnSpMk id="25" creationId="{ED15E106-79C4-E718-5D94-BE8B6AFFDD57}"/>
          </ac:cxnSpMkLst>
        </pc:cxnChg>
        <pc:cxnChg chg="mod">
          <ac:chgData name="Jay N. Shingala" userId="83ab8bd9-acd6-43b5-bd80-5a0b96b95f8d" providerId="ADAL" clId="{A945ABD5-301B-45C2-BDE9-151667A9F142}" dt="2023-10-15T13:06:06.158" v="6617"/>
          <ac:cxnSpMkLst>
            <pc:docMk/>
            <pc:sldMk cId="2128263644" sldId="599"/>
            <ac:cxnSpMk id="26" creationId="{FB919661-85E9-40C5-E03D-32B8412200BC}"/>
          </ac:cxnSpMkLst>
        </pc:cxnChg>
        <pc:cxnChg chg="mod">
          <ac:chgData name="Jay N. Shingala" userId="83ab8bd9-acd6-43b5-bd80-5a0b96b95f8d" providerId="ADAL" clId="{A945ABD5-301B-45C2-BDE9-151667A9F142}" dt="2023-10-15T13:06:06.158" v="6617"/>
          <ac:cxnSpMkLst>
            <pc:docMk/>
            <pc:sldMk cId="2128263644" sldId="599"/>
            <ac:cxnSpMk id="28" creationId="{67077BF6-2028-BAFD-4643-0F7A6692F458}"/>
          </ac:cxnSpMkLst>
        </pc:cxnChg>
      </pc:sldChg>
      <pc:sldChg chg="addSp delSp modSp mod">
        <pc:chgData name="Jay N. Shingala" userId="83ab8bd9-acd6-43b5-bd80-5a0b96b95f8d" providerId="ADAL" clId="{A945ABD5-301B-45C2-BDE9-151667A9F142}" dt="2023-10-15T13:18:08.438" v="7566" actId="1036"/>
        <pc:sldMkLst>
          <pc:docMk/>
          <pc:sldMk cId="330210753" sldId="600"/>
        </pc:sldMkLst>
        <pc:picChg chg="del">
          <ac:chgData name="Jay N. Shingala" userId="83ab8bd9-acd6-43b5-bd80-5a0b96b95f8d" providerId="ADAL" clId="{A945ABD5-301B-45C2-BDE9-151667A9F142}" dt="2023-10-15T13:17:25.941" v="7464" actId="478"/>
          <ac:picMkLst>
            <pc:docMk/>
            <pc:sldMk cId="330210753" sldId="600"/>
            <ac:picMk id="5" creationId="{57BC8767-2D65-4F53-A5F0-FFA8961464B1}"/>
          </ac:picMkLst>
        </pc:picChg>
        <pc:picChg chg="add mod">
          <ac:chgData name="Jay N. Shingala" userId="83ab8bd9-acd6-43b5-bd80-5a0b96b95f8d" providerId="ADAL" clId="{A945ABD5-301B-45C2-BDE9-151667A9F142}" dt="2023-10-15T13:18:08.438" v="7566" actId="1036"/>
          <ac:picMkLst>
            <pc:docMk/>
            <pc:sldMk cId="330210753" sldId="600"/>
            <ac:picMk id="6" creationId="{89E610CB-8D3C-E087-C97F-57746A6A7FC9}"/>
          </ac:picMkLst>
        </pc:picChg>
      </pc:sldChg>
      <pc:sldChg chg="addSp delSp modSp new del mod">
        <pc:chgData name="Jay N. Shingala" userId="83ab8bd9-acd6-43b5-bd80-5a0b96b95f8d" providerId="ADAL" clId="{A945ABD5-301B-45C2-BDE9-151667A9F142}" dt="2023-10-15T12:23:58.254" v="5778" actId="47"/>
        <pc:sldMkLst>
          <pc:docMk/>
          <pc:sldMk cId="1435306904" sldId="605"/>
        </pc:sldMkLst>
        <pc:spChg chg="del mod">
          <ac:chgData name="Jay N. Shingala" userId="83ab8bd9-acd6-43b5-bd80-5a0b96b95f8d" providerId="ADAL" clId="{A945ABD5-301B-45C2-BDE9-151667A9F142}" dt="2023-10-15T12:11:09.192" v="5682" actId="478"/>
          <ac:spMkLst>
            <pc:docMk/>
            <pc:sldMk cId="1435306904" sldId="605"/>
            <ac:spMk id="2" creationId="{BCE65D15-15B7-8188-2026-73611A76C034}"/>
          </ac:spMkLst>
        </pc:spChg>
        <pc:spChg chg="del mod">
          <ac:chgData name="Jay N. Shingala" userId="83ab8bd9-acd6-43b5-bd80-5a0b96b95f8d" providerId="ADAL" clId="{A945ABD5-301B-45C2-BDE9-151667A9F142}" dt="2023-10-15T12:11:12.981" v="5684" actId="478"/>
          <ac:spMkLst>
            <pc:docMk/>
            <pc:sldMk cId="1435306904" sldId="605"/>
            <ac:spMk id="3" creationId="{27C7F94D-3F4C-BF27-A378-602B79EC1535}"/>
          </ac:spMkLst>
        </pc:spChg>
        <pc:spChg chg="del mod">
          <ac:chgData name="Jay N. Shingala" userId="83ab8bd9-acd6-43b5-bd80-5a0b96b95f8d" providerId="ADAL" clId="{A945ABD5-301B-45C2-BDE9-151667A9F142}" dt="2023-10-15T12:11:36.765" v="5691" actId="478"/>
          <ac:spMkLst>
            <pc:docMk/>
            <pc:sldMk cId="1435306904" sldId="605"/>
            <ac:spMk id="4" creationId="{B6F75484-FDB2-3AB2-A6C5-83F6ECA27389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5" creationId="{8EC39EAB-4ABE-D243-006C-6B81ED964316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6" creationId="{8AA01E4E-7B91-6069-75A2-5498DE9107AE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7" creationId="{B236DB1E-025E-8911-B3DD-668A1129FB72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8" creationId="{545BF180-48FE-BD62-0E82-C86912DED27F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12" creationId="{C9486C49-B7C2-4C3B-D41F-563DB9B6C84F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13" creationId="{720BECDB-9D09-9901-FD1E-F83F84021F61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17" creationId="{CB1D1A6B-8F8C-44FA-9A05-C5F9C1C97117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18" creationId="{07148E0A-C13B-54A1-97A1-490DF6EFE7C2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19" creationId="{14A99426-5C27-FD3E-725F-CE5BE5CC19DC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21" creationId="{155706BD-A60F-B70D-AF65-02417EFCCC55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22" creationId="{49DAA1E8-F27A-31BC-F3A8-FBF1D17F4653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24" creationId="{A44E5C20-278C-6628-F039-E024D0D18E71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26" creationId="{462C424D-6A21-BD9D-0FE4-15DC599FE03F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27" creationId="{F64EF101-AC34-71F2-5BCA-E3F6E1A4D997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28" creationId="{C654C8E4-40F5-A833-98E3-CEE9813CD7E6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29" creationId="{902BBFB3-6394-D32A-0342-1E6B64C6D626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31" creationId="{84831A4C-5036-77F3-530C-571CB72BD139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33" creationId="{250CE0CA-C468-0D79-76C3-332273FA5690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34" creationId="{B5A791B8-AB51-506E-F63D-FF67D5CBC4FC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35" creationId="{997A3ED7-840A-5F61-ED1C-953C30AB7C3E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36" creationId="{FB71EDB2-843B-874F-B43D-B1147A55A432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38" creationId="{0A7279EC-82BA-D300-0519-94B8D032FDE9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39" creationId="{0D5C491A-8685-301E-491E-16FDEB96E796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40" creationId="{E3184B4F-A4E7-8798-4B50-55B2CA0796E8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41" creationId="{6B6D8589-FAA9-6602-0448-950D7004A665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42" creationId="{2E1E4E44-DC4D-EAE5-E903-3931CEBB8C9E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43" creationId="{6091E841-E1C6-1536-4FA8-A4AE88B8C75E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44" creationId="{77D9ED16-0C97-8838-713A-BF995A96B4CA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46" creationId="{A87CCC1B-EB5C-A231-14C0-76E1BE2DF0AF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47" creationId="{C2EB16CA-A43D-130C-15F3-3AD14C2052E4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49" creationId="{EEF42789-6730-74EB-3C6F-6FCFD24EC2FB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50" creationId="{3DBAD36B-441D-2B2F-4679-390EABC18B8C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51" creationId="{DE2E89F0-5E4F-9A22-9451-63845A2A8A74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52" creationId="{BD2DA6AA-8DB7-850E-571C-390FDF9EE1DF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56" creationId="{E99D2ABB-AABC-1CF8-734E-9290EBC4C1E4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60" creationId="{1CA32875-6929-D08C-6FA8-847928CE23F2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63" creationId="{AF98DC68-93EE-E650-A8A1-B5C6198A5E11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64" creationId="{6B1868BE-D675-1119-1097-59539846FEDD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65" creationId="{2BD29930-2567-D544-1D11-DEF89FDAA745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68" creationId="{516D534F-060A-8886-DE49-CBECC356D277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69" creationId="{A2C9146F-CC02-D490-1461-DEC37EF3EEF2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70" creationId="{8C0BEDFC-066D-D1BA-8E59-6649DD5DC44D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74" creationId="{25959B66-8F96-0055-C9A0-0D0FAC011DD2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78" creationId="{8DE850D2-5E98-C064-DC9C-1ECED77DB815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79" creationId="{E88EF666-66CC-AFCE-90EA-3EB11AFA2459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80" creationId="{25D046F5-386C-FCDA-5FAB-4307A954768D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81" creationId="{7E377E8A-7356-10F9-F761-749C7369547B}"/>
          </ac:spMkLst>
        </pc:spChg>
        <pc:spChg chg="add del mod">
          <ac:chgData name="Jay N. Shingala" userId="83ab8bd9-acd6-43b5-bd80-5a0b96b95f8d" providerId="ADAL" clId="{A945ABD5-301B-45C2-BDE9-151667A9F142}" dt="2023-10-15T12:12:01.200" v="5696" actId="478"/>
          <ac:spMkLst>
            <pc:docMk/>
            <pc:sldMk cId="1435306904" sldId="605"/>
            <ac:spMk id="84" creationId="{6FDF2C0C-DFA2-149C-642D-BBECE4F45D66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86" creationId="{356E3683-84F1-489A-1AED-2E23543AE8B9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87" creationId="{2608459D-FEEE-5723-C51C-09B75BB4A964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88" creationId="{81FCB1AD-0F6B-4B86-056E-5309C9C64AE4}"/>
          </ac:spMkLst>
        </pc:spChg>
        <pc:spChg chg="add del mod">
          <ac:chgData name="Jay N. Shingala" userId="83ab8bd9-acd6-43b5-bd80-5a0b96b95f8d" providerId="ADAL" clId="{A945ABD5-301B-45C2-BDE9-151667A9F142}" dt="2023-10-15T12:12:15.834" v="5697" actId="478"/>
          <ac:spMkLst>
            <pc:docMk/>
            <pc:sldMk cId="1435306904" sldId="605"/>
            <ac:spMk id="89" creationId="{C52B98CF-58BA-C8E5-15FA-76E397235D76}"/>
          </ac:spMkLst>
        </pc:spChg>
        <pc:spChg chg="add mod">
          <ac:chgData name="Jay N. Shingala" userId="83ab8bd9-acd6-43b5-bd80-5a0b96b95f8d" providerId="ADAL" clId="{A945ABD5-301B-45C2-BDE9-151667A9F142}" dt="2023-10-15T12:11:21.179" v="5687"/>
          <ac:spMkLst>
            <pc:docMk/>
            <pc:sldMk cId="1435306904" sldId="605"/>
            <ac:spMk id="91" creationId="{4C4C5F71-FDEF-B949-4F2D-68562662167B}"/>
          </ac:spMkLst>
        </pc:spChg>
        <pc:spChg chg="add mod">
          <ac:chgData name="Jay N. Shingala" userId="83ab8bd9-acd6-43b5-bd80-5a0b96b95f8d" providerId="ADAL" clId="{A945ABD5-301B-45C2-BDE9-151667A9F142}" dt="2023-10-15T12:11:21.179" v="5687"/>
          <ac:spMkLst>
            <pc:docMk/>
            <pc:sldMk cId="1435306904" sldId="605"/>
            <ac:spMk id="92" creationId="{9138A2AD-2978-BDC7-B8A2-6AB6D77E3B07}"/>
          </ac:spMkLst>
        </pc:spChg>
        <pc:spChg chg="add mod">
          <ac:chgData name="Jay N. Shingala" userId="83ab8bd9-acd6-43b5-bd80-5a0b96b95f8d" providerId="ADAL" clId="{A945ABD5-301B-45C2-BDE9-151667A9F142}" dt="2023-10-15T12:11:21.179" v="5687"/>
          <ac:spMkLst>
            <pc:docMk/>
            <pc:sldMk cId="1435306904" sldId="605"/>
            <ac:spMk id="95" creationId="{B73CACB5-EC09-D847-FE54-3FA8F8B4974D}"/>
          </ac:spMkLst>
        </pc:spChg>
        <pc:spChg chg="add mod">
          <ac:chgData name="Jay N. Shingala" userId="83ab8bd9-acd6-43b5-bd80-5a0b96b95f8d" providerId="ADAL" clId="{A945ABD5-301B-45C2-BDE9-151667A9F142}" dt="2023-10-15T12:11:21.179" v="5687"/>
          <ac:spMkLst>
            <pc:docMk/>
            <pc:sldMk cId="1435306904" sldId="605"/>
            <ac:spMk id="96" creationId="{DE9E5EA3-9FBF-21E6-E9DB-9558965A9B4B}"/>
          </ac:spMkLst>
        </pc:spChg>
        <pc:spChg chg="add mod">
          <ac:chgData name="Jay N. Shingala" userId="83ab8bd9-acd6-43b5-bd80-5a0b96b95f8d" providerId="ADAL" clId="{A945ABD5-301B-45C2-BDE9-151667A9F142}" dt="2023-10-15T12:11:21.179" v="5687"/>
          <ac:spMkLst>
            <pc:docMk/>
            <pc:sldMk cId="1435306904" sldId="605"/>
            <ac:spMk id="97" creationId="{7E95DF2D-3A98-D19E-67F7-52FFB1F17616}"/>
          </ac:spMkLst>
        </pc:spChg>
        <pc:spChg chg="add mod">
          <ac:chgData name="Jay N. Shingala" userId="83ab8bd9-acd6-43b5-bd80-5a0b96b95f8d" providerId="ADAL" clId="{A945ABD5-301B-45C2-BDE9-151667A9F142}" dt="2023-10-15T12:11:21.179" v="5687"/>
          <ac:spMkLst>
            <pc:docMk/>
            <pc:sldMk cId="1435306904" sldId="605"/>
            <ac:spMk id="100" creationId="{C56A3030-9548-3845-AF28-D37B7E0CF057}"/>
          </ac:spMkLst>
        </pc:spChg>
        <pc:spChg chg="add mod">
          <ac:chgData name="Jay N. Shingala" userId="83ab8bd9-acd6-43b5-bd80-5a0b96b95f8d" providerId="ADAL" clId="{A945ABD5-301B-45C2-BDE9-151667A9F142}" dt="2023-10-15T12:11:21.179" v="5687"/>
          <ac:spMkLst>
            <pc:docMk/>
            <pc:sldMk cId="1435306904" sldId="605"/>
            <ac:spMk id="101" creationId="{248A5937-6F64-0721-32CB-8EDD113BA40C}"/>
          </ac:spMkLst>
        </pc:spChg>
        <pc:spChg chg="add mod">
          <ac:chgData name="Jay N. Shingala" userId="83ab8bd9-acd6-43b5-bd80-5a0b96b95f8d" providerId="ADAL" clId="{A945ABD5-301B-45C2-BDE9-151667A9F142}" dt="2023-10-15T12:11:21.179" v="5687"/>
          <ac:spMkLst>
            <pc:docMk/>
            <pc:sldMk cId="1435306904" sldId="605"/>
            <ac:spMk id="102" creationId="{460C93CA-E9D1-0454-1D51-AA1588470E3F}"/>
          </ac:spMkLst>
        </pc:spChg>
        <pc:spChg chg="add mod">
          <ac:chgData name="Jay N. Shingala" userId="83ab8bd9-acd6-43b5-bd80-5a0b96b95f8d" providerId="ADAL" clId="{A945ABD5-301B-45C2-BDE9-151667A9F142}" dt="2023-10-15T12:11:21.179" v="5687"/>
          <ac:spMkLst>
            <pc:docMk/>
            <pc:sldMk cId="1435306904" sldId="605"/>
            <ac:spMk id="103" creationId="{6BDB029A-F678-4101-30D6-CA0263A56B97}"/>
          </ac:spMkLst>
        </pc:spChg>
        <pc:spChg chg="add mod">
          <ac:chgData name="Jay N. Shingala" userId="83ab8bd9-acd6-43b5-bd80-5a0b96b95f8d" providerId="ADAL" clId="{A945ABD5-301B-45C2-BDE9-151667A9F142}" dt="2023-10-15T12:11:21.179" v="5687"/>
          <ac:spMkLst>
            <pc:docMk/>
            <pc:sldMk cId="1435306904" sldId="605"/>
            <ac:spMk id="104" creationId="{FAC9CBA3-CC13-8EB0-E28B-BFC1DAFBD177}"/>
          </ac:spMkLst>
        </pc:spChg>
        <pc:spChg chg="add mod">
          <ac:chgData name="Jay N. Shingala" userId="83ab8bd9-acd6-43b5-bd80-5a0b96b95f8d" providerId="ADAL" clId="{A945ABD5-301B-45C2-BDE9-151667A9F142}" dt="2023-10-15T12:11:21.179" v="5687"/>
          <ac:spMkLst>
            <pc:docMk/>
            <pc:sldMk cId="1435306904" sldId="605"/>
            <ac:spMk id="105" creationId="{2A508758-8B6B-22F6-CA4E-1A2D0470B7D7}"/>
          </ac:spMkLst>
        </pc:spChg>
        <pc:spChg chg="add mod">
          <ac:chgData name="Jay N. Shingala" userId="83ab8bd9-acd6-43b5-bd80-5a0b96b95f8d" providerId="ADAL" clId="{A945ABD5-301B-45C2-BDE9-151667A9F142}" dt="2023-10-15T12:11:21.179" v="5687"/>
          <ac:spMkLst>
            <pc:docMk/>
            <pc:sldMk cId="1435306904" sldId="605"/>
            <ac:spMk id="108" creationId="{8635AE1F-5ECC-DB48-94E1-3457F3A02F7D}"/>
          </ac:spMkLst>
        </pc:spChg>
        <pc:spChg chg="add mod">
          <ac:chgData name="Jay N. Shingala" userId="83ab8bd9-acd6-43b5-bd80-5a0b96b95f8d" providerId="ADAL" clId="{A945ABD5-301B-45C2-BDE9-151667A9F142}" dt="2023-10-15T12:11:21.179" v="5687"/>
          <ac:spMkLst>
            <pc:docMk/>
            <pc:sldMk cId="1435306904" sldId="605"/>
            <ac:spMk id="110" creationId="{EB599549-8C72-871E-B2A5-5B134D418689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24" creationId="{3DA1A508-FEA9-6D97-ADC2-95CB735CD4B8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25" creationId="{C5741CA8-B449-943E-2259-B39AD14DACC1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26" creationId="{BE70A953-6CDD-A7DF-5219-0047CB8005C7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27" creationId="{63094045-086A-816A-94AD-4DDEA123FB4C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31" creationId="{38CC4A49-0A9A-1044-FE18-A820B0581D1D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32" creationId="{292E51D4-5C63-9CA3-31E6-65D45E19A0B6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36" creationId="{97AF09DB-19F3-EB92-0F09-2CEC1A1614EB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37" creationId="{B737CC98-C16A-9DF3-864B-4F1656FB45F7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38" creationId="{7C253224-40F6-072D-F8E3-8AF9DA62CB29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40" creationId="{85BC8CE4-87A0-FAC0-09C6-C41D7322C89B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41" creationId="{0C93AB56-9633-431C-FCA1-C962A0721E1B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43" creationId="{1C0069B3-4A30-A3EC-5F82-4E84D30ED897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45" creationId="{BEDAC39C-BA14-663A-43CC-F9F76B37E6E1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46" creationId="{429D1685-4AF6-DEC0-8FED-907734F0D804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47" creationId="{3F54C8A5-8050-4D23-435E-21E0EE373F8C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48" creationId="{B813BE85-092F-23AD-402D-62802B7F777C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50" creationId="{5795F8CC-B3EC-5458-004D-7540690CBDA7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52" creationId="{481E5B60-DFB7-7F07-D22D-1D62A2C3F785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53" creationId="{C36FEE6F-11AF-EBC5-3A35-9D25B076E4AE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54" creationId="{FEB6D182-9D17-AA1F-CA8F-4A34A1B163C3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55" creationId="{865DBE19-5826-05FE-2236-8C7FD60C11E8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57" creationId="{904F4F1D-973C-A4B7-958F-48FDBFEC5350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58" creationId="{60ABA919-7DA2-B793-D4E9-694AF998580A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59" creationId="{2EF863E7-4DD5-BA4B-604E-D8433094B7C3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60" creationId="{5D147CD7-F322-FE42-320E-309A1E15C9A9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61" creationId="{2E1E4E44-DC4D-EAE5-E903-3931CEBB8C9E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62" creationId="{6091E841-E1C6-1536-4FA8-A4AE88B8C75E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63" creationId="{77D9ED16-0C97-8838-713A-BF995A96B4CA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65" creationId="{A87CCC1B-EB5C-A231-14C0-76E1BE2DF0AF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66" creationId="{C2EB16CA-A43D-130C-15F3-3AD14C2052E4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68" creationId="{EEF42789-6730-74EB-3C6F-6FCFD24EC2FB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69" creationId="{3DBAD36B-441D-2B2F-4679-390EABC18B8C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70" creationId="{DE2E89F0-5E4F-9A22-9451-63845A2A8A74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71" creationId="{BD2DA6AA-8DB7-850E-571C-390FDF9EE1DF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75" creationId="{E99D2ABB-AABC-1CF8-734E-9290EBC4C1E4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79" creationId="{1CA32875-6929-D08C-6FA8-847928CE23F2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82" creationId="{AF98DC68-93EE-E650-A8A1-B5C6198A5E11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83" creationId="{6B1868BE-D675-1119-1097-59539846FEDD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84" creationId="{2BD29930-2567-D544-1D11-DEF89FDAA745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87" creationId="{516D534F-060A-8886-DE49-CBECC356D277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88" creationId="{A2C9146F-CC02-D490-1461-DEC37EF3EEF2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89" creationId="{8C0BEDFC-066D-D1BA-8E59-6649DD5DC44D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93" creationId="{25959B66-8F96-0055-C9A0-0D0FAC011DD2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97" creationId="{8DE850D2-5E98-C064-DC9C-1ECED77DB815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98" creationId="{E88EF666-66CC-AFCE-90EA-3EB11AFA2459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199" creationId="{25D046F5-386C-FCDA-5FAB-4307A954768D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00" creationId="{7E377E8A-7356-10F9-F761-749C7369547B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03" creationId="{6FDF2C0C-DFA2-149C-642D-BBECE4F45D66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05" creationId="{356E3683-84F1-489A-1AED-2E23543AE8B9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06" creationId="{2608459D-FEEE-5723-C51C-09B75BB4A964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07" creationId="{81FCB1AD-0F6B-4B86-056E-5309C9C64AE4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08" creationId="{C52B98CF-58BA-C8E5-15FA-76E397235D76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10" creationId="{4C4C5F71-FDEF-B949-4F2D-68562662167B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11" creationId="{9138A2AD-2978-BDC7-B8A2-6AB6D77E3B07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14" creationId="{B73CACB5-EC09-D847-FE54-3FA8F8B4974D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15" creationId="{DE9E5EA3-9FBF-21E6-E9DB-9558965A9B4B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16" creationId="{7E95DF2D-3A98-D19E-67F7-52FFB1F17616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19" creationId="{C56A3030-9548-3845-AF28-D37B7E0CF057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20" creationId="{248A5937-6F64-0721-32CB-8EDD113BA40C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21" creationId="{460C93CA-E9D1-0454-1D51-AA1588470E3F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22" creationId="{6BDB029A-F678-4101-30D6-CA0263A56B97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23" creationId="{FAC9CBA3-CC13-8EB0-E28B-BFC1DAFBD177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24" creationId="{2A508758-8B6B-22F6-CA4E-1A2D0470B7D7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27" creationId="{8635AE1F-5ECC-DB48-94E1-3457F3A02F7D}"/>
          </ac:spMkLst>
        </pc:spChg>
        <pc:spChg chg="add mod">
          <ac:chgData name="Jay N. Shingala" userId="83ab8bd9-acd6-43b5-bd80-5a0b96b95f8d" providerId="ADAL" clId="{A945ABD5-301B-45C2-BDE9-151667A9F142}" dt="2023-10-15T12:12:37.133" v="5699"/>
          <ac:spMkLst>
            <pc:docMk/>
            <pc:sldMk cId="1435306904" sldId="605"/>
            <ac:spMk id="229" creationId="{EB599549-8C72-871E-B2A5-5B134D418689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30" creationId="{3BFC9B99-A172-B213-B397-9BE993589ED9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31" creationId="{9F46B829-0AD3-9A69-9102-410896A0438F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32" creationId="{777A2D8B-446B-1595-0794-CB498C4B8CF6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33" creationId="{9B334148-DAD0-72AA-E760-1969BBF83AD1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37" creationId="{1EE690B5-4F95-3BF4-4B33-7EF94BAA1839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38" creationId="{467DD6F8-73F5-882B-545D-A86CAE7E8A3B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42" creationId="{2C68D651-64C0-9DFA-7059-C2CD15B55866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43" creationId="{DC6B57AA-621D-7BEB-2AA6-85375FD50D89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44" creationId="{6C3F16F1-7000-62D6-DB86-1C00914B9EBD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46" creationId="{3D98AFC6-5115-EBCC-A9E1-39F7072B610E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47" creationId="{B3E28223-AEED-B38D-B739-B69BBFFDF4AD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49" creationId="{0FAF5581-F0E6-DB1E-9DA6-4F80F15504E2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51" creationId="{0EAB83EE-CB35-D93A-3D8A-C99D2DF8C2EF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52" creationId="{68A99E9D-DDFB-AFE1-10CA-47615E96E017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53" creationId="{92C7D539-B14C-6CD5-0084-FB0AFEFF716A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54" creationId="{C5B2F0DE-DC40-3993-4518-AD3D1E2D827E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56" creationId="{ECA4CEFA-D6D1-A287-ACC0-A2C2A895AB76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58" creationId="{499AC170-5FBD-083C-3B54-847078C9714B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59" creationId="{70DA2694-8849-F7A4-3489-8680867BF67B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60" creationId="{98BC4B7A-937B-1D49-9DFB-0A03CBCD10F8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61" creationId="{0F0B1363-2CBC-34CB-4D16-9367ACD15EFD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63" creationId="{11D71DD5-44F6-5C2D-0CD3-47179DDBDEAE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64" creationId="{09B8CBFA-C51F-E351-2CF0-BBBF5F211ADC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65" creationId="{8A905DFD-F4E6-E4A7-A1BE-A1604B14DFB8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66" creationId="{6BD65400-5F41-F492-0653-BDD4F3BE35AC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67" creationId="{2E1E4E44-DC4D-EAE5-E903-3931CEBB8C9E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68" creationId="{6091E841-E1C6-1536-4FA8-A4AE88B8C75E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69" creationId="{77D9ED16-0C97-8838-713A-BF995A96B4CA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71" creationId="{A87CCC1B-EB5C-A231-14C0-76E1BE2DF0AF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72" creationId="{C2EB16CA-A43D-130C-15F3-3AD14C2052E4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74" creationId="{EEF42789-6730-74EB-3C6F-6FCFD24EC2FB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75" creationId="{3DBAD36B-441D-2B2F-4679-390EABC18B8C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76" creationId="{DE2E89F0-5E4F-9A22-9451-63845A2A8A74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77" creationId="{BD2DA6AA-8DB7-850E-571C-390FDF9EE1DF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81" creationId="{E99D2ABB-AABC-1CF8-734E-9290EBC4C1E4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85" creationId="{1CA32875-6929-D08C-6FA8-847928CE23F2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88" creationId="{AF98DC68-93EE-E650-A8A1-B5C6198A5E11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89" creationId="{6B1868BE-D675-1119-1097-59539846FEDD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90" creationId="{2BD29930-2567-D544-1D11-DEF89FDAA745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93" creationId="{516D534F-060A-8886-DE49-CBECC356D277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94" creationId="{A2C9146F-CC02-D490-1461-DEC37EF3EEF2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95" creationId="{8C0BEDFC-066D-D1BA-8E59-6649DD5DC44D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299" creationId="{25959B66-8F96-0055-C9A0-0D0FAC011DD2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03" creationId="{8DE850D2-5E98-C064-DC9C-1ECED77DB815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04" creationId="{E88EF666-66CC-AFCE-90EA-3EB11AFA2459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05" creationId="{25D046F5-386C-FCDA-5FAB-4307A954768D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06" creationId="{7E377E8A-7356-10F9-F761-749C7369547B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09" creationId="{6FDF2C0C-DFA2-149C-642D-BBECE4F45D66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11" creationId="{356E3683-84F1-489A-1AED-2E23543AE8B9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12" creationId="{2608459D-FEEE-5723-C51C-09B75BB4A964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13" creationId="{81FCB1AD-0F6B-4B86-056E-5309C9C64AE4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14" creationId="{C52B98CF-58BA-C8E5-15FA-76E397235D76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16" creationId="{4C4C5F71-FDEF-B949-4F2D-68562662167B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17" creationId="{9138A2AD-2978-BDC7-B8A2-6AB6D77E3B07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20" creationId="{B73CACB5-EC09-D847-FE54-3FA8F8B4974D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21" creationId="{DE9E5EA3-9FBF-21E6-E9DB-9558965A9B4B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22" creationId="{7E95DF2D-3A98-D19E-67F7-52FFB1F17616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25" creationId="{C56A3030-9548-3845-AF28-D37B7E0CF057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26" creationId="{248A5937-6F64-0721-32CB-8EDD113BA40C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27" creationId="{460C93CA-E9D1-0454-1D51-AA1588470E3F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28" creationId="{6BDB029A-F678-4101-30D6-CA0263A56B97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29" creationId="{FAC9CBA3-CC13-8EB0-E28B-BFC1DAFBD177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30" creationId="{2A508758-8B6B-22F6-CA4E-1A2D0470B7D7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33" creationId="{8635AE1F-5ECC-DB48-94E1-3457F3A02F7D}"/>
          </ac:spMkLst>
        </pc:spChg>
        <pc:spChg chg="add mod">
          <ac:chgData name="Jay N. Shingala" userId="83ab8bd9-acd6-43b5-bd80-5a0b96b95f8d" providerId="ADAL" clId="{A945ABD5-301B-45C2-BDE9-151667A9F142}" dt="2023-10-15T12:12:44.913" v="5701"/>
          <ac:spMkLst>
            <pc:docMk/>
            <pc:sldMk cId="1435306904" sldId="605"/>
            <ac:spMk id="335" creationId="{EB599549-8C72-871E-B2A5-5B134D418689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36" creationId="{4276ADD1-B909-658E-2CBC-D0C0D2F374B2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37" creationId="{B19ECD1C-F92D-F5AB-0AFF-790305F4C29B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38" creationId="{430197DC-201E-33EC-9A48-01FB56707BAE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39" creationId="{3DA11858-03CA-C500-7A6F-EBA0BC904A76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43" creationId="{67ECC490-9E05-E55B-891E-09DF536A23F7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44" creationId="{5BAE27A5-B76A-315D-2E97-CD146A4D1659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48" creationId="{DEBB577B-719E-247C-8F6F-8F3D8340B662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49" creationId="{486B455B-EE8A-C6A1-ECBE-DC0AECA10CB0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50" creationId="{88682E5A-46BE-D4D2-B02B-C9F2770958BC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52" creationId="{DE7C3510-8BCB-57E2-581D-8BE211C6DAC9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53" creationId="{3D04EA03-F104-7D35-33BE-89A42DD541E6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55" creationId="{B4DC792A-AF28-B935-CD9E-99C93DFFCBCC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57" creationId="{F67CDBF4-AB3F-3A34-3939-DCECBC9EFEEC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58" creationId="{E581C655-4673-1DFB-52E5-DE11486BFFA3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59" creationId="{9F877ED2-7564-4CE5-BE53-08E35EA3C4B2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60" creationId="{3F6B1075-27A4-8787-3147-54D1CDFDD102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62" creationId="{C8DFEC42-6262-F784-0841-4D5FEB931072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64" creationId="{68D4D30A-3F2B-21A4-79FF-679D36B61D24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65" creationId="{DFE26163-0429-0CD4-6044-F47CBCB75619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66" creationId="{F7E255E1-8B73-7DF8-12AD-7C6F81EFAF7B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67" creationId="{211C8BA3-91FE-1C16-BE2E-6AECA14DC47D}"/>
          </ac:spMkLst>
        </pc:spChg>
        <pc:spChg chg="add mod">
          <ac:chgData name="Jay N. Shingala" userId="83ab8bd9-acd6-43b5-bd80-5a0b96b95f8d" providerId="ADAL" clId="{A945ABD5-301B-45C2-BDE9-151667A9F142}" dt="2023-10-15T12:18:35.936" v="5767" actId="255"/>
          <ac:spMkLst>
            <pc:docMk/>
            <pc:sldMk cId="1435306904" sldId="605"/>
            <ac:spMk id="369" creationId="{AA2E56CF-4878-1E6E-AFD4-9B4B7C9CB071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70" creationId="{03D35013-98F2-8308-E176-129ADC0A8A03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71" creationId="{EEBEC2EF-F674-B3DB-D1AE-4835BFF9921C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72" creationId="{8F02600A-BCF8-4A7F-FB51-189A96B61F16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73" creationId="{2E1E4E44-DC4D-EAE5-E903-3931CEBB8C9E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74" creationId="{6091E841-E1C6-1536-4FA8-A4AE88B8C75E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75" creationId="{77D9ED16-0C97-8838-713A-BF995A96B4CA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77" creationId="{A87CCC1B-EB5C-A231-14C0-76E1BE2DF0AF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78" creationId="{C2EB16CA-A43D-130C-15F3-3AD14C2052E4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80" creationId="{EEF42789-6730-74EB-3C6F-6FCFD24EC2FB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81" creationId="{3DBAD36B-441D-2B2F-4679-390EABC18B8C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82" creationId="{DE2E89F0-5E4F-9A22-9451-63845A2A8A74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83" creationId="{BD2DA6AA-8DB7-850E-571C-390FDF9EE1DF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87" creationId="{E99D2ABB-AABC-1CF8-734E-9290EBC4C1E4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91" creationId="{1CA32875-6929-D08C-6FA8-847928CE23F2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94" creationId="{AF98DC68-93EE-E650-A8A1-B5C6198A5E11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95" creationId="{6B1868BE-D675-1119-1097-59539846FEDD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96" creationId="{2BD29930-2567-D544-1D11-DEF89FDAA745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399" creationId="{516D534F-060A-8886-DE49-CBECC356D277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00" creationId="{A2C9146F-CC02-D490-1461-DEC37EF3EEF2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01" creationId="{8C0BEDFC-066D-D1BA-8E59-6649DD5DC44D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05" creationId="{25959B66-8F96-0055-C9A0-0D0FAC011DD2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09" creationId="{8DE850D2-5E98-C064-DC9C-1ECED77DB815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10" creationId="{E88EF666-66CC-AFCE-90EA-3EB11AFA2459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11" creationId="{25D046F5-386C-FCDA-5FAB-4307A954768D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12" creationId="{7E377E8A-7356-10F9-F761-749C7369547B}"/>
          </ac:spMkLst>
        </pc:spChg>
        <pc:spChg chg="add del mod">
          <ac:chgData name="Jay N. Shingala" userId="83ab8bd9-acd6-43b5-bd80-5a0b96b95f8d" providerId="ADAL" clId="{A945ABD5-301B-45C2-BDE9-151667A9F142}" dt="2023-10-15T12:13:07.369" v="5703" actId="478"/>
          <ac:spMkLst>
            <pc:docMk/>
            <pc:sldMk cId="1435306904" sldId="605"/>
            <ac:spMk id="415" creationId="{6FDF2C0C-DFA2-149C-642D-BBECE4F45D66}"/>
          </ac:spMkLst>
        </pc:spChg>
        <pc:spChg chg="add mod">
          <ac:chgData name="Jay N. Shingala" userId="83ab8bd9-acd6-43b5-bd80-5a0b96b95f8d" providerId="ADAL" clId="{A945ABD5-301B-45C2-BDE9-151667A9F142}" dt="2023-10-15T12:20:13.705" v="5775" actId="207"/>
          <ac:spMkLst>
            <pc:docMk/>
            <pc:sldMk cId="1435306904" sldId="605"/>
            <ac:spMk id="417" creationId="{356E3683-84F1-489A-1AED-2E23543AE8B9}"/>
          </ac:spMkLst>
        </pc:spChg>
        <pc:spChg chg="add mod">
          <ac:chgData name="Jay N. Shingala" userId="83ab8bd9-acd6-43b5-bd80-5a0b96b95f8d" providerId="ADAL" clId="{A945ABD5-301B-45C2-BDE9-151667A9F142}" dt="2023-10-15T12:20:06.073" v="5773" actId="207"/>
          <ac:spMkLst>
            <pc:docMk/>
            <pc:sldMk cId="1435306904" sldId="605"/>
            <ac:spMk id="418" creationId="{2608459D-FEEE-5723-C51C-09B75BB4A964}"/>
          </ac:spMkLst>
        </pc:spChg>
        <pc:spChg chg="add mod">
          <ac:chgData name="Jay N. Shingala" userId="83ab8bd9-acd6-43b5-bd80-5a0b96b95f8d" providerId="ADAL" clId="{A945ABD5-301B-45C2-BDE9-151667A9F142}" dt="2023-10-15T12:19:33.949" v="5771" actId="207"/>
          <ac:spMkLst>
            <pc:docMk/>
            <pc:sldMk cId="1435306904" sldId="605"/>
            <ac:spMk id="419" creationId="{81FCB1AD-0F6B-4B86-056E-5309C9C64AE4}"/>
          </ac:spMkLst>
        </pc:spChg>
        <pc:spChg chg="add mod">
          <ac:chgData name="Jay N. Shingala" userId="83ab8bd9-acd6-43b5-bd80-5a0b96b95f8d" providerId="ADAL" clId="{A945ABD5-301B-45C2-BDE9-151667A9F142}" dt="2023-10-15T12:19:43.828" v="5772" actId="14100"/>
          <ac:spMkLst>
            <pc:docMk/>
            <pc:sldMk cId="1435306904" sldId="605"/>
            <ac:spMk id="420" creationId="{C52B98CF-58BA-C8E5-15FA-76E397235D76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22" creationId="{4C4C5F71-FDEF-B949-4F2D-68562662167B}"/>
          </ac:spMkLst>
        </pc:spChg>
        <pc:spChg chg="add mod">
          <ac:chgData name="Jay N. Shingala" userId="83ab8bd9-acd6-43b5-bd80-5a0b96b95f8d" providerId="ADAL" clId="{A945ABD5-301B-45C2-BDE9-151667A9F142}" dt="2023-10-15T12:20:30.732" v="5777" actId="207"/>
          <ac:spMkLst>
            <pc:docMk/>
            <pc:sldMk cId="1435306904" sldId="605"/>
            <ac:spMk id="423" creationId="{9138A2AD-2978-BDC7-B8A2-6AB6D77E3B07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26" creationId="{B73CACB5-EC09-D847-FE54-3FA8F8B4974D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27" creationId="{DE9E5EA3-9FBF-21E6-E9DB-9558965A9B4B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28" creationId="{7E95DF2D-3A98-D19E-67F7-52FFB1F17616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31" creationId="{C56A3030-9548-3845-AF28-D37B7E0CF057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32" creationId="{248A5937-6F64-0721-32CB-8EDD113BA40C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33" creationId="{460C93CA-E9D1-0454-1D51-AA1588470E3F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34" creationId="{6BDB029A-F678-4101-30D6-CA0263A56B97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35" creationId="{FAC9CBA3-CC13-8EB0-E28B-BFC1DAFBD177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36" creationId="{2A508758-8B6B-22F6-CA4E-1A2D0470B7D7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39" creationId="{8635AE1F-5ECC-DB48-94E1-3457F3A02F7D}"/>
          </ac:spMkLst>
        </pc:spChg>
        <pc:spChg chg="add mod">
          <ac:chgData name="Jay N. Shingala" userId="83ab8bd9-acd6-43b5-bd80-5a0b96b95f8d" providerId="ADAL" clId="{A945ABD5-301B-45C2-BDE9-151667A9F142}" dt="2023-10-15T12:18:01.660" v="5764" actId="255"/>
          <ac:spMkLst>
            <pc:docMk/>
            <pc:sldMk cId="1435306904" sldId="605"/>
            <ac:spMk id="441" creationId="{EB599549-8C72-871E-B2A5-5B134D418689}"/>
          </ac:spMkLst>
        </pc:spChg>
        <pc:grpChg chg="add del mod">
          <ac:chgData name="Jay N. Shingala" userId="83ab8bd9-acd6-43b5-bd80-5a0b96b95f8d" providerId="ADAL" clId="{A945ABD5-301B-45C2-BDE9-151667A9F142}" dt="2023-10-15T12:12:15.834" v="5697" actId="478"/>
          <ac:grpSpMkLst>
            <pc:docMk/>
            <pc:sldMk cId="1435306904" sldId="605"/>
            <ac:grpSpMk id="85" creationId="{E0919709-A378-F3D9-4C5D-976085D54677}"/>
          </ac:grpSpMkLst>
        </pc:grpChg>
        <pc:grpChg chg="add mod">
          <ac:chgData name="Jay N. Shingala" userId="83ab8bd9-acd6-43b5-bd80-5a0b96b95f8d" providerId="ADAL" clId="{A945ABD5-301B-45C2-BDE9-151667A9F142}" dt="2023-10-15T12:11:21.179" v="5687"/>
          <ac:grpSpMkLst>
            <pc:docMk/>
            <pc:sldMk cId="1435306904" sldId="605"/>
            <ac:grpSpMk id="90" creationId="{F3C3DA3E-C8BF-4FE7-A720-DA2F623D2A3B}"/>
          </ac:grpSpMkLst>
        </pc:grpChg>
        <pc:grpChg chg="add mod">
          <ac:chgData name="Jay N. Shingala" userId="83ab8bd9-acd6-43b5-bd80-5a0b96b95f8d" providerId="ADAL" clId="{A945ABD5-301B-45C2-BDE9-151667A9F142}" dt="2023-10-15T12:12:37.133" v="5699"/>
          <ac:grpSpMkLst>
            <pc:docMk/>
            <pc:sldMk cId="1435306904" sldId="605"/>
            <ac:grpSpMk id="204" creationId="{E0919709-A378-F3D9-4C5D-976085D54677}"/>
          </ac:grpSpMkLst>
        </pc:grpChg>
        <pc:grpChg chg="add mod">
          <ac:chgData name="Jay N. Shingala" userId="83ab8bd9-acd6-43b5-bd80-5a0b96b95f8d" providerId="ADAL" clId="{A945ABD5-301B-45C2-BDE9-151667A9F142}" dt="2023-10-15T12:12:37.133" v="5699"/>
          <ac:grpSpMkLst>
            <pc:docMk/>
            <pc:sldMk cId="1435306904" sldId="605"/>
            <ac:grpSpMk id="209" creationId="{F3C3DA3E-C8BF-4FE7-A720-DA2F623D2A3B}"/>
          </ac:grpSpMkLst>
        </pc:grpChg>
        <pc:grpChg chg="add mod">
          <ac:chgData name="Jay N. Shingala" userId="83ab8bd9-acd6-43b5-bd80-5a0b96b95f8d" providerId="ADAL" clId="{A945ABD5-301B-45C2-BDE9-151667A9F142}" dt="2023-10-15T12:12:44.913" v="5701"/>
          <ac:grpSpMkLst>
            <pc:docMk/>
            <pc:sldMk cId="1435306904" sldId="605"/>
            <ac:grpSpMk id="310" creationId="{E0919709-A378-F3D9-4C5D-976085D54677}"/>
          </ac:grpSpMkLst>
        </pc:grpChg>
        <pc:grpChg chg="add mod">
          <ac:chgData name="Jay N. Shingala" userId="83ab8bd9-acd6-43b5-bd80-5a0b96b95f8d" providerId="ADAL" clId="{A945ABD5-301B-45C2-BDE9-151667A9F142}" dt="2023-10-15T12:12:44.913" v="5701"/>
          <ac:grpSpMkLst>
            <pc:docMk/>
            <pc:sldMk cId="1435306904" sldId="605"/>
            <ac:grpSpMk id="315" creationId="{F3C3DA3E-C8BF-4FE7-A720-DA2F623D2A3B}"/>
          </ac:grpSpMkLst>
        </pc:grpChg>
        <pc:grpChg chg="add mod">
          <ac:chgData name="Jay N. Shingala" userId="83ab8bd9-acd6-43b5-bd80-5a0b96b95f8d" providerId="ADAL" clId="{A945ABD5-301B-45C2-BDE9-151667A9F142}" dt="2023-10-15T12:16:54.179" v="5752" actId="164"/>
          <ac:grpSpMkLst>
            <pc:docMk/>
            <pc:sldMk cId="1435306904" sldId="605"/>
            <ac:grpSpMk id="416" creationId="{E0919709-A378-F3D9-4C5D-976085D54677}"/>
          </ac:grpSpMkLst>
        </pc:grpChg>
        <pc:grpChg chg="add mod">
          <ac:chgData name="Jay N. Shingala" userId="83ab8bd9-acd6-43b5-bd80-5a0b96b95f8d" providerId="ADAL" clId="{A945ABD5-301B-45C2-BDE9-151667A9F142}" dt="2023-10-15T12:12:46.670" v="5702"/>
          <ac:grpSpMkLst>
            <pc:docMk/>
            <pc:sldMk cId="1435306904" sldId="605"/>
            <ac:grpSpMk id="421" creationId="{F3C3DA3E-C8BF-4FE7-A720-DA2F623D2A3B}"/>
          </ac:grpSpMkLst>
        </pc:grpChg>
        <pc:grpChg chg="add mod">
          <ac:chgData name="Jay N. Shingala" userId="83ab8bd9-acd6-43b5-bd80-5a0b96b95f8d" providerId="ADAL" clId="{A945ABD5-301B-45C2-BDE9-151667A9F142}" dt="2023-10-15T12:18:18.149" v="5765" actId="14100"/>
          <ac:grpSpMkLst>
            <pc:docMk/>
            <pc:sldMk cId="1435306904" sldId="605"/>
            <ac:grpSpMk id="454" creationId="{868A6766-B060-EA0C-8332-CBF7C6F5D06A}"/>
          </ac:grpSpMkLst>
        </pc:grpChg>
        <pc:picChg chg="add del mod">
          <ac:chgData name="Jay N. Shingala" userId="83ab8bd9-acd6-43b5-bd80-5a0b96b95f8d" providerId="ADAL" clId="{A945ABD5-301B-45C2-BDE9-151667A9F142}" dt="2023-10-15T12:12:15.834" v="5697" actId="478"/>
          <ac:picMkLst>
            <pc:docMk/>
            <pc:sldMk cId="1435306904" sldId="605"/>
            <ac:picMk id="77" creationId="{5FC8DEA8-54E1-DA24-A6BB-9A21704A2731}"/>
          </ac:picMkLst>
        </pc:picChg>
        <pc:picChg chg="add mod">
          <ac:chgData name="Jay N. Shingala" userId="83ab8bd9-acd6-43b5-bd80-5a0b96b95f8d" providerId="ADAL" clId="{A945ABD5-301B-45C2-BDE9-151667A9F142}" dt="2023-10-15T12:12:37.133" v="5699"/>
          <ac:picMkLst>
            <pc:docMk/>
            <pc:sldMk cId="1435306904" sldId="605"/>
            <ac:picMk id="196" creationId="{AD7636B3-EB3C-955F-842F-454E06E4A33C}"/>
          </ac:picMkLst>
        </pc:picChg>
        <pc:picChg chg="add mod">
          <ac:chgData name="Jay N. Shingala" userId="83ab8bd9-acd6-43b5-bd80-5a0b96b95f8d" providerId="ADAL" clId="{A945ABD5-301B-45C2-BDE9-151667A9F142}" dt="2023-10-15T12:12:44.913" v="5701"/>
          <ac:picMkLst>
            <pc:docMk/>
            <pc:sldMk cId="1435306904" sldId="605"/>
            <ac:picMk id="302" creationId="{AD7636B3-EB3C-955F-842F-454E06E4A33C}"/>
          </ac:picMkLst>
        </pc:picChg>
        <pc:picChg chg="add mod">
          <ac:chgData name="Jay N. Shingala" userId="83ab8bd9-acd6-43b5-bd80-5a0b96b95f8d" providerId="ADAL" clId="{A945ABD5-301B-45C2-BDE9-151667A9F142}" dt="2023-10-15T12:16:54.179" v="5752" actId="164"/>
          <ac:picMkLst>
            <pc:docMk/>
            <pc:sldMk cId="1435306904" sldId="605"/>
            <ac:picMk id="408" creationId="{AD7636B3-EB3C-955F-842F-454E06E4A33C}"/>
          </ac:picMkLst>
        </pc:pic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9" creationId="{D9632ABF-D879-13BA-756C-7326FE4DB77C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10" creationId="{D42165DD-D140-C3B3-C361-7A1BDF54BF33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11" creationId="{586E2B54-094B-F9C6-D93F-924A25232311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14" creationId="{9D456014-EFBE-21CB-F95B-5540290ADDE1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15" creationId="{DCBD21EF-08CA-0917-98F5-75F0A87AEAF5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16" creationId="{CAF3E060-E095-F53E-BD4A-840CBF08BABA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20" creationId="{B7A5669B-7175-8D0D-FEF4-F8B5151E1649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23" creationId="{C492420D-8A9D-132A-837D-2E8CF017DA10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25" creationId="{2B33636C-EB9B-16A8-6B6F-D7DEAA691F45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30" creationId="{A530B269-B936-A4F2-4FE4-38965A91B0D7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32" creationId="{FD137904-7974-939E-3A1E-78ABA43D7001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37" creationId="{8417BAE0-713C-9400-0BFC-521A2276BB1D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45" creationId="{D2516804-047E-3ACD-FA18-DD571F6D65C6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48" creationId="{E16A13A5-5DFE-1E25-6B81-EB8D34C91C2D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53" creationId="{CEFC9D15-AC8A-A464-EDC7-9267EF6BABC1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54" creationId="{DA2C5D16-5808-DC77-1BA0-819381941BD5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55" creationId="{C6E03AA4-0E78-FAB6-B0F9-8A6DFD58BBFB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57" creationId="{6A7AA616-E4C2-0BA9-802B-9EFD58F11A9E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58" creationId="{A36065B7-DC59-ECEA-0B53-7FE2536CBDE5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59" creationId="{57487E0D-0D4C-8AA1-E16E-3479284E1A9F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61" creationId="{CF690BD5-B600-0F4F-2C9C-8B3DC22AF303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62" creationId="{227C2845-E49A-8CC9-4095-03ED39386BD3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66" creationId="{86C5EC9B-387A-CC2E-A1B5-9C85EB1A34B4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67" creationId="{E216D0AB-9702-79F8-FD66-719315A0EC82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71" creationId="{2917A352-EE72-49A0-65B3-A8C29DB1A0C9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72" creationId="{47BE0680-D35E-C48D-36A0-F20E2A953F3C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73" creationId="{10C170B1-7C04-9C63-E8D0-F73505A2E601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75" creationId="{21812015-90DA-14C0-13DD-1A6024D75F24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76" creationId="{2BAD2210-6BF6-A167-9F00-8A7A5CB6F65B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82" creationId="{8A2B38D9-751A-AA96-F6B4-A9EB76E6AFD4}"/>
          </ac:cxnSpMkLst>
        </pc:cxnChg>
        <pc:cxnChg chg="add del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83" creationId="{175B1311-53EA-7CAC-0E56-F6D9EA4C53FF}"/>
          </ac:cxnSpMkLst>
        </pc:cxnChg>
        <pc:cxnChg chg="add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93" creationId="{6F095C44-6A4D-7F47-6A19-0E83D32F85AB}"/>
          </ac:cxnSpMkLst>
        </pc:cxnChg>
        <pc:cxnChg chg="add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94" creationId="{CD132E71-C7F9-3267-CACF-AAB249B7928A}"/>
          </ac:cxnSpMkLst>
        </pc:cxnChg>
        <pc:cxnChg chg="add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98" creationId="{BC3EA198-F138-4300-3B52-413BC0DE3318}"/>
          </ac:cxnSpMkLst>
        </pc:cxnChg>
        <pc:cxnChg chg="add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99" creationId="{BB4F0268-1A0F-0EAF-4D22-DBAA17DA7364}"/>
          </ac:cxnSpMkLst>
        </pc:cxnChg>
        <pc:cxnChg chg="add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106" creationId="{4C8939CC-04B9-524A-253E-49EB67DC2363}"/>
          </ac:cxnSpMkLst>
        </pc:cxnChg>
        <pc:cxnChg chg="add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107" creationId="{7B5005C9-7C65-2C18-9A3A-BEA419C02959}"/>
          </ac:cxnSpMkLst>
        </pc:cxnChg>
        <pc:cxnChg chg="add mod">
          <ac:chgData name="Jay N. Shingala" userId="83ab8bd9-acd6-43b5-bd80-5a0b96b95f8d" providerId="ADAL" clId="{A945ABD5-301B-45C2-BDE9-151667A9F142}" dt="2023-10-15T12:12:15.834" v="5697" actId="478"/>
          <ac:cxnSpMkLst>
            <pc:docMk/>
            <pc:sldMk cId="1435306904" sldId="605"/>
            <ac:cxnSpMk id="109" creationId="{B6F577DA-BE53-655D-5C74-2BFFC0FCFD22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28" creationId="{21B8B54F-E4FE-27C5-F562-6F281603CAED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29" creationId="{B5B1CB97-F3BE-9B9C-2CE9-D1756B46F176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30" creationId="{CA17F68B-5586-97B1-63E6-D6085C3CDF36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33" creationId="{222D2DED-4619-ED5F-EE17-41E84D666F7E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34" creationId="{20E272B6-6862-4B6C-1076-33022772A435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35" creationId="{405E68A0-76C1-7125-7A0A-5C829F87E4BA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39" creationId="{CB74C7C0-4311-CEAE-5480-7578D7C09B3E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42" creationId="{577F127A-52D8-3C44-1911-C954E3333F8D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44" creationId="{E88A4CD4-7878-84AB-5EA7-5BBD39B4B62E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49" creationId="{5BC51B09-D59A-42E1-5EA3-EA8B730AB79C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51" creationId="{D2F82945-243A-22FC-1FE6-169079ECA332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56" creationId="{E9EDCA71-4EAC-EE99-ED4D-D9EA78BDEEE2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64" creationId="{D2516804-047E-3ACD-FA18-DD571F6D65C6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67" creationId="{E16A13A5-5DFE-1E25-6B81-EB8D34C91C2D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72" creationId="{CEFC9D15-AC8A-A464-EDC7-9267EF6BABC1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73" creationId="{DA2C5D16-5808-DC77-1BA0-819381941BD5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74" creationId="{C6E03AA4-0E78-FAB6-B0F9-8A6DFD58BBFB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76" creationId="{6A7AA616-E4C2-0BA9-802B-9EFD58F11A9E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77" creationId="{A36065B7-DC59-ECEA-0B53-7FE2536CBDE5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78" creationId="{57487E0D-0D4C-8AA1-E16E-3479284E1A9F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80" creationId="{CF690BD5-B600-0F4F-2C9C-8B3DC22AF303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81" creationId="{227C2845-E49A-8CC9-4095-03ED39386BD3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85" creationId="{86C5EC9B-387A-CC2E-A1B5-9C85EB1A34B4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86" creationId="{E216D0AB-9702-79F8-FD66-719315A0EC82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90" creationId="{2917A352-EE72-49A0-65B3-A8C29DB1A0C9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91" creationId="{47BE0680-D35E-C48D-36A0-F20E2A953F3C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92" creationId="{10C170B1-7C04-9C63-E8D0-F73505A2E601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94" creationId="{21812015-90DA-14C0-13DD-1A6024D75F24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195" creationId="{2BAD2210-6BF6-A167-9F00-8A7A5CB6F65B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201" creationId="{8A2B38D9-751A-AA96-F6B4-A9EB76E6AFD4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202" creationId="{175B1311-53EA-7CAC-0E56-F6D9EA4C53FF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212" creationId="{6F095C44-6A4D-7F47-6A19-0E83D32F85AB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213" creationId="{CD132E71-C7F9-3267-CACF-AAB249B7928A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217" creationId="{BC3EA198-F138-4300-3B52-413BC0DE3318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218" creationId="{BB4F0268-1A0F-0EAF-4D22-DBAA17DA7364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225" creationId="{4C8939CC-04B9-524A-253E-49EB67DC2363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226" creationId="{7B5005C9-7C65-2C18-9A3A-BEA419C02959}"/>
          </ac:cxnSpMkLst>
        </pc:cxnChg>
        <pc:cxnChg chg="add mod">
          <ac:chgData name="Jay N. Shingala" userId="83ab8bd9-acd6-43b5-bd80-5a0b96b95f8d" providerId="ADAL" clId="{A945ABD5-301B-45C2-BDE9-151667A9F142}" dt="2023-10-15T12:12:37.133" v="5699"/>
          <ac:cxnSpMkLst>
            <pc:docMk/>
            <pc:sldMk cId="1435306904" sldId="605"/>
            <ac:cxnSpMk id="228" creationId="{B6F577DA-BE53-655D-5C74-2BFFC0FCFD22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34" creationId="{FC04CACF-B8B1-20EF-392B-3A419A015B65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35" creationId="{8FE9D36F-7FEA-92C5-45E8-8C53F0777D61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36" creationId="{BEF255C2-6BED-9020-F0DA-ECA27AB13D37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39" creationId="{F501CB3E-08CC-FAA1-E4F2-03B407597476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40" creationId="{AD92DD39-38BD-76F4-5E6D-2FEB7857F4A8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41" creationId="{D7EC218D-1068-6890-8D38-9ED19F383DC0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45" creationId="{5D37BDAD-6C5D-2FDF-0A13-F1852DF59288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48" creationId="{62FA9DFB-BA49-0770-D4FF-A3489F75B0B5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50" creationId="{4401DEEC-B915-B571-8A4D-5354266F9642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55" creationId="{3B87A68D-D498-47C3-CB3D-7394E3B9831E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57" creationId="{F0F599A3-8F03-EBD1-5362-B2DA0538D9D6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62" creationId="{08B3B8D8-3DC1-A178-B68D-5F6E6450D378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70" creationId="{D2516804-047E-3ACD-FA18-DD571F6D65C6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73" creationId="{E16A13A5-5DFE-1E25-6B81-EB8D34C91C2D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78" creationId="{CEFC9D15-AC8A-A464-EDC7-9267EF6BABC1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79" creationId="{DA2C5D16-5808-DC77-1BA0-819381941BD5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80" creationId="{C6E03AA4-0E78-FAB6-B0F9-8A6DFD58BBFB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82" creationId="{6A7AA616-E4C2-0BA9-802B-9EFD58F11A9E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83" creationId="{A36065B7-DC59-ECEA-0B53-7FE2536CBDE5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84" creationId="{57487E0D-0D4C-8AA1-E16E-3479284E1A9F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86" creationId="{CF690BD5-B600-0F4F-2C9C-8B3DC22AF303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87" creationId="{227C2845-E49A-8CC9-4095-03ED39386BD3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91" creationId="{86C5EC9B-387A-CC2E-A1B5-9C85EB1A34B4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92" creationId="{E216D0AB-9702-79F8-FD66-719315A0EC82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96" creationId="{2917A352-EE72-49A0-65B3-A8C29DB1A0C9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97" creationId="{47BE0680-D35E-C48D-36A0-F20E2A953F3C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298" creationId="{10C170B1-7C04-9C63-E8D0-F73505A2E601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300" creationId="{21812015-90DA-14C0-13DD-1A6024D75F24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301" creationId="{2BAD2210-6BF6-A167-9F00-8A7A5CB6F65B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307" creationId="{8A2B38D9-751A-AA96-F6B4-A9EB76E6AFD4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308" creationId="{175B1311-53EA-7CAC-0E56-F6D9EA4C53FF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318" creationId="{6F095C44-6A4D-7F47-6A19-0E83D32F85AB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319" creationId="{CD132E71-C7F9-3267-CACF-AAB249B7928A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323" creationId="{BC3EA198-F138-4300-3B52-413BC0DE3318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324" creationId="{BB4F0268-1A0F-0EAF-4D22-DBAA17DA7364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331" creationId="{4C8939CC-04B9-524A-253E-49EB67DC2363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332" creationId="{7B5005C9-7C65-2C18-9A3A-BEA419C02959}"/>
          </ac:cxnSpMkLst>
        </pc:cxnChg>
        <pc:cxnChg chg="add mod">
          <ac:chgData name="Jay N. Shingala" userId="83ab8bd9-acd6-43b5-bd80-5a0b96b95f8d" providerId="ADAL" clId="{A945ABD5-301B-45C2-BDE9-151667A9F142}" dt="2023-10-15T12:12:44.913" v="5701"/>
          <ac:cxnSpMkLst>
            <pc:docMk/>
            <pc:sldMk cId="1435306904" sldId="605"/>
            <ac:cxnSpMk id="334" creationId="{B6F577DA-BE53-655D-5C74-2BFFC0FCFD22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40" creationId="{6A301AEC-B883-B417-A67F-976ADC0DEBE8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41" creationId="{B6770439-3F25-ECF1-F0A0-80940D2A590D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42" creationId="{A0ACC010-4CBF-3047-C4FB-A827162641F3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45" creationId="{5240CD46-A129-5E41-C443-E24B335E6DE2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46" creationId="{F21350B5-0C62-B078-4E5B-115BB731B744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47" creationId="{CD7CA8FE-799D-4BF8-FF77-843C554C97AD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51" creationId="{E9197363-8491-4473-D59F-66EEBD72D3BF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54" creationId="{B2F8D1FA-C9CC-4BFF-7845-1D2AE7BAC882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56" creationId="{9AF5E8B9-E08A-423A-F4E0-0A0C0DA98D79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61" creationId="{F1F995CE-BEED-A313-9ADE-6C359CCD6842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63" creationId="{46C7EC2C-D849-744A-75E7-8760DA52901C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68" creationId="{EC531520-812A-1DE4-6E9E-0CA193316DD0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76" creationId="{D2516804-047E-3ACD-FA18-DD571F6D65C6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79" creationId="{E16A13A5-5DFE-1E25-6B81-EB8D34C91C2D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84" creationId="{CEFC9D15-AC8A-A464-EDC7-9267EF6BABC1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85" creationId="{DA2C5D16-5808-DC77-1BA0-819381941BD5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86" creationId="{C6E03AA4-0E78-FAB6-B0F9-8A6DFD58BBFB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88" creationId="{6A7AA616-E4C2-0BA9-802B-9EFD58F11A9E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89" creationId="{A36065B7-DC59-ECEA-0B53-7FE2536CBDE5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90" creationId="{57487E0D-0D4C-8AA1-E16E-3479284E1A9F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92" creationId="{CF690BD5-B600-0F4F-2C9C-8B3DC22AF303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93" creationId="{227C2845-E49A-8CC9-4095-03ED39386BD3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97" creationId="{86C5EC9B-387A-CC2E-A1B5-9C85EB1A34B4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398" creationId="{E216D0AB-9702-79F8-FD66-719315A0EC82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402" creationId="{2917A352-EE72-49A0-65B3-A8C29DB1A0C9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403" creationId="{47BE0680-D35E-C48D-36A0-F20E2A953F3C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404" creationId="{10C170B1-7C04-9C63-E8D0-F73505A2E601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406" creationId="{21812015-90DA-14C0-13DD-1A6024D75F24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407" creationId="{2BAD2210-6BF6-A167-9F00-8A7A5CB6F65B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413" creationId="{8A2B38D9-751A-AA96-F6B4-A9EB76E6AFD4}"/>
          </ac:cxnSpMkLst>
        </pc:cxnChg>
        <pc:cxnChg chg="add mod">
          <ac:chgData name="Jay N. Shingala" userId="83ab8bd9-acd6-43b5-bd80-5a0b96b95f8d" providerId="ADAL" clId="{A945ABD5-301B-45C2-BDE9-151667A9F142}" dt="2023-10-15T12:16:54.179" v="5752" actId="164"/>
          <ac:cxnSpMkLst>
            <pc:docMk/>
            <pc:sldMk cId="1435306904" sldId="605"/>
            <ac:cxnSpMk id="414" creationId="{175B1311-53EA-7CAC-0E56-F6D9EA4C53FF}"/>
          </ac:cxnSpMkLst>
        </pc:cxnChg>
        <pc:cxnChg chg="add mod">
          <ac:chgData name="Jay N. Shingala" userId="83ab8bd9-acd6-43b5-bd80-5a0b96b95f8d" providerId="ADAL" clId="{A945ABD5-301B-45C2-BDE9-151667A9F142}" dt="2023-10-15T12:20:26.392" v="5776" actId="14100"/>
          <ac:cxnSpMkLst>
            <pc:docMk/>
            <pc:sldMk cId="1435306904" sldId="605"/>
            <ac:cxnSpMk id="424" creationId="{6F095C44-6A4D-7F47-6A19-0E83D32F85AB}"/>
          </ac:cxnSpMkLst>
        </pc:cxnChg>
        <pc:cxnChg chg="add mod">
          <ac:chgData name="Jay N. Shingala" userId="83ab8bd9-acd6-43b5-bd80-5a0b96b95f8d" providerId="ADAL" clId="{A945ABD5-301B-45C2-BDE9-151667A9F142}" dt="2023-10-15T12:20:26.392" v="5776" actId="14100"/>
          <ac:cxnSpMkLst>
            <pc:docMk/>
            <pc:sldMk cId="1435306904" sldId="605"/>
            <ac:cxnSpMk id="425" creationId="{CD132E71-C7F9-3267-CACF-AAB249B7928A}"/>
          </ac:cxnSpMkLst>
        </pc:cxnChg>
        <pc:cxnChg chg="add mod">
          <ac:chgData name="Jay N. Shingala" userId="83ab8bd9-acd6-43b5-bd80-5a0b96b95f8d" providerId="ADAL" clId="{A945ABD5-301B-45C2-BDE9-151667A9F142}" dt="2023-10-15T12:12:46.670" v="5702"/>
          <ac:cxnSpMkLst>
            <pc:docMk/>
            <pc:sldMk cId="1435306904" sldId="605"/>
            <ac:cxnSpMk id="429" creationId="{BC3EA198-F138-4300-3B52-413BC0DE3318}"/>
          </ac:cxnSpMkLst>
        </pc:cxnChg>
        <pc:cxnChg chg="add mod">
          <ac:chgData name="Jay N. Shingala" userId="83ab8bd9-acd6-43b5-bd80-5a0b96b95f8d" providerId="ADAL" clId="{A945ABD5-301B-45C2-BDE9-151667A9F142}" dt="2023-10-15T12:12:46.670" v="5702"/>
          <ac:cxnSpMkLst>
            <pc:docMk/>
            <pc:sldMk cId="1435306904" sldId="605"/>
            <ac:cxnSpMk id="430" creationId="{BB4F0268-1A0F-0EAF-4D22-DBAA17DA7364}"/>
          </ac:cxnSpMkLst>
        </pc:cxnChg>
        <pc:cxnChg chg="add mod">
          <ac:chgData name="Jay N. Shingala" userId="83ab8bd9-acd6-43b5-bd80-5a0b96b95f8d" providerId="ADAL" clId="{A945ABD5-301B-45C2-BDE9-151667A9F142}" dt="2023-10-15T12:12:46.670" v="5702"/>
          <ac:cxnSpMkLst>
            <pc:docMk/>
            <pc:sldMk cId="1435306904" sldId="605"/>
            <ac:cxnSpMk id="437" creationId="{4C8939CC-04B9-524A-253E-49EB67DC2363}"/>
          </ac:cxnSpMkLst>
        </pc:cxnChg>
        <pc:cxnChg chg="add mod">
          <ac:chgData name="Jay N. Shingala" userId="83ab8bd9-acd6-43b5-bd80-5a0b96b95f8d" providerId="ADAL" clId="{A945ABD5-301B-45C2-BDE9-151667A9F142}" dt="2023-10-15T12:12:46.670" v="5702"/>
          <ac:cxnSpMkLst>
            <pc:docMk/>
            <pc:sldMk cId="1435306904" sldId="605"/>
            <ac:cxnSpMk id="438" creationId="{7B5005C9-7C65-2C18-9A3A-BEA419C02959}"/>
          </ac:cxnSpMkLst>
        </pc:cxnChg>
        <pc:cxnChg chg="add mod">
          <ac:chgData name="Jay N. Shingala" userId="83ab8bd9-acd6-43b5-bd80-5a0b96b95f8d" providerId="ADAL" clId="{A945ABD5-301B-45C2-BDE9-151667A9F142}" dt="2023-10-15T12:12:46.670" v="5702"/>
          <ac:cxnSpMkLst>
            <pc:docMk/>
            <pc:sldMk cId="1435306904" sldId="605"/>
            <ac:cxnSpMk id="440" creationId="{B6F577DA-BE53-655D-5C74-2BFFC0FCFD22}"/>
          </ac:cxnSpMkLst>
        </pc:cxnChg>
      </pc:sldChg>
      <pc:sldChg chg="addSp modSp mod">
        <pc:chgData name="Jay N. Shingala" userId="83ab8bd9-acd6-43b5-bd80-5a0b96b95f8d" providerId="ADAL" clId="{A945ABD5-301B-45C2-BDE9-151667A9F142}" dt="2023-10-15T13:15:53.014" v="7398" actId="6549"/>
        <pc:sldMkLst>
          <pc:docMk/>
          <pc:sldMk cId="1508901001" sldId="605"/>
        </pc:sldMkLst>
        <pc:spChg chg="mod">
          <ac:chgData name="Jay N. Shingala" userId="83ab8bd9-acd6-43b5-bd80-5a0b96b95f8d" providerId="ADAL" clId="{A945ABD5-301B-45C2-BDE9-151667A9F142}" dt="2023-10-15T13:12:59.532" v="7264" actId="14100"/>
          <ac:spMkLst>
            <pc:docMk/>
            <pc:sldMk cId="1508901001" sldId="605"/>
            <ac:spMk id="3" creationId="{308A3F78-3927-419D-B735-527FA17B8D32}"/>
          </ac:spMkLst>
        </pc:spChg>
        <pc:spChg chg="add mod">
          <ac:chgData name="Jay N. Shingala" userId="83ab8bd9-acd6-43b5-bd80-5a0b96b95f8d" providerId="ADAL" clId="{A945ABD5-301B-45C2-BDE9-151667A9F142}" dt="2023-10-15T13:14:37.335" v="7382" actId="1076"/>
          <ac:spMkLst>
            <pc:docMk/>
            <pc:sldMk cId="1508901001" sldId="605"/>
            <ac:spMk id="7" creationId="{4BC52384-F13C-3846-B635-90F3E43F2591}"/>
          </ac:spMkLst>
        </pc:spChg>
        <pc:spChg chg="mod">
          <ac:chgData name="Jay N. Shingala" userId="83ab8bd9-acd6-43b5-bd80-5a0b96b95f8d" providerId="ADAL" clId="{A945ABD5-301B-45C2-BDE9-151667A9F142}" dt="2023-10-15T13:15:12.189" v="7384" actId="255"/>
          <ac:spMkLst>
            <pc:docMk/>
            <pc:sldMk cId="1508901001" sldId="605"/>
            <ac:spMk id="10" creationId="{626BE12C-E9F1-70FB-BD44-A9F0D154E772}"/>
          </ac:spMkLst>
        </pc:spChg>
        <pc:spChg chg="mod">
          <ac:chgData name="Jay N. Shingala" userId="83ab8bd9-acd6-43b5-bd80-5a0b96b95f8d" providerId="ADAL" clId="{A945ABD5-301B-45C2-BDE9-151667A9F142}" dt="2023-10-15T13:15:12.189" v="7384" actId="255"/>
          <ac:spMkLst>
            <pc:docMk/>
            <pc:sldMk cId="1508901001" sldId="605"/>
            <ac:spMk id="11" creationId="{4960EB98-CCB5-B890-3E00-A9A4D0F26921}"/>
          </ac:spMkLst>
        </pc:spChg>
        <pc:spChg chg="mod">
          <ac:chgData name="Jay N. Shingala" userId="83ab8bd9-acd6-43b5-bd80-5a0b96b95f8d" providerId="ADAL" clId="{A945ABD5-301B-45C2-BDE9-151667A9F142}" dt="2023-10-15T13:15:12.189" v="7384" actId="255"/>
          <ac:spMkLst>
            <pc:docMk/>
            <pc:sldMk cId="1508901001" sldId="605"/>
            <ac:spMk id="14" creationId="{0A8AFFBD-4B5F-BC4C-EF6B-C17C777E4E51}"/>
          </ac:spMkLst>
        </pc:spChg>
        <pc:spChg chg="mod">
          <ac:chgData name="Jay N. Shingala" userId="83ab8bd9-acd6-43b5-bd80-5a0b96b95f8d" providerId="ADAL" clId="{A945ABD5-301B-45C2-BDE9-151667A9F142}" dt="2023-10-15T13:15:12.189" v="7384" actId="255"/>
          <ac:spMkLst>
            <pc:docMk/>
            <pc:sldMk cId="1508901001" sldId="605"/>
            <ac:spMk id="15" creationId="{EAC88AFD-A00C-80BA-FB57-38B94805A41C}"/>
          </ac:spMkLst>
        </pc:spChg>
        <pc:spChg chg="mod">
          <ac:chgData name="Jay N. Shingala" userId="83ab8bd9-acd6-43b5-bd80-5a0b96b95f8d" providerId="ADAL" clId="{A945ABD5-301B-45C2-BDE9-151667A9F142}" dt="2023-10-15T13:15:12.189" v="7384" actId="255"/>
          <ac:spMkLst>
            <pc:docMk/>
            <pc:sldMk cId="1508901001" sldId="605"/>
            <ac:spMk id="16" creationId="{B1B6143E-43E0-9CC5-052D-AE03D40B8702}"/>
          </ac:spMkLst>
        </pc:spChg>
        <pc:spChg chg="mod">
          <ac:chgData name="Jay N. Shingala" userId="83ab8bd9-acd6-43b5-bd80-5a0b96b95f8d" providerId="ADAL" clId="{A945ABD5-301B-45C2-BDE9-151667A9F142}" dt="2023-10-15T13:15:12.189" v="7384" actId="255"/>
          <ac:spMkLst>
            <pc:docMk/>
            <pc:sldMk cId="1508901001" sldId="605"/>
            <ac:spMk id="19" creationId="{332AE4A4-85B1-804E-A5FF-B3D71FB4D65A}"/>
          </ac:spMkLst>
        </pc:spChg>
        <pc:spChg chg="mod">
          <ac:chgData name="Jay N. Shingala" userId="83ab8bd9-acd6-43b5-bd80-5a0b96b95f8d" providerId="ADAL" clId="{A945ABD5-301B-45C2-BDE9-151667A9F142}" dt="2023-10-15T13:15:12.189" v="7384" actId="255"/>
          <ac:spMkLst>
            <pc:docMk/>
            <pc:sldMk cId="1508901001" sldId="605"/>
            <ac:spMk id="20" creationId="{6A6F7613-777F-8F01-D1DF-6BD689F238E9}"/>
          </ac:spMkLst>
        </pc:spChg>
        <pc:spChg chg="mod">
          <ac:chgData name="Jay N. Shingala" userId="83ab8bd9-acd6-43b5-bd80-5a0b96b95f8d" providerId="ADAL" clId="{A945ABD5-301B-45C2-BDE9-151667A9F142}" dt="2023-10-15T13:15:12.189" v="7384" actId="255"/>
          <ac:spMkLst>
            <pc:docMk/>
            <pc:sldMk cId="1508901001" sldId="605"/>
            <ac:spMk id="21" creationId="{DBACD489-B139-8AA2-A208-12B4D11045F1}"/>
          </ac:spMkLst>
        </pc:spChg>
        <pc:spChg chg="mod">
          <ac:chgData name="Jay N. Shingala" userId="83ab8bd9-acd6-43b5-bd80-5a0b96b95f8d" providerId="ADAL" clId="{A945ABD5-301B-45C2-BDE9-151667A9F142}" dt="2023-10-15T13:15:12.189" v="7384" actId="255"/>
          <ac:spMkLst>
            <pc:docMk/>
            <pc:sldMk cId="1508901001" sldId="605"/>
            <ac:spMk id="22" creationId="{1AACEC7C-3329-887E-4F11-CEE090D60FCB}"/>
          </ac:spMkLst>
        </pc:spChg>
        <pc:spChg chg="mod">
          <ac:chgData name="Jay N. Shingala" userId="83ab8bd9-acd6-43b5-bd80-5a0b96b95f8d" providerId="ADAL" clId="{A945ABD5-301B-45C2-BDE9-151667A9F142}" dt="2023-10-15T13:15:53.014" v="7398" actId="6549"/>
          <ac:spMkLst>
            <pc:docMk/>
            <pc:sldMk cId="1508901001" sldId="605"/>
            <ac:spMk id="23" creationId="{C197D237-D065-DDF2-EDE0-9BC50F75BD73}"/>
          </ac:spMkLst>
        </pc:spChg>
        <pc:spChg chg="mod">
          <ac:chgData name="Jay N. Shingala" userId="83ab8bd9-acd6-43b5-bd80-5a0b96b95f8d" providerId="ADAL" clId="{A945ABD5-301B-45C2-BDE9-151667A9F142}" dt="2023-10-15T13:15:12.189" v="7384" actId="255"/>
          <ac:spMkLst>
            <pc:docMk/>
            <pc:sldMk cId="1508901001" sldId="605"/>
            <ac:spMk id="24" creationId="{2FC85F5F-F8FC-2787-FD31-13313EBBE697}"/>
          </ac:spMkLst>
        </pc:spChg>
        <pc:spChg chg="mod">
          <ac:chgData name="Jay N. Shingala" userId="83ab8bd9-acd6-43b5-bd80-5a0b96b95f8d" providerId="ADAL" clId="{A945ABD5-301B-45C2-BDE9-151667A9F142}" dt="2023-10-15T13:15:12.189" v="7384" actId="255"/>
          <ac:spMkLst>
            <pc:docMk/>
            <pc:sldMk cId="1508901001" sldId="605"/>
            <ac:spMk id="27" creationId="{699047EE-3846-A178-D4A6-08B1CC2D2B1D}"/>
          </ac:spMkLst>
        </pc:spChg>
        <pc:spChg chg="mod">
          <ac:chgData name="Jay N. Shingala" userId="83ab8bd9-acd6-43b5-bd80-5a0b96b95f8d" providerId="ADAL" clId="{A945ABD5-301B-45C2-BDE9-151667A9F142}" dt="2023-10-15T13:15:12.189" v="7384" actId="255"/>
          <ac:spMkLst>
            <pc:docMk/>
            <pc:sldMk cId="1508901001" sldId="605"/>
            <ac:spMk id="29" creationId="{1F3560B7-1755-6731-609F-684E1EDDDA0A}"/>
          </ac:spMkLst>
        </pc:spChg>
        <pc:spChg chg="add mod">
          <ac:chgData name="Jay N. Shingala" userId="83ab8bd9-acd6-43b5-bd80-5a0b96b95f8d" providerId="ADAL" clId="{A945ABD5-301B-45C2-BDE9-151667A9F142}" dt="2023-10-15T13:14:23.735" v="7376" actId="1036"/>
          <ac:spMkLst>
            <pc:docMk/>
            <pc:sldMk cId="1508901001" sldId="605"/>
            <ac:spMk id="30" creationId="{A813AF2E-F98E-E8C3-0C14-C622AE5765AB}"/>
          </ac:spMkLst>
        </pc:spChg>
        <pc:grpChg chg="mod">
          <ac:chgData name="Jay N. Shingala" userId="83ab8bd9-acd6-43b5-bd80-5a0b96b95f8d" providerId="ADAL" clId="{A945ABD5-301B-45C2-BDE9-151667A9F142}" dt="2023-10-15T13:15:25.959" v="7397" actId="1036"/>
          <ac:grpSpMkLst>
            <pc:docMk/>
            <pc:sldMk cId="1508901001" sldId="605"/>
            <ac:grpSpMk id="6" creationId="{39CF64AD-582C-19A6-71FE-BB72C8E6C564}"/>
          </ac:grpSpMkLst>
        </pc:grpChg>
        <pc:picChg chg="mod">
          <ac:chgData name="Jay N. Shingala" userId="83ab8bd9-acd6-43b5-bd80-5a0b96b95f8d" providerId="ADAL" clId="{A945ABD5-301B-45C2-BDE9-151667A9F142}" dt="2023-10-15T13:13:59.803" v="7356" actId="1037"/>
          <ac:picMkLst>
            <pc:docMk/>
            <pc:sldMk cId="1508901001" sldId="605"/>
            <ac:picMk id="8" creationId="{E55E7A8D-C84C-716C-9E80-9B040DE3F94B}"/>
          </ac:picMkLst>
        </pc:picChg>
      </pc:sldChg>
      <pc:sldChg chg="modSp del mod">
        <pc:chgData name="Jay N. Shingala" userId="83ab8bd9-acd6-43b5-bd80-5a0b96b95f8d" providerId="ADAL" clId="{A945ABD5-301B-45C2-BDE9-151667A9F142}" dt="2023-10-15T12:46:44.360" v="6343" actId="47"/>
        <pc:sldMkLst>
          <pc:docMk/>
          <pc:sldMk cId="2036080824" sldId="606"/>
        </pc:sldMkLst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36" creationId="{4276ADD1-B909-658E-2CBC-D0C0D2F374B2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37" creationId="{B19ECD1C-F92D-F5AB-0AFF-790305F4C29B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38" creationId="{430197DC-201E-33EC-9A48-01FB56707BAE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39" creationId="{3DA11858-03CA-C500-7A6F-EBA0BC904A76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43" creationId="{67ECC490-9E05-E55B-891E-09DF536A23F7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44" creationId="{5BAE27A5-B76A-315D-2E97-CD146A4D1659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48" creationId="{DEBB577B-719E-247C-8F6F-8F3D8340B662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49" creationId="{486B455B-EE8A-C6A1-ECBE-DC0AECA10CB0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50" creationId="{88682E5A-46BE-D4D2-B02B-C9F2770958BC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52" creationId="{DE7C3510-8BCB-57E2-581D-8BE211C6DAC9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53" creationId="{3D04EA03-F104-7D35-33BE-89A42DD541E6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55" creationId="{B4DC792A-AF28-B935-CD9E-99C93DFFCBCC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57" creationId="{F67CDBF4-AB3F-3A34-3939-DCECBC9EFEEC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58" creationId="{E581C655-4673-1DFB-52E5-DE11486BFFA3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59" creationId="{9F877ED2-7564-4CE5-BE53-08E35EA3C4B2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60" creationId="{3F6B1075-27A4-8787-3147-54D1CDFDD102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62" creationId="{C8DFEC42-6262-F784-0841-4D5FEB931072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64" creationId="{68D4D30A-3F2B-21A4-79FF-679D36B61D24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65" creationId="{DFE26163-0429-0CD4-6044-F47CBCB75619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66" creationId="{F7E255E1-8B73-7DF8-12AD-7C6F81EFAF7B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67" creationId="{211C8BA3-91FE-1C16-BE2E-6AECA14DC47D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69" creationId="{AA2E56CF-4878-1E6E-AFD4-9B4B7C9CB071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70" creationId="{03D35013-98F2-8308-E176-129ADC0A8A03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71" creationId="{EEBEC2EF-F674-B3DB-D1AE-4835BFF9921C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72" creationId="{8F02600A-BCF8-4A7F-FB51-189A96B61F16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73" creationId="{2E1E4E44-DC4D-EAE5-E903-3931CEBB8C9E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74" creationId="{6091E841-E1C6-1536-4FA8-A4AE88B8C75E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75" creationId="{77D9ED16-0C97-8838-713A-BF995A96B4CA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77" creationId="{A87CCC1B-EB5C-A231-14C0-76E1BE2DF0AF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78" creationId="{C2EB16CA-A43D-130C-15F3-3AD14C2052E4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80" creationId="{EEF42789-6730-74EB-3C6F-6FCFD24EC2FB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81" creationId="{3DBAD36B-441D-2B2F-4679-390EABC18B8C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82" creationId="{DE2E89F0-5E4F-9A22-9451-63845A2A8A74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83" creationId="{BD2DA6AA-8DB7-850E-571C-390FDF9EE1DF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87" creationId="{E99D2ABB-AABC-1CF8-734E-9290EBC4C1E4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91" creationId="{1CA32875-6929-D08C-6FA8-847928CE23F2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94" creationId="{AF98DC68-93EE-E650-A8A1-B5C6198A5E11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95" creationId="{6B1868BE-D675-1119-1097-59539846FEDD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96" creationId="{2BD29930-2567-D544-1D11-DEF89FDAA745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399" creationId="{516D534F-060A-8886-DE49-CBECC356D277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00" creationId="{A2C9146F-CC02-D490-1461-DEC37EF3EEF2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01" creationId="{8C0BEDFC-066D-D1BA-8E59-6649DD5DC44D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05" creationId="{25959B66-8F96-0055-C9A0-0D0FAC011DD2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09" creationId="{8DE850D2-5E98-C064-DC9C-1ECED77DB815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10" creationId="{E88EF666-66CC-AFCE-90EA-3EB11AFA2459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11" creationId="{25D046F5-386C-FCDA-5FAB-4307A954768D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12" creationId="{7E377E8A-7356-10F9-F761-749C7369547B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17" creationId="{356E3683-84F1-489A-1AED-2E23543AE8B9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18" creationId="{2608459D-FEEE-5723-C51C-09B75BB4A964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19" creationId="{81FCB1AD-0F6B-4B86-056E-5309C9C64AE4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20" creationId="{C52B98CF-58BA-C8E5-15FA-76E397235D76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22" creationId="{4C4C5F71-FDEF-B949-4F2D-68562662167B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23" creationId="{9138A2AD-2978-BDC7-B8A2-6AB6D77E3B07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26" creationId="{B73CACB5-EC09-D847-FE54-3FA8F8B4974D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27" creationId="{DE9E5EA3-9FBF-21E6-E9DB-9558965A9B4B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28" creationId="{7E95DF2D-3A98-D19E-67F7-52FFB1F17616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31" creationId="{C56A3030-9548-3845-AF28-D37B7E0CF057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32" creationId="{248A5937-6F64-0721-32CB-8EDD113BA40C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33" creationId="{460C93CA-E9D1-0454-1D51-AA1588470E3F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34" creationId="{6BDB029A-F678-4101-30D6-CA0263A56B97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35" creationId="{FAC9CBA3-CC13-8EB0-E28B-BFC1DAFBD177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36" creationId="{2A508758-8B6B-22F6-CA4E-1A2D0470B7D7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39" creationId="{8635AE1F-5ECC-DB48-94E1-3457F3A02F7D}"/>
          </ac:spMkLst>
        </pc:spChg>
        <pc:spChg chg="mod">
          <ac:chgData name="Jay N. Shingala" userId="83ab8bd9-acd6-43b5-bd80-5a0b96b95f8d" providerId="ADAL" clId="{A945ABD5-301B-45C2-BDE9-151667A9F142}" dt="2023-10-15T12:28:20.927" v="5831" actId="255"/>
          <ac:spMkLst>
            <pc:docMk/>
            <pc:sldMk cId="2036080824" sldId="606"/>
            <ac:spMk id="441" creationId="{EB599549-8C72-871E-B2A5-5B134D418689}"/>
          </ac:spMkLst>
        </pc:spChg>
        <pc:grpChg chg="mod">
          <ac:chgData name="Jay N. Shingala" userId="83ab8bd9-acd6-43b5-bd80-5a0b96b95f8d" providerId="ADAL" clId="{A945ABD5-301B-45C2-BDE9-151667A9F142}" dt="2023-10-15T12:28:32.706" v="5834" actId="1035"/>
          <ac:grpSpMkLst>
            <pc:docMk/>
            <pc:sldMk cId="2036080824" sldId="606"/>
            <ac:grpSpMk id="454" creationId="{868A6766-B060-EA0C-8332-CBF7C6F5D06A}"/>
          </ac:grpSpMkLst>
        </pc:gr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CDC4F99-89B1-4D22-BB1B-D310BB4AC8E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C995EF-484C-4536-A69F-8CC7DF7262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3700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B2B81-A9B4-46DA-AD3B-9B3666CD208A}" type="datetimeFigureOut">
              <a:rPr lang="en-US" smtClean="0"/>
              <a:t>10/16/2023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5A2D2D-BB6E-401A-B2BD-D79E56E7B76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ECB3F2-791B-4264-8B97-DFC359A271C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3700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6F376-5CF6-412A-BB1F-D202681D8C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752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2AF29CC9-2664-47E7-AB59-FD69E47C899E}" type="datetimeFigureOut">
              <a:rPr lang="en-US" smtClean="0"/>
              <a:t>10/16/2023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D3D1922C-F81F-40DD-B4A1-EEBCD7A37F8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837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922C-F81F-40DD-B4A1-EEBCD7A37F8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5523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922C-F81F-40DD-B4A1-EEBCD7A37F8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7151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922C-F81F-40DD-B4A1-EEBCD7A37F8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9597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922C-F81F-40DD-B4A1-EEBCD7A37F8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8824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922C-F81F-40DD-B4A1-EEBCD7A37F8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7942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922C-F81F-40DD-B4A1-EEBCD7A37F8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1222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922C-F81F-40DD-B4A1-EEBCD7A37F87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528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922C-F81F-40DD-B4A1-EEBCD7A37F8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648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922C-F81F-40DD-B4A1-EEBCD7A37F8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4809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922C-F81F-40DD-B4A1-EEBCD7A37F8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215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922C-F81F-40DD-B4A1-EEBCD7A37F8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815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922C-F81F-40DD-B4A1-EEBCD7A37F8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658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922C-F81F-40DD-B4A1-EEBCD7A37F8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0773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922C-F81F-40DD-B4A1-EEBCD7A37F8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9201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1922C-F81F-40DD-B4A1-EEBCD7A37F8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299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890016"/>
            <a:ext cx="7315200" cy="1011936"/>
          </a:xfrm>
        </p:spPr>
        <p:txBody>
          <a:bodyPr anchor="b">
            <a:normAutofit/>
          </a:bodyPr>
          <a:lstStyle>
            <a:lvl1pPr algn="l">
              <a:defRPr sz="3200">
                <a:latin typeface="Dolby Gustan Medium" panose="02010600040501010103" pitchFamily="50" charset="0"/>
                <a:ea typeface="Dolby Gustan Medium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157984"/>
            <a:ext cx="7315200" cy="1780032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133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F8C00-D358-439E-975C-281AF8F8AF7B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277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420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900">
          <p15:clr>
            <a:srgbClr val="FBAE40"/>
          </p15:clr>
        </p15:guide>
        <p15:guide id="4" orient="horz" pos="1020">
          <p15:clr>
            <a:srgbClr val="FBAE40"/>
          </p15:clr>
        </p15:guide>
        <p15:guide id="5" orient="horz" pos="1860">
          <p15:clr>
            <a:srgbClr val="FBAE40"/>
          </p15:clr>
        </p15:guide>
        <p15:guide id="6" pos="374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19200"/>
            <a:ext cx="10363200" cy="2682240"/>
          </a:xfrm>
        </p:spPr>
        <p:txBody>
          <a:bodyPr anchor="b">
            <a:normAutofit/>
          </a:bodyPr>
          <a:lstStyle>
            <a:lvl1pPr>
              <a:defRPr sz="7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9229F-871D-4799-A950-333120EF4925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Shape 37"/>
          <p:cNvSpPr/>
          <p:nvPr/>
        </p:nvSpPr>
        <p:spPr>
          <a:xfrm>
            <a:off x="626316" y="4191000"/>
            <a:ext cx="856408" cy="0"/>
          </a:xfrm>
          <a:prstGeom prst="line">
            <a:avLst/>
          </a:prstGeom>
          <a:ln w="50800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 lvl="0" algn="l" defTabSz="228557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 dirty="0">
              <a:latin typeface="Verdana"/>
              <a:ea typeface="Verdana"/>
              <a:cs typeface="Verdana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7BB6B7AF-12CA-4D11-836C-7C67D6C20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21536" y="6473952"/>
            <a:ext cx="5998464" cy="97536"/>
          </a:xfrm>
        </p:spPr>
        <p:txBody>
          <a:bodyPr/>
          <a:lstStyle>
            <a:lvl1pPr>
              <a:defRPr sz="1000">
                <a:latin typeface="+mn-lt"/>
                <a:ea typeface="Dolby Gustan Book" panose="020B0504030301020103" pitchFamily="34" charset="0"/>
              </a:defRPr>
            </a:lvl1pPr>
          </a:lstStyle>
          <a:p>
            <a:r>
              <a:rPr lang="en-US" b="1">
                <a:ea typeface="Dolby Gustan Bold" panose="020B0504030301020103" pitchFamily="34" charset="0"/>
                <a:cs typeface="Times New Roman" panose="02020603050405020304" pitchFamily="18" charset="0"/>
              </a:rPr>
              <a:t>On signaling PH RPR scaling window offsets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69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ndowpan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CD1B-FCD8-490D-849A-A313AF49D7D5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74DADC-B4B5-457E-AC18-B56346BBA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1658" y="6473952"/>
            <a:ext cx="5998464" cy="9753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AHG8: Support of ROI RPR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54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2916">
          <p15:clr>
            <a:srgbClr val="FBAE40"/>
          </p15:clr>
        </p15:guide>
        <p15:guide id="2" pos="288">
          <p15:clr>
            <a:srgbClr val="FBAE40"/>
          </p15:clr>
        </p15:guide>
        <p15:guide id="3" pos="547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ig Idea Option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32" y="1219200"/>
            <a:ext cx="10363200" cy="2682240"/>
          </a:xfrm>
        </p:spPr>
        <p:txBody>
          <a:bodyPr anchor="b">
            <a:normAutofit/>
          </a:bodyPr>
          <a:lstStyle>
            <a:lvl1pPr>
              <a:defRPr sz="9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75268-424C-4F25-B5F2-E274BDC92F69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6B01170-AA57-400C-84EA-53A79CD58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1658" y="6473952"/>
            <a:ext cx="5998464" cy="9753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AHG8: Support of ROI RPR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66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408">
          <p15:clr>
            <a:srgbClr val="FBAE40"/>
          </p15:clr>
        </p15:guide>
        <p15:guide id="3" pos="530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dea Option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32" y="1219200"/>
            <a:ext cx="10363200" cy="2682240"/>
          </a:xfrm>
        </p:spPr>
        <p:txBody>
          <a:bodyPr anchor="b">
            <a:normAutofit/>
          </a:bodyPr>
          <a:lstStyle>
            <a:lvl1pPr>
              <a:defRPr sz="9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3CF7-D9A0-4D8E-A6B1-1BB91DC738FF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6958076-621A-424D-99AB-AFD98B89D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1658" y="6473952"/>
            <a:ext cx="5998464" cy="9753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AHG8: Support of ROI RPR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80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408">
          <p15:clr>
            <a:srgbClr val="FBAE40"/>
          </p15:clr>
        </p15:guide>
        <p15:guide id="3" pos="530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p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B737F-844F-4050-BEEA-DA796AA99D36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svg&gt;.pdf"/>
          <p:cNvPicPr/>
          <p:nvPr/>
        </p:nvPicPr>
        <p:blipFill>
          <a:blip r:embed="rId3" cstate="screen">
            <a:alphaModFix am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79" y="1447801"/>
            <a:ext cx="10058428" cy="4820187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635A67D-D4E9-4703-B1CF-FA68493C5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1658" y="6473952"/>
            <a:ext cx="5998464" cy="9753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AHG8: Support of ROI RPR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00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683">
          <p15:clr>
            <a:srgbClr val="FBAE40"/>
          </p15:clr>
        </p15:guide>
        <p15:guide id="4" orient="horz" pos="2961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ull Screen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B9ECE-3B20-478D-BBE5-B9A61A4EF92B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E0FA62-F4E2-44DB-A06F-6DDE9E37D4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8168640" y="6473952"/>
            <a:ext cx="3048000" cy="975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685891" rtl="0" eaLnBrk="1" latinLnBrk="0" hangingPunct="1">
              <a:defRPr sz="500" kern="500" cap="all" spc="50">
                <a:solidFill>
                  <a:schemeClr val="bg1"/>
                </a:solidFill>
                <a:latin typeface="Dolby Gustan"/>
                <a:ea typeface="+mn-ea"/>
                <a:cs typeface="+mn-cs"/>
              </a:defRPr>
            </a:lvl1pPr>
            <a:lvl2pPr marL="34294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91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837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783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729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674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56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7" baseline="0" dirty="0">
                <a:solidFill>
                  <a:schemeClr val="tx1"/>
                </a:solidFill>
                <a:latin typeface="+mn-lt"/>
              </a:rPr>
              <a:t>CONFIDENTIAL</a:t>
            </a:r>
            <a:r>
              <a:rPr lang="en-US" sz="667" dirty="0">
                <a:solidFill>
                  <a:schemeClr val="tx1"/>
                </a:solidFill>
                <a:latin typeface="+mn-lt"/>
              </a:rPr>
              <a:t> INFORMATION © 2015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158811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ull Screen Photo Revers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7B9F5-207E-484E-B40D-5A1596DCBD95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E0FA62-F4E2-44DB-A06F-6DDE9E37D4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9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D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895600"/>
            <a:ext cx="1524000" cy="104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71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2766"/>
            <a:ext cx="10972800" cy="50964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6E1D6-C90E-4C74-8AB6-989E0000C511}" type="slidenum">
              <a:rPr lang="en-US" altLang="en-US"/>
              <a:pPr>
                <a:defRPr/>
              </a:pPr>
              <a:t>‹#›</a:t>
            </a:fld>
            <a:endParaRPr lang="en-US" sz="2398" dirty="0">
              <a:solidFill>
                <a:schemeClr val="tx1"/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8D99C71-16ED-44D9-A9E5-BF944698E44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601658" y="6473952"/>
            <a:ext cx="5998464" cy="9753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AHG8: Support of ROI RPR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890016"/>
            <a:ext cx="7315200" cy="1011936"/>
          </a:xfrm>
        </p:spPr>
        <p:txBody>
          <a:bodyPr anchor="b">
            <a:normAutofit/>
          </a:bodyPr>
          <a:lstStyle>
            <a:lvl1pPr algn="l">
              <a:defRPr sz="3200">
                <a:latin typeface="Dolby Gustan Medium" panose="02010600040501010103" pitchFamily="50" charset="0"/>
                <a:ea typeface="Dolby Gustan Medium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157984"/>
            <a:ext cx="7315200" cy="1780032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133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40F4-1DBC-4C5A-B1B6-FA94E86BF3B5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5754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420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900">
          <p15:clr>
            <a:srgbClr val="FBAE40"/>
          </p15:clr>
        </p15:guide>
        <p15:guide id="4" orient="horz" pos="1020">
          <p15:clr>
            <a:srgbClr val="FBAE40"/>
          </p15:clr>
        </p15:guide>
        <p15:guide id="5" orient="horz" pos="1860">
          <p15:clr>
            <a:srgbClr val="FBAE40"/>
          </p15:clr>
        </p15:guide>
        <p15:guide id="6" pos="374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ption 2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2352"/>
            <a:ext cx="10363200" cy="2694432"/>
          </a:xfrm>
        </p:spPr>
        <p:txBody>
          <a:bodyPr anchor="b">
            <a:noAutofit/>
          </a:bodyPr>
          <a:lstStyle>
            <a:lvl1pPr algn="l">
              <a:defRPr sz="7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40DA7-3C36-43B8-9DF1-E78CEF2DDD4C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01658" y="6473952"/>
            <a:ext cx="5998464" cy="97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AHG8: On signaling PH RPR scaling window offsets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600" y="4754880"/>
            <a:ext cx="10363200" cy="1569720"/>
          </a:xfrm>
        </p:spPr>
        <p:txBody>
          <a:bodyPr>
            <a:noAutofit/>
          </a:bodyPr>
          <a:lstStyle>
            <a:lvl1pPr marL="0" indent="0">
              <a:buNone/>
              <a:defRPr sz="24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  <a:lvl2pPr marL="0" indent="0">
              <a:buNone/>
              <a:defRPr sz="1467">
                <a:solidFill>
                  <a:schemeClr val="accent1"/>
                </a:solidFill>
                <a:latin typeface="Dolby Gustan Bold" panose="02010600040501010103" pitchFamily="50" charset="0"/>
                <a:ea typeface="Dolby Gustan Bold" panose="02010600040501010103" pitchFamily="50" charset="0"/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Shape 13"/>
          <p:cNvSpPr/>
          <p:nvPr/>
        </p:nvSpPr>
        <p:spPr>
          <a:xfrm>
            <a:off x="609600" y="4194048"/>
            <a:ext cx="856408" cy="0"/>
          </a:xfrm>
          <a:prstGeom prst="line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 lvl="0" algn="l" defTabSz="228557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 dirty="0">
              <a:latin typeface="Verdana"/>
              <a:ea typeface="Verdana"/>
              <a:cs typeface="Verdana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4343400"/>
            <a:ext cx="3048000" cy="304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enter date</a:t>
            </a:r>
          </a:p>
        </p:txBody>
      </p:sp>
    </p:spTree>
    <p:extLst>
      <p:ext uri="{BB962C8B-B14F-4D97-AF65-F5344CB8AC3E}">
        <p14:creationId xmlns:p14="http://schemas.microsoft.com/office/powerpoint/2010/main" val="215040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612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1884">
          <p15:clr>
            <a:srgbClr val="FBAE40"/>
          </p15:clr>
        </p15:guide>
        <p15:guide id="4" orient="horz" pos="2244">
          <p15:clr>
            <a:srgbClr val="FBAE40"/>
          </p15:clr>
        </p15:guide>
        <p15:guide id="5" orient="horz" pos="2988">
          <p15:clr>
            <a:srgbClr val="FBAE40"/>
          </p15:clr>
        </p15:guide>
        <p15:guide id="6" pos="5184">
          <p15:clr>
            <a:srgbClr val="FBAE40"/>
          </p15:clr>
        </p15:guide>
        <p15:guide id="7" orient="horz" pos="2052">
          <p15:clr>
            <a:srgbClr val="FBAE40"/>
          </p15:clr>
        </p15:guide>
        <p15:guide id="8" orient="horz" pos="219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ption 2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2352"/>
            <a:ext cx="10363200" cy="2694432"/>
          </a:xfrm>
        </p:spPr>
        <p:txBody>
          <a:bodyPr anchor="b">
            <a:normAutofit/>
          </a:bodyPr>
          <a:lstStyle>
            <a:lvl1pPr algn="l">
              <a:defRPr sz="7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B0CFE-3DD6-4CFA-805F-DA8FF6008A15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6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600" y="4754880"/>
            <a:ext cx="10363200" cy="1569720"/>
          </a:xfrm>
        </p:spPr>
        <p:txBody>
          <a:bodyPr/>
          <a:lstStyle>
            <a:lvl1pPr marL="0" indent="0">
              <a:buNone/>
              <a:defRPr sz="24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  <a:lvl2pPr marL="0" indent="0">
              <a:buNone/>
              <a:defRPr sz="1467">
                <a:solidFill>
                  <a:schemeClr val="accent1"/>
                </a:solidFill>
                <a:latin typeface="Dolby Gustan Bold" panose="02010600040501010103" pitchFamily="50" charset="0"/>
                <a:ea typeface="Dolby Gustan Bold" panose="02010600040501010103" pitchFamily="50" charset="0"/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Shape 13"/>
          <p:cNvSpPr/>
          <p:nvPr/>
        </p:nvSpPr>
        <p:spPr>
          <a:xfrm>
            <a:off x="609600" y="4194048"/>
            <a:ext cx="856408" cy="0"/>
          </a:xfrm>
          <a:prstGeom prst="line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 lvl="0" algn="l" defTabSz="228557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 dirty="0">
              <a:latin typeface="Verdana"/>
              <a:ea typeface="Verdana"/>
              <a:cs typeface="Verdana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4343400"/>
            <a:ext cx="3048000" cy="304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enter date</a:t>
            </a:r>
          </a:p>
        </p:txBody>
      </p:sp>
    </p:spTree>
    <p:extLst>
      <p:ext uri="{BB962C8B-B14F-4D97-AF65-F5344CB8AC3E}">
        <p14:creationId xmlns:p14="http://schemas.microsoft.com/office/powerpoint/2010/main" val="385748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612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1884">
          <p15:clr>
            <a:srgbClr val="FBAE40"/>
          </p15:clr>
        </p15:guide>
        <p15:guide id="4" orient="horz" pos="2244">
          <p15:clr>
            <a:srgbClr val="FBAE40"/>
          </p15:clr>
        </p15:guide>
        <p15:guide id="5" orient="horz" pos="2988">
          <p15:clr>
            <a:srgbClr val="FBAE40"/>
          </p15:clr>
        </p15:guide>
        <p15:guide id="6" pos="5184">
          <p15:clr>
            <a:srgbClr val="FBAE40"/>
          </p15:clr>
        </p15:guide>
        <p15:guide id="7" orient="horz" pos="2052">
          <p15:clr>
            <a:srgbClr val="FBAE40"/>
          </p15:clr>
        </p15:guide>
        <p15:guide id="8" orient="horz" pos="219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1DFBE-7007-4525-B415-8B6109F7EE8E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62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-No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14D0A-25C6-41EA-918B-600BCC730C7C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B06525-092D-44E2-A584-E03EB74BB0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8168640" y="6473952"/>
            <a:ext cx="3048000" cy="975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685891" rtl="0" eaLnBrk="1" latinLnBrk="0" hangingPunct="1">
              <a:defRPr sz="500" kern="500" cap="all" spc="50">
                <a:solidFill>
                  <a:schemeClr val="bg1"/>
                </a:solidFill>
                <a:latin typeface="Dolby Gustan"/>
                <a:ea typeface="+mn-ea"/>
                <a:cs typeface="+mn-cs"/>
              </a:defRPr>
            </a:lvl1pPr>
            <a:lvl2pPr marL="34294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91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837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783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729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674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56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7" baseline="0" dirty="0">
                <a:solidFill>
                  <a:schemeClr val="tx1"/>
                </a:solidFill>
                <a:latin typeface="+mn-lt"/>
              </a:rPr>
              <a:t>CONFIDENTIAL</a:t>
            </a:r>
            <a:r>
              <a:rPr lang="en-US" sz="667" dirty="0">
                <a:solidFill>
                  <a:schemeClr val="tx1"/>
                </a:solidFill>
                <a:latin typeface="+mn-lt"/>
              </a:rPr>
              <a:t> INFORMATION © 2015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224679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56292-B430-43A0-B457-59E828D91000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6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Full Title and Conten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2D93D-5BFF-49CE-8DC2-CEBBDBEC16E5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09600" y="119481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05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C6CA4-4782-4899-A702-96AC3FD372AC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92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708">
          <p15:clr>
            <a:srgbClr val="FBAE40"/>
          </p15:clr>
        </p15:guide>
        <p15:guide id="5" orient="horz" pos="2742">
          <p15:clr>
            <a:srgbClr val="FBAE40"/>
          </p15:clr>
        </p15:guide>
        <p15:guide id="6" pos="2592">
          <p15:clr>
            <a:srgbClr val="FBAE40"/>
          </p15:clr>
        </p15:guide>
        <p15:guide id="7" pos="28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lum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730752"/>
            <a:ext cx="10972800" cy="1828800"/>
          </a:xfrm>
        </p:spPr>
        <p:txBody>
          <a:bodyPr tIns="0" anchor="t" anchorCtr="0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Dolby Gustan Medium" panose="02010600040501010103" pitchFamily="50" charset="0"/>
                <a:ea typeface="Dolby Gustan Medium" panose="02010600040501010103" pitchFamily="50" charset="0"/>
              </a:defRPr>
            </a:lvl1pPr>
          </a:lstStyle>
          <a:p>
            <a:r>
              <a:rPr lang="en-US" dirty="0"/>
              <a:t>Click to add a quote or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16736"/>
            <a:ext cx="3560064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25159" y="1316736"/>
            <a:ext cx="3450336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E000-C6C1-4287-A46A-6AC9B6E2D995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130988" y="1316736"/>
            <a:ext cx="3450336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234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621">
          <p15:clr>
            <a:srgbClr val="FBAE40"/>
          </p15:clr>
        </p15:guide>
        <p15:guide id="2" pos="288">
          <p15:clr>
            <a:srgbClr val="FBAE40"/>
          </p15:clr>
        </p15:guide>
        <p15:guide id="3" pos="5472">
          <p15:clr>
            <a:srgbClr val="FBAE40"/>
          </p15:clr>
        </p15:guide>
        <p15:guide id="4" orient="horz" pos="1601">
          <p15:clr>
            <a:srgbClr val="FBAE40"/>
          </p15:clr>
        </p15:guide>
        <p15:guide id="5" orient="horz" pos="2628">
          <p15:clr>
            <a:srgbClr val="FBAE40"/>
          </p15:clr>
        </p15:guide>
        <p15:guide id="6" pos="1971">
          <p15:clr>
            <a:srgbClr val="FBAE40"/>
          </p15:clr>
        </p15:guide>
        <p15:guide id="7" pos="2088">
          <p15:clr>
            <a:srgbClr val="FBAE40"/>
          </p15:clr>
        </p15:guide>
        <p15:guide id="8" orient="horz" pos="1764">
          <p15:clr>
            <a:srgbClr val="FBAE40"/>
          </p15:clr>
        </p15:guide>
        <p15:guide id="9" pos="3720">
          <p15:clr>
            <a:srgbClr val="FBAE40"/>
          </p15:clr>
        </p15:guide>
        <p15:guide id="10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 Onl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18020-3F53-4CF2-9FBD-FAC72DCFDFFE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09600" y="119481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846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19200"/>
            <a:ext cx="10363200" cy="2682240"/>
          </a:xfrm>
        </p:spPr>
        <p:txBody>
          <a:bodyPr anchor="b">
            <a:normAutofit/>
          </a:bodyPr>
          <a:lstStyle>
            <a:lvl1pPr>
              <a:defRPr sz="7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302EC-B2DD-44FD-8464-2537A09C7A59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Shape 37"/>
          <p:cNvSpPr/>
          <p:nvPr/>
        </p:nvSpPr>
        <p:spPr>
          <a:xfrm>
            <a:off x="626316" y="4191000"/>
            <a:ext cx="856408" cy="0"/>
          </a:xfrm>
          <a:prstGeom prst="line">
            <a:avLst/>
          </a:prstGeom>
          <a:ln w="50800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 lvl="0" algn="l" defTabSz="228557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 dirty="0">
              <a:latin typeface="Verdana"/>
              <a:ea typeface="Verdana"/>
              <a:cs typeface="Verdana"/>
            </a:endParaRPr>
          </a:p>
        </p:txBody>
      </p:sp>
      <p:sp>
        <p:nvSpPr>
          <p:cNvPr id="8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1384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ndowpan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0AD62-085F-494A-9669-34E4FA56350B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1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2916">
          <p15:clr>
            <a:srgbClr val="FBAE40"/>
          </p15:clr>
        </p15:guide>
        <p15:guide id="2" pos="288">
          <p15:clr>
            <a:srgbClr val="FBAE40"/>
          </p15:clr>
        </p15:guide>
        <p15:guide id="3" pos="547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862733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92200"/>
            <a:ext cx="10862733" cy="4711192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1pPr>
            <a:lvl2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2pPr>
            <a:lvl3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3pPr>
            <a:lvl4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4pPr>
            <a:lvl5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latin typeface="+mn-lt"/>
                <a:ea typeface="Dolby Gustan Book" panose="020B0504030301020103" pitchFamily="34" charset="0"/>
              </a:defRPr>
            </a:lvl1pPr>
          </a:lstStyle>
          <a:p>
            <a:fld id="{F20A07F2-D1D1-4A7A-A25B-E5C58D6F3928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latin typeface="+mn-lt"/>
                <a:ea typeface="Dolby Gustan Book" panose="020B0504030301020103" pitchFamily="34" charset="0"/>
              </a:defRPr>
            </a:lvl1pPr>
          </a:lstStyle>
          <a:p>
            <a:fld id="{24E0FA62-F4E2-44DB-A06F-6DDE9E37D4A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05487D1-4942-40F7-A3E9-15BDB4FAB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1658" y="6473952"/>
            <a:ext cx="5998464" cy="97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AHG8: On signaling PH RPR scaling window offsets</a:t>
            </a:r>
          </a:p>
        </p:txBody>
      </p:sp>
    </p:spTree>
    <p:extLst>
      <p:ext uri="{BB962C8B-B14F-4D97-AF65-F5344CB8AC3E}">
        <p14:creationId xmlns:p14="http://schemas.microsoft.com/office/powerpoint/2010/main" val="144776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dea Option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32" y="1219200"/>
            <a:ext cx="10363200" cy="2682240"/>
          </a:xfrm>
        </p:spPr>
        <p:txBody>
          <a:bodyPr anchor="b">
            <a:normAutofit/>
          </a:bodyPr>
          <a:lstStyle>
            <a:lvl1pPr>
              <a:defRPr sz="9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7367E-7F97-4B88-8EFA-C95466347BFA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6168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408">
          <p15:clr>
            <a:srgbClr val="FBAE40"/>
          </p15:clr>
        </p15:guide>
        <p15:guide id="3" pos="530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dea Option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32" y="1219200"/>
            <a:ext cx="10363200" cy="2682240"/>
          </a:xfrm>
        </p:spPr>
        <p:txBody>
          <a:bodyPr anchor="b">
            <a:normAutofit/>
          </a:bodyPr>
          <a:lstStyle>
            <a:lvl1pPr>
              <a:defRPr sz="9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B8C1-EBB8-423F-8137-45C5C9D06F65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1728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408">
          <p15:clr>
            <a:srgbClr val="FBAE40"/>
          </p15:clr>
        </p15:guide>
        <p15:guide id="3" pos="530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p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8CF31-106E-419F-B81A-7D97F336CFF3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svg&gt;.pdf"/>
          <p:cNvPicPr/>
          <p:nvPr/>
        </p:nvPicPr>
        <p:blipFill>
          <a:blip r:embed="rId3" cstate="screen">
            <a:alphaModFix am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79" y="1447801"/>
            <a:ext cx="10058428" cy="482018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6317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683">
          <p15:clr>
            <a:srgbClr val="FBAE40"/>
          </p15:clr>
        </p15:guide>
        <p15:guide id="4" orient="horz" pos="2961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ull Screen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BB789-9E22-4F9F-A22C-3AB43232F14F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B06525-092D-44E2-A584-E03EB74BB0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8168640" y="6473952"/>
            <a:ext cx="3048000" cy="975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685891" rtl="0" eaLnBrk="1" latinLnBrk="0" hangingPunct="1">
              <a:defRPr sz="500" kern="500" cap="all" spc="50">
                <a:solidFill>
                  <a:schemeClr val="bg1"/>
                </a:solidFill>
                <a:latin typeface="Dolby Gustan"/>
                <a:ea typeface="+mn-ea"/>
                <a:cs typeface="+mn-cs"/>
              </a:defRPr>
            </a:lvl1pPr>
            <a:lvl2pPr marL="34294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91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837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783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729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674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56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7" baseline="0" dirty="0">
                <a:solidFill>
                  <a:schemeClr val="tx1"/>
                </a:solidFill>
                <a:latin typeface="+mn-lt"/>
              </a:rPr>
              <a:t>CONFIDENTIAL</a:t>
            </a:r>
            <a:r>
              <a:rPr lang="en-US" sz="667" dirty="0">
                <a:solidFill>
                  <a:schemeClr val="tx1"/>
                </a:solidFill>
                <a:latin typeface="+mn-lt"/>
              </a:rPr>
              <a:t> INFORMATION © 2015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65324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ull Screen Photo Revers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8F78B-7DC8-4310-8719-FB5FE1F72DAE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0B06525-092D-44E2-A584-E03EB74BB03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38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D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895600"/>
            <a:ext cx="1524000" cy="104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99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890016"/>
            <a:ext cx="7315200" cy="1011936"/>
          </a:xfrm>
        </p:spPr>
        <p:txBody>
          <a:bodyPr anchor="b">
            <a:normAutofit/>
          </a:bodyPr>
          <a:lstStyle>
            <a:lvl1pPr algn="l">
              <a:defRPr sz="3200">
                <a:latin typeface="Dolby Gustan Medium" panose="02010600040501010103" pitchFamily="50" charset="0"/>
                <a:ea typeface="Dolby Gustan Medium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157984"/>
            <a:ext cx="7315200" cy="1780032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133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E64A0-22A0-4874-8349-1FA2E8CB9CF0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1203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420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900">
          <p15:clr>
            <a:srgbClr val="FBAE40"/>
          </p15:clr>
        </p15:guide>
        <p15:guide id="4" orient="horz" pos="1020">
          <p15:clr>
            <a:srgbClr val="FBAE40"/>
          </p15:clr>
        </p15:guide>
        <p15:guide id="5" orient="horz" pos="1860">
          <p15:clr>
            <a:srgbClr val="FBAE40"/>
          </p15:clr>
        </p15:guide>
        <p15:guide id="6" pos="3744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ption 2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2352"/>
            <a:ext cx="10363200" cy="2694432"/>
          </a:xfrm>
        </p:spPr>
        <p:txBody>
          <a:bodyPr anchor="b">
            <a:normAutofit/>
          </a:bodyPr>
          <a:lstStyle>
            <a:lvl1pPr algn="l">
              <a:defRPr sz="7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B0D3C-47EB-4071-8703-3D04F54DE27A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6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600" y="4754880"/>
            <a:ext cx="10363200" cy="1569720"/>
          </a:xfrm>
        </p:spPr>
        <p:txBody>
          <a:bodyPr/>
          <a:lstStyle>
            <a:lvl1pPr marL="0" indent="0">
              <a:buNone/>
              <a:defRPr sz="24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  <a:lvl2pPr marL="0" indent="0">
              <a:buNone/>
              <a:defRPr sz="1467">
                <a:solidFill>
                  <a:schemeClr val="accent1"/>
                </a:solidFill>
                <a:latin typeface="Dolby Gustan Bold" panose="02010600040501010103" pitchFamily="50" charset="0"/>
                <a:ea typeface="Dolby Gustan Bold" panose="02010600040501010103" pitchFamily="50" charset="0"/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Shape 13"/>
          <p:cNvSpPr/>
          <p:nvPr/>
        </p:nvSpPr>
        <p:spPr>
          <a:xfrm>
            <a:off x="609600" y="4194048"/>
            <a:ext cx="856408" cy="0"/>
          </a:xfrm>
          <a:prstGeom prst="line">
            <a:avLst/>
          </a:prstGeom>
          <a:ln w="38100">
            <a:solidFill>
              <a:srgbClr val="B2BB1E"/>
            </a:solidFill>
            <a:miter lim="400000"/>
          </a:ln>
        </p:spPr>
        <p:txBody>
          <a:bodyPr lIns="0" tIns="0" rIns="0" bIns="0" anchor="ctr"/>
          <a:lstStyle/>
          <a:p>
            <a:pPr lvl="0" algn="l" defTabSz="228557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 dirty="0">
              <a:latin typeface="Verdana"/>
              <a:ea typeface="Verdana"/>
              <a:cs typeface="Verdana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4343400"/>
            <a:ext cx="3048000" cy="304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enter date</a:t>
            </a:r>
          </a:p>
        </p:txBody>
      </p:sp>
    </p:spTree>
    <p:extLst>
      <p:ext uri="{BB962C8B-B14F-4D97-AF65-F5344CB8AC3E}">
        <p14:creationId xmlns:p14="http://schemas.microsoft.com/office/powerpoint/2010/main" val="140986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0" orient="horz" pos="2052">
          <p15:clr>
            <a:srgbClr val="FBAE40"/>
          </p15:clr>
        </p15:guide>
        <p15:guide id="1" orient="horz" pos="612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1884">
          <p15:clr>
            <a:srgbClr val="FBAE40"/>
          </p15:clr>
        </p15:guide>
        <p15:guide id="4" orient="horz" pos="2244">
          <p15:clr>
            <a:srgbClr val="FBAE40"/>
          </p15:clr>
        </p15:guide>
        <p15:guide id="5" orient="horz" pos="2988">
          <p15:clr>
            <a:srgbClr val="FBAE40"/>
          </p15:clr>
        </p15:guide>
        <p15:guide id="6" pos="5184">
          <p15:clr>
            <a:srgbClr val="FBAE40"/>
          </p15:clr>
        </p15:guide>
        <p15:guide id="7" orient="horz" pos="219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>
            <a:noAutofit/>
          </a:bodyPr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1B03C-42A6-4BD1-818A-6259353859E3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74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-No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232B-58F7-4F03-8B3B-BFAA876D1457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B06525-092D-44E2-A584-E03EB74BB0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8168640" y="6473952"/>
            <a:ext cx="3048000" cy="975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685891" rtl="0" eaLnBrk="1" latinLnBrk="0" hangingPunct="1">
              <a:defRPr sz="500" kern="500" cap="all" spc="50">
                <a:solidFill>
                  <a:schemeClr val="bg1"/>
                </a:solidFill>
                <a:latin typeface="Dolby Gustan"/>
                <a:ea typeface="+mn-ea"/>
                <a:cs typeface="+mn-cs"/>
              </a:defRPr>
            </a:lvl1pPr>
            <a:lvl2pPr marL="34294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91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837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783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729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674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56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7" baseline="0" dirty="0">
                <a:solidFill>
                  <a:schemeClr val="tx1"/>
                </a:solidFill>
                <a:latin typeface="+mn-lt"/>
              </a:rPr>
              <a:t>CONFIDENTIAL</a:t>
            </a:r>
            <a:r>
              <a:rPr lang="en-US" sz="667" dirty="0">
                <a:solidFill>
                  <a:schemeClr val="tx1"/>
                </a:solidFill>
                <a:latin typeface="+mn-lt"/>
              </a:rPr>
              <a:t> INFORMATION © 2015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276581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-No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113905"/>
            <a:ext cx="10629207" cy="5278582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1pPr>
            <a:lvl2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2pPr>
            <a:lvl3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3pPr>
            <a:lvl4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4pPr>
            <a:lvl5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E0FA62-F4E2-44DB-A06F-6DDE9E37D4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61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E2911-B7E9-4CB4-B148-2657BC7A9DA7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40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Full Title and Conten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48962-8768-43E7-A45E-C1227B427418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09600" y="119481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82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0059F-A37A-4736-89F6-9B8B1E19C840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56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708">
          <p15:clr>
            <a:srgbClr val="FBAE40"/>
          </p15:clr>
        </p15:guide>
        <p15:guide id="5" orient="horz" pos="2742">
          <p15:clr>
            <a:srgbClr val="FBAE40"/>
          </p15:clr>
        </p15:guide>
        <p15:guide id="6" pos="2592">
          <p15:clr>
            <a:srgbClr val="FBAE40"/>
          </p15:clr>
        </p15:guide>
        <p15:guide id="7" pos="288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lum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730752"/>
            <a:ext cx="10972800" cy="1828800"/>
          </a:xfrm>
        </p:spPr>
        <p:txBody>
          <a:bodyPr tIns="0" anchor="t" anchorCtr="0">
            <a:noAutofit/>
          </a:bodyPr>
          <a:lstStyle>
            <a:lvl1pPr algn="ctr">
              <a:defRPr sz="3200">
                <a:solidFill>
                  <a:schemeClr val="accent1">
                    <a:lumMod val="50000"/>
                  </a:schemeClr>
                </a:solidFill>
                <a:latin typeface="Dolby Gustan Medium" panose="02010600040501010103" pitchFamily="50" charset="0"/>
                <a:ea typeface="Dolby Gustan Medium" panose="02010600040501010103" pitchFamily="50" charset="0"/>
              </a:defRPr>
            </a:lvl1pPr>
          </a:lstStyle>
          <a:p>
            <a:r>
              <a:rPr lang="en-US" dirty="0"/>
              <a:t>Click to add a quote or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16736"/>
            <a:ext cx="3560064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25159" y="1316736"/>
            <a:ext cx="3450336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C4779-9AE2-435A-B8E9-CE6DD687C1B0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130988" y="1316736"/>
            <a:ext cx="3450336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22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0" orient="horz" pos="1764">
          <p15:clr>
            <a:srgbClr val="FBAE40"/>
          </p15:clr>
        </p15:guide>
        <p15:guide id="1" orient="horz" pos="621">
          <p15:clr>
            <a:srgbClr val="FBAE40"/>
          </p15:clr>
        </p15:guide>
        <p15:guide id="2" pos="288">
          <p15:clr>
            <a:srgbClr val="FBAE40"/>
          </p15:clr>
        </p15:guide>
        <p15:guide id="3" pos="5472">
          <p15:clr>
            <a:srgbClr val="FBAE40"/>
          </p15:clr>
        </p15:guide>
        <p15:guide id="4" orient="horz" pos="1601">
          <p15:clr>
            <a:srgbClr val="FBAE40"/>
          </p15:clr>
        </p15:guide>
        <p15:guide id="5" orient="horz" pos="2628">
          <p15:clr>
            <a:srgbClr val="FBAE40"/>
          </p15:clr>
        </p15:guide>
        <p15:guide id="6" pos="1971">
          <p15:clr>
            <a:srgbClr val="FBAE40"/>
          </p15:clr>
        </p15:guide>
        <p15:guide id="7" pos="2088">
          <p15:clr>
            <a:srgbClr val="FBAE40"/>
          </p15:clr>
        </p15:guide>
        <p15:guide id="8" pos="3720">
          <p15:clr>
            <a:srgbClr val="FBAE40"/>
          </p15:clr>
        </p15:guide>
        <p15:guide id="9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 Onl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A5032-92EE-45BD-AC00-FA928BFE1BAF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09600" y="119481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383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19200"/>
            <a:ext cx="10363200" cy="2682240"/>
          </a:xfrm>
        </p:spPr>
        <p:txBody>
          <a:bodyPr anchor="b">
            <a:normAutofit/>
          </a:bodyPr>
          <a:lstStyle>
            <a:lvl1pPr>
              <a:defRPr sz="7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662FC-2DD3-4866-9F8E-A742610B1C94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Shape 37"/>
          <p:cNvSpPr/>
          <p:nvPr/>
        </p:nvSpPr>
        <p:spPr>
          <a:xfrm>
            <a:off x="626316" y="4191000"/>
            <a:ext cx="856408" cy="0"/>
          </a:xfrm>
          <a:prstGeom prst="line">
            <a:avLst/>
          </a:prstGeom>
          <a:ln w="50800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 lvl="0" algn="l" defTabSz="228557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 dirty="0">
              <a:latin typeface="Verdana"/>
              <a:ea typeface="Verdana"/>
              <a:cs typeface="Verdana"/>
            </a:endParaRPr>
          </a:p>
        </p:txBody>
      </p:sp>
      <p:sp>
        <p:nvSpPr>
          <p:cNvPr id="8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4728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ndowpan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C6E48-FF61-4C58-97B4-17EF7369C939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17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2916">
          <p15:clr>
            <a:srgbClr val="FBAE40"/>
          </p15:clr>
        </p15:guide>
        <p15:guide id="2" pos="288">
          <p15:clr>
            <a:srgbClr val="FBAE40"/>
          </p15:clr>
        </p15:guide>
        <p15:guide id="3" pos="5472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dea Option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32" y="1219200"/>
            <a:ext cx="10363200" cy="2682240"/>
          </a:xfrm>
        </p:spPr>
        <p:txBody>
          <a:bodyPr anchor="b">
            <a:normAutofit/>
          </a:bodyPr>
          <a:lstStyle>
            <a:lvl1pPr>
              <a:defRPr sz="9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03EC0-DB72-4E38-8472-EBE386BB3FA8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96419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408">
          <p15:clr>
            <a:srgbClr val="FBAE40"/>
          </p15:clr>
        </p15:guide>
        <p15:guide id="3" pos="530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dea Option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32" y="1219200"/>
            <a:ext cx="10363200" cy="2682240"/>
          </a:xfrm>
        </p:spPr>
        <p:txBody>
          <a:bodyPr anchor="b">
            <a:normAutofit/>
          </a:bodyPr>
          <a:lstStyle>
            <a:lvl1pPr>
              <a:defRPr sz="9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766D-1CF1-43B5-9FDD-3596BBBA4B5E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7489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408">
          <p15:clr>
            <a:srgbClr val="FBAE40"/>
          </p15:clr>
        </p15:guide>
        <p15:guide id="3" pos="530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p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6177D-123D-4E56-939F-9C52CF8012A1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svg&gt;.pdf"/>
          <p:cNvPicPr/>
          <p:nvPr/>
        </p:nvPicPr>
        <p:blipFill>
          <a:blip r:embed="rId3" cstate="screen">
            <a:alphaModFix am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79" y="1447801"/>
            <a:ext cx="10058428" cy="482018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960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683">
          <p15:clr>
            <a:srgbClr val="FBAE40"/>
          </p15:clr>
        </p15:guide>
        <p15:guide id="4" orient="horz" pos="2961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3BE71-4566-411D-BD82-D701BDA42EE4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DAE614D-20C1-46E6-B091-2D066B949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1658" y="6473952"/>
            <a:ext cx="5998464" cy="97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AHG8: On signaling PH RPR scaling window offsets</a:t>
            </a:r>
          </a:p>
        </p:txBody>
      </p:sp>
    </p:spTree>
    <p:extLst>
      <p:ext uri="{BB962C8B-B14F-4D97-AF65-F5344CB8AC3E}">
        <p14:creationId xmlns:p14="http://schemas.microsoft.com/office/powerpoint/2010/main" val="404048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ull Screen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086C-3605-4E33-BD60-E4FD9F19AAFF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Footer Placeholder 4"/>
          <p:cNvSpPr txBox="1">
            <a:spLocks/>
          </p:cNvSpPr>
          <p:nvPr/>
        </p:nvSpPr>
        <p:spPr>
          <a:xfrm>
            <a:off x="8168640" y="6473952"/>
            <a:ext cx="3048000" cy="975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685891" rtl="0" eaLnBrk="1" latinLnBrk="0" hangingPunct="1">
              <a:defRPr sz="500" kern="500" cap="all" spc="50">
                <a:solidFill>
                  <a:schemeClr val="bg1"/>
                </a:solidFill>
                <a:latin typeface="Dolby Gustan"/>
                <a:ea typeface="+mn-ea"/>
                <a:cs typeface="+mn-cs"/>
              </a:defRPr>
            </a:lvl1pPr>
            <a:lvl2pPr marL="34294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91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837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783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729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674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56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7" baseline="0" dirty="0">
                <a:solidFill>
                  <a:schemeClr val="tx1"/>
                </a:solidFill>
                <a:latin typeface="+mn-lt"/>
              </a:rPr>
              <a:t>CONFIDENTIAL</a:t>
            </a:r>
            <a:r>
              <a:rPr lang="en-US" sz="667" dirty="0">
                <a:solidFill>
                  <a:schemeClr val="tx1"/>
                </a:solidFill>
                <a:latin typeface="+mn-lt"/>
              </a:rPr>
              <a:t> INFORMATION © 2015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60945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ull Screen Photo Revers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99C9B-C7FF-4B99-BFEC-F0BC705BC493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75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D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895600"/>
            <a:ext cx="1524000" cy="104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94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Full Title and Conten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latin typeface="+mn-lt"/>
              </a:defRPr>
            </a:lvl1pPr>
          </a:lstStyle>
          <a:p>
            <a:fld id="{779D741A-4EF6-4B99-9D40-E244F730F158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latin typeface="+mn-lt"/>
              </a:defRPr>
            </a:lvl1pPr>
          </a:lstStyle>
          <a:p>
            <a:fld id="{24E0FA62-F4E2-44DB-A06F-6DDE9E37D4A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09600" y="119481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1C4CC9ED-B26A-4255-933B-61C6BA830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1658" y="6473952"/>
            <a:ext cx="5998464" cy="97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AHG8: On signaling PH RPR scaling window offsets</a:t>
            </a:r>
          </a:p>
        </p:txBody>
      </p:sp>
    </p:spTree>
    <p:extLst>
      <p:ext uri="{BB962C8B-B14F-4D97-AF65-F5344CB8AC3E}">
        <p14:creationId xmlns:p14="http://schemas.microsoft.com/office/powerpoint/2010/main" val="28040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8DC07-EF73-43FF-A70E-8ED082BE84DA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ECD8D08-94AF-44C3-AB8B-EB189F261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1658" y="6473952"/>
            <a:ext cx="5998464" cy="97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AHG8: On signaling PH RPR scaling window offsets</a:t>
            </a:r>
          </a:p>
        </p:txBody>
      </p:sp>
    </p:spTree>
    <p:extLst>
      <p:ext uri="{BB962C8B-B14F-4D97-AF65-F5344CB8AC3E}">
        <p14:creationId xmlns:p14="http://schemas.microsoft.com/office/powerpoint/2010/main" val="2266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708">
          <p15:clr>
            <a:srgbClr val="FBAE40"/>
          </p15:clr>
        </p15:guide>
        <p15:guide id="5" orient="horz" pos="2742">
          <p15:clr>
            <a:srgbClr val="FBAE40"/>
          </p15:clr>
        </p15:guide>
        <p15:guide id="6" pos="2592">
          <p15:clr>
            <a:srgbClr val="FBAE40"/>
          </p15:clr>
        </p15:guide>
        <p15:guide id="7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lum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730752"/>
            <a:ext cx="10972800" cy="1828800"/>
          </a:xfrm>
        </p:spPr>
        <p:txBody>
          <a:bodyPr tIns="0" anchor="t" anchorCtr="0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Dolby Gustan Medium" panose="02010600040501010103" pitchFamily="50" charset="0"/>
                <a:ea typeface="Dolby Gustan Medium" panose="02010600040501010103" pitchFamily="50" charset="0"/>
              </a:defRPr>
            </a:lvl1pPr>
          </a:lstStyle>
          <a:p>
            <a:r>
              <a:rPr lang="en-US" dirty="0"/>
              <a:t>Click to add a quote or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16736"/>
            <a:ext cx="3560064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25159" y="1316736"/>
            <a:ext cx="3450336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E956A-4501-4A01-99B6-3B2D13B7C368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130988" y="1316736"/>
            <a:ext cx="3450336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77A5E6C-4147-4352-931C-C264827B5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1658" y="6473952"/>
            <a:ext cx="5998464" cy="975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AHG8: On signaling PH RPR scaling window offsets</a:t>
            </a:r>
          </a:p>
        </p:txBody>
      </p:sp>
    </p:spTree>
    <p:extLst>
      <p:ext uri="{BB962C8B-B14F-4D97-AF65-F5344CB8AC3E}">
        <p14:creationId xmlns:p14="http://schemas.microsoft.com/office/powerpoint/2010/main" val="58187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621">
          <p15:clr>
            <a:srgbClr val="FBAE40"/>
          </p15:clr>
        </p15:guide>
        <p15:guide id="2" pos="288">
          <p15:clr>
            <a:srgbClr val="FBAE40"/>
          </p15:clr>
        </p15:guide>
        <p15:guide id="3" pos="5472">
          <p15:clr>
            <a:srgbClr val="FBAE40"/>
          </p15:clr>
        </p15:guide>
        <p15:guide id="4" orient="horz" pos="1601">
          <p15:clr>
            <a:srgbClr val="FBAE40"/>
          </p15:clr>
        </p15:guide>
        <p15:guide id="5" orient="horz" pos="2628">
          <p15:clr>
            <a:srgbClr val="FBAE40"/>
          </p15:clr>
        </p15:guide>
        <p15:guide id="6" pos="1971">
          <p15:clr>
            <a:srgbClr val="FBAE40"/>
          </p15:clr>
        </p15:guide>
        <p15:guide id="7" pos="2088">
          <p15:clr>
            <a:srgbClr val="FBAE40"/>
          </p15:clr>
        </p15:guide>
        <p15:guide id="8" orient="horz" pos="1764">
          <p15:clr>
            <a:srgbClr val="FBAE40"/>
          </p15:clr>
        </p15:guide>
        <p15:guide id="9" pos="3720">
          <p15:clr>
            <a:srgbClr val="FBAE40"/>
          </p15:clr>
        </p15:guide>
        <p15:guide id="10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Title Onl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3ADD3-4A55-42F7-AAE9-061125F97017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AHG8: On signaling PH RPR scaling window offsets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09600" y="119481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603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image" Target="../media/image6.jpg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19" Type="http://schemas.openxmlformats.org/officeDocument/2006/relationships/image" Target="../media/image9.jpg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0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25625"/>
            <a:ext cx="10515600" cy="43513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67">
                <a:solidFill>
                  <a:schemeClr val="bg1"/>
                </a:solidFill>
                <a:latin typeface="Eras Medium ITC" panose="020B0602030504020804" pitchFamily="34" charset="0"/>
              </a:defRPr>
            </a:lvl1pPr>
          </a:lstStyle>
          <a:p>
            <a:fld id="{36538780-355F-4248-B023-DB0C790E03BC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67">
                <a:solidFill>
                  <a:schemeClr val="bg1"/>
                </a:solidFill>
                <a:latin typeface="Eras Medium ITC" panose="020B0602030504020804" pitchFamily="34" charset="0"/>
              </a:defRPr>
            </a:lvl1pPr>
          </a:lstStyle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8560" y="6473952"/>
            <a:ext cx="243840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67">
                <a:solidFill>
                  <a:schemeClr val="bg1"/>
                </a:solidFill>
                <a:latin typeface="Eras Medium ITC" panose="020B0602030504020804" pitchFamily="34" charset="0"/>
              </a:defRPr>
            </a:lvl1pPr>
          </a:lstStyle>
          <a:p>
            <a:fld id="{24E0FA62-F4E2-44DB-A06F-6DDE9E37D4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18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714" r:id="rId18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Eras Medium ITC" panose="020B0602030504020804" pitchFamily="34" charset="0"/>
          <a:ea typeface="+mj-ea"/>
          <a:cs typeface="+mj-cs"/>
        </a:defRPr>
      </a:lvl1pPr>
    </p:titleStyle>
    <p:bodyStyle>
      <a:lvl1pPr marL="341367" indent="-341367" algn="l" defTabSz="914377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133" kern="1200">
          <a:solidFill>
            <a:schemeClr val="bg1"/>
          </a:solidFill>
          <a:latin typeface="Eras Medium ITC" panose="020B0602030504020804" pitchFamily="34" charset="0"/>
          <a:ea typeface="+mn-ea"/>
          <a:cs typeface="+mn-cs"/>
        </a:defRPr>
      </a:lvl1pPr>
      <a:lvl2pPr marL="685783" indent="-280409" algn="l" defTabSz="914377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–"/>
        <a:defRPr sz="1867" kern="1200">
          <a:solidFill>
            <a:schemeClr val="bg1"/>
          </a:solidFill>
          <a:latin typeface="Eras Medium ITC" panose="020B0602030504020804" pitchFamily="34" charset="0"/>
          <a:ea typeface="+mn-ea"/>
          <a:cs typeface="+mn-cs"/>
        </a:defRPr>
      </a:lvl2pPr>
      <a:lvl3pPr marL="914377" indent="-228594" algn="l" defTabSz="914377" rtl="0" eaLnBrk="1" latinLnBrk="0" hangingPunct="1">
        <a:lnSpc>
          <a:spcPct val="10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Eras Medium ITC" panose="020B0602030504020804" pitchFamily="34" charset="0"/>
          <a:ea typeface="+mn-ea"/>
          <a:cs typeface="+mn-cs"/>
        </a:defRPr>
      </a:lvl3pPr>
      <a:lvl4pPr marL="1194786" indent="-228594" algn="l" defTabSz="914377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467" kern="1200">
          <a:solidFill>
            <a:schemeClr val="bg1"/>
          </a:solidFill>
          <a:latin typeface="Eras Medium ITC" panose="020B0602030504020804" pitchFamily="34" charset="0"/>
          <a:ea typeface="+mn-ea"/>
          <a:cs typeface="+mn-cs"/>
        </a:defRPr>
      </a:lvl4pPr>
      <a:lvl5pPr marL="1426428" indent="-228594" algn="l" defTabSz="914377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•"/>
        <a:defRPr sz="1467" kern="1200">
          <a:solidFill>
            <a:schemeClr val="bg1"/>
          </a:solidFill>
          <a:latin typeface="Eras Medium ITC" panose="020B0602030504020804" pitchFamily="34" charset="0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25625"/>
            <a:ext cx="10515600" cy="43513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67">
                <a:solidFill>
                  <a:schemeClr val="bg1"/>
                </a:solidFill>
              </a:defRPr>
            </a:lvl1pPr>
          </a:lstStyle>
          <a:p>
            <a:fld id="{BE92833F-D236-4705-ACDB-E9FB4E0CBAC1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67">
                <a:solidFill>
                  <a:schemeClr val="bg1"/>
                </a:solidFill>
              </a:defRPr>
            </a:lvl1pPr>
          </a:lstStyle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8560" y="6473952"/>
            <a:ext cx="243840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67">
                <a:solidFill>
                  <a:schemeClr val="bg1"/>
                </a:solidFill>
              </a:defRPr>
            </a:lvl1pPr>
          </a:lstStyle>
          <a:p>
            <a:fld id="{10B06525-092D-44E2-A584-E03EB74BB0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8168640" y="6473952"/>
            <a:ext cx="3048000" cy="975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685891" rtl="0" eaLnBrk="1" latinLnBrk="0" hangingPunct="1">
              <a:defRPr sz="500" kern="500" cap="all" spc="50">
                <a:solidFill>
                  <a:schemeClr val="bg1"/>
                </a:solidFill>
                <a:latin typeface="Dolby Gustan"/>
                <a:ea typeface="+mn-ea"/>
                <a:cs typeface="+mn-cs"/>
              </a:defRPr>
            </a:lvl1pPr>
            <a:lvl2pPr marL="34294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91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837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783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729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674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56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7" baseline="0" dirty="0">
                <a:solidFill>
                  <a:schemeClr val="bg1"/>
                </a:solidFill>
                <a:latin typeface="+mn-lt"/>
              </a:rPr>
              <a:t>CONFIDENTIAL</a:t>
            </a:r>
            <a:r>
              <a:rPr lang="en-US" sz="667" dirty="0">
                <a:solidFill>
                  <a:schemeClr val="bg1"/>
                </a:solidFill>
                <a:latin typeface="+mn-lt"/>
              </a:rPr>
              <a:t> INFORMATION © 2015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2752665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1367" indent="-341367" algn="l" defTabSz="914377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133" kern="1200">
          <a:solidFill>
            <a:schemeClr val="bg1"/>
          </a:solidFill>
          <a:latin typeface="+mn-lt"/>
          <a:ea typeface="+mn-ea"/>
          <a:cs typeface="+mn-cs"/>
        </a:defRPr>
      </a:lvl1pPr>
      <a:lvl2pPr marL="685783" indent="-280409" algn="l" defTabSz="914377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–"/>
        <a:defRPr sz="1867" kern="1200">
          <a:solidFill>
            <a:schemeClr val="bg1"/>
          </a:solidFill>
          <a:latin typeface="+mn-lt"/>
          <a:ea typeface="+mn-ea"/>
          <a:cs typeface="+mn-cs"/>
        </a:defRPr>
      </a:lvl2pPr>
      <a:lvl3pPr marL="914377" indent="-228594" algn="l" defTabSz="914377" rtl="0" eaLnBrk="1" latinLnBrk="0" hangingPunct="1">
        <a:lnSpc>
          <a:spcPct val="10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194786" indent="-228594" algn="l" defTabSz="914377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467" kern="1200">
          <a:solidFill>
            <a:schemeClr val="bg1"/>
          </a:solidFill>
          <a:latin typeface="+mn-lt"/>
          <a:ea typeface="+mn-ea"/>
          <a:cs typeface="+mn-cs"/>
        </a:defRPr>
      </a:lvl4pPr>
      <a:lvl5pPr marL="1426428" indent="-228594" algn="l" defTabSz="914377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•"/>
        <a:defRPr sz="1467" kern="1200">
          <a:solidFill>
            <a:schemeClr val="bg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25625"/>
            <a:ext cx="10515600" cy="43513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67">
                <a:solidFill>
                  <a:schemeClr val="bg1"/>
                </a:solidFill>
              </a:defRPr>
            </a:lvl1pPr>
          </a:lstStyle>
          <a:p>
            <a:fld id="{0FD08C45-E5F8-425D-8E92-D4B16252FFCA}" type="datetime1">
              <a:rPr lang="en-US" smtClean="0"/>
              <a:t>10/16/2023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67">
                <a:solidFill>
                  <a:schemeClr val="bg1"/>
                </a:solidFill>
              </a:defRPr>
            </a:lvl1pPr>
          </a:lstStyle>
          <a:p>
            <a:r>
              <a:rPr lang="en-US"/>
              <a:t>AHG8: Support of ROI RPR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8560" y="6473952"/>
            <a:ext cx="243840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67">
                <a:solidFill>
                  <a:schemeClr val="bg1"/>
                </a:solidFill>
              </a:defRPr>
            </a:lvl1pPr>
          </a:lstStyle>
          <a:p>
            <a:fld id="{10B06525-092D-44E2-A584-E03EB74BB0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8168640" y="6473952"/>
            <a:ext cx="3048000" cy="975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685891" rtl="0" eaLnBrk="1" latinLnBrk="0" hangingPunct="1">
              <a:defRPr sz="500" kern="500" cap="all" spc="50">
                <a:solidFill>
                  <a:schemeClr val="bg1"/>
                </a:solidFill>
                <a:latin typeface="Dolby Gustan"/>
                <a:ea typeface="+mn-ea"/>
                <a:cs typeface="+mn-cs"/>
              </a:defRPr>
            </a:lvl1pPr>
            <a:lvl2pPr marL="34294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91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837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783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729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674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56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7" baseline="0" dirty="0">
                <a:solidFill>
                  <a:schemeClr val="bg1"/>
                </a:solidFill>
                <a:latin typeface="+mn-lt"/>
              </a:rPr>
              <a:t>CONFIDENTIAL</a:t>
            </a:r>
            <a:r>
              <a:rPr lang="en-US" sz="667" dirty="0">
                <a:solidFill>
                  <a:schemeClr val="bg1"/>
                </a:solidFill>
                <a:latin typeface="+mn-lt"/>
              </a:rPr>
              <a:t> INFORMATION © 2015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975460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1367" indent="-341367" algn="l" defTabSz="914377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133" kern="1200">
          <a:solidFill>
            <a:schemeClr val="bg1"/>
          </a:solidFill>
          <a:latin typeface="+mn-lt"/>
          <a:ea typeface="+mn-ea"/>
          <a:cs typeface="+mn-cs"/>
        </a:defRPr>
      </a:lvl1pPr>
      <a:lvl2pPr marL="685783" indent="-280409" algn="l" defTabSz="914377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–"/>
        <a:defRPr sz="1867" kern="1200">
          <a:solidFill>
            <a:schemeClr val="bg1"/>
          </a:solidFill>
          <a:latin typeface="+mn-lt"/>
          <a:ea typeface="+mn-ea"/>
          <a:cs typeface="+mn-cs"/>
        </a:defRPr>
      </a:lvl2pPr>
      <a:lvl3pPr marL="914377" indent="-228594" algn="l" defTabSz="914377" rtl="0" eaLnBrk="1" latinLnBrk="0" hangingPunct="1">
        <a:lnSpc>
          <a:spcPct val="10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194786" indent="-228594" algn="l" defTabSz="914377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467" kern="1200">
          <a:solidFill>
            <a:schemeClr val="bg1"/>
          </a:solidFill>
          <a:latin typeface="+mn-lt"/>
          <a:ea typeface="+mn-ea"/>
          <a:cs typeface="+mn-cs"/>
        </a:defRPr>
      </a:lvl4pPr>
      <a:lvl5pPr marL="1426428" indent="-228594" algn="l" defTabSz="914377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•"/>
        <a:defRPr sz="1467" kern="1200">
          <a:solidFill>
            <a:schemeClr val="bg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08221" y="266572"/>
            <a:ext cx="9908420" cy="3162428"/>
          </a:xfrm>
        </p:spPr>
        <p:txBody>
          <a:bodyPr/>
          <a:lstStyle/>
          <a:p>
            <a:pPr algn="ctr"/>
            <a:r>
              <a:rPr lang="en-US" sz="3600" b="1" dirty="0">
                <a:latin typeface="+mn-lt"/>
                <a:ea typeface="Dolby Gustan Bold" panose="020B0504030301020103" pitchFamily="34" charset="0"/>
                <a:cs typeface="Times New Roman" panose="02020603050405020304" pitchFamily="18" charset="0"/>
              </a:rPr>
              <a:t>JVET-AF0071, EE1-related: Further complexity reduction on the joint EE1-0 (LOP.2) unified filter</a:t>
            </a:r>
            <a:endParaRPr lang="en-US" sz="3600" dirty="0">
              <a:latin typeface="+mn-lt"/>
              <a:ea typeface="Dolby Gustan Bold Italic" pitchFamily="34" charset="0"/>
              <a:cs typeface="Arial Unicode MS" panose="020B0604020202020204" pitchFamily="34" charset="-12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94119" y="4356617"/>
            <a:ext cx="9281402" cy="1939680"/>
          </a:xfrm>
        </p:spPr>
        <p:txBody>
          <a:bodyPr/>
          <a:lstStyle/>
          <a:p>
            <a:r>
              <a:rPr lang="en-US" sz="2000" dirty="0">
                <a:latin typeface="Dolby Gustan Light" panose="01060302020201010102" pitchFamily="18" charset="0"/>
                <a:ea typeface="Dolby Gustan Light" panose="01060302020201010102" pitchFamily="18" charset="0"/>
              </a:rPr>
              <a:t>October, 2023</a:t>
            </a:r>
          </a:p>
          <a:p>
            <a:pPr algn="l"/>
            <a:r>
              <a:rPr lang="en-US" sz="2000" b="0" i="0" u="none" strike="noStrike" baseline="0" dirty="0">
                <a:latin typeface="CenturySchoolbook"/>
              </a:rPr>
              <a:t>Tong Shao, Peng Yin, Sean McCarthy (Dolby)</a:t>
            </a:r>
          </a:p>
          <a:p>
            <a:pPr algn="l"/>
            <a:r>
              <a:rPr lang="en-US" sz="2000" b="0" i="0" u="none" strike="noStrike" baseline="0" dirty="0">
                <a:latin typeface="CenturySchoolbook"/>
              </a:rPr>
              <a:t>Jay N. Shingala, Ajay Shyam, Ajat Suneja, Siddarth P. Badya (</a:t>
            </a:r>
            <a:r>
              <a:rPr lang="en-US" sz="2000" b="0" i="0" u="none" strike="noStrike" baseline="0" dirty="0" err="1">
                <a:latin typeface="CenturySchoolbook"/>
              </a:rPr>
              <a:t>Ittiam</a:t>
            </a:r>
            <a:r>
              <a:rPr lang="en-US" sz="2000" b="0" i="0" u="none" strike="noStrike" baseline="0" dirty="0">
                <a:latin typeface="CenturySchoolbook"/>
              </a:rPr>
              <a:t>)</a:t>
            </a:r>
            <a:endParaRPr lang="en-US" sz="2000" dirty="0">
              <a:latin typeface="Dolby Gustan Light" panose="01060302020201010102" pitchFamily="18" charset="0"/>
              <a:ea typeface="Dolby Gustan Light" panose="01060302020201010102" pitchFamily="18" charset="0"/>
              <a:cs typeface="Arial Unicode MS" panose="020B0604020202020204" pitchFamily="34" charset="-128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89FE67-2DE7-46FE-9854-D65F1A6F2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FC6BC9-879A-5BC8-FB3B-F21F9FF213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117" y="364949"/>
            <a:ext cx="1155169" cy="8815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8BAE67-D18F-CB64-0FAC-277C3FA794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375" y="497613"/>
            <a:ext cx="1471371" cy="59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43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2897"/>
    </mc:Choice>
    <mc:Fallback xmlns="">
      <p:transition advTm="12897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7BC0-AA07-47EB-866D-706B63FD0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Compared to best trained LOP2.3, SADL int16</a:t>
            </a:r>
            <a:endParaRPr lang="en-GB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A3F78-3927-419D-B735-527FA17B8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29847"/>
            <a:ext cx="4101737" cy="2310591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{0.00%, 0.78%, 1.06%} under AI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{-0.08%, 1.76%, 2.04%} under RA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~5% decoding </a:t>
            </a:r>
            <a:r>
              <a:rPr lang="en-US" sz="1600">
                <a:ea typeface="Dolby Gustan Book Italic" panose="020B0504030301020103" pitchFamily="34" charset="0"/>
              </a:rPr>
              <a:t>time reduction</a:t>
            </a:r>
            <a:endParaRPr lang="en-US" sz="1600" dirty="0">
              <a:ea typeface="Dolby Gustan Book Italic" panose="020B0504030301020103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7C18F-81DB-4D28-BDEA-9C3239834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560" y="7122021"/>
            <a:ext cx="243840" cy="97536"/>
          </a:xfrm>
        </p:spPr>
        <p:txBody>
          <a:bodyPr/>
          <a:lstStyle/>
          <a:p>
            <a:fld id="{24E0FA62-F4E2-44DB-A06F-6DDE9E37D4AC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7365403-E08E-47BA-BB77-D4DBB51A7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31" y="43978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7652C9C-6CBD-7131-2E9C-4FE97A5DAE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80777" y="3429000"/>
            <a:ext cx="7803154" cy="2503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160D1EC-6C43-A3CC-8893-BC932C63C6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5093" y="3429000"/>
            <a:ext cx="7668441" cy="25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16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1996"/>
    </mc:Choice>
    <mc:Fallback xmlns="">
      <p:transition advTm="21996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7BC0-AA07-47EB-866D-706B63FD0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Compared to our trained LOP2.3 with </a:t>
            </a:r>
            <a:r>
              <a:rPr lang="en-US" sz="2000" dirty="0" err="1"/>
              <a:t>batchsize</a:t>
            </a:r>
            <a:r>
              <a:rPr lang="en-US" sz="2000" dirty="0"/>
              <a:t>=64, SADL ft32</a:t>
            </a:r>
            <a:endParaRPr lang="en-GB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A3F78-3927-419D-B735-527FA17B8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29847"/>
            <a:ext cx="4101737" cy="2310591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{-0.11%, -0.31%, -0.33%} under AI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{-0.14%, 0.66%, -1.56%} under RA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A fairer ablation study.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 err="1">
                <a:ea typeface="Dolby Gustan Book Italic" panose="020B0504030301020103" pitchFamily="34" charset="0"/>
              </a:rPr>
              <a:t>Batchsize</a:t>
            </a:r>
            <a:r>
              <a:rPr lang="en-US" sz="1600" dirty="0">
                <a:ea typeface="Dolby Gustan Book Italic" panose="020B0504030301020103" pitchFamily="34" charset="0"/>
              </a:rPr>
              <a:t>=64. All others are the same as LOP2.3 training strategy.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7C18F-81DB-4D28-BDEA-9C3239834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560" y="7122021"/>
            <a:ext cx="243840" cy="97536"/>
          </a:xfrm>
        </p:spPr>
        <p:txBody>
          <a:bodyPr/>
          <a:lstStyle/>
          <a:p>
            <a:fld id="{24E0FA62-F4E2-44DB-A06F-6DDE9E37D4AC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7365403-E08E-47BA-BB77-D4DBB51A7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31" y="43978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52BC26-63A2-5C3D-58CC-B477BEF524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8560" y="3057180"/>
            <a:ext cx="7741920" cy="3524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60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1996"/>
    </mc:Choice>
    <mc:Fallback xmlns="">
      <p:transition advTm="21996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7BC0-AA07-47EB-866D-706B63FD0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Compared to NNVC-6.0 VTM anchor, SADL ft32</a:t>
            </a:r>
            <a:endParaRPr lang="en-GB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7C18F-81DB-4D28-BDEA-9C3239834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560" y="7122021"/>
            <a:ext cx="243840" cy="97536"/>
          </a:xfrm>
        </p:spPr>
        <p:txBody>
          <a:bodyPr/>
          <a:lstStyle/>
          <a:p>
            <a:fld id="{24E0FA62-F4E2-44DB-A06F-6DDE9E37D4AC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7365403-E08E-47BA-BB77-D4DBB51A7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31" y="43978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361DD7-E784-1A17-B4C9-A5D2A8E4A1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6827" y="2460172"/>
            <a:ext cx="8100476" cy="3460727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2565858-FA54-B86A-CF1F-F558C421D4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29847"/>
            <a:ext cx="4101737" cy="2310591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{-4.77%, -9.14%, -9.13%} under AI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{-5.46%, -9.31%, -9.20%} under RA</a:t>
            </a:r>
          </a:p>
        </p:txBody>
      </p:sp>
    </p:spTree>
    <p:extLst>
      <p:ext uri="{BB962C8B-B14F-4D97-AF65-F5344CB8AC3E}">
        <p14:creationId xmlns:p14="http://schemas.microsoft.com/office/powerpoint/2010/main" val="157069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1996"/>
    </mc:Choice>
    <mc:Fallback xmlns="">
      <p:transition advTm="21996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7BC0-AA07-47EB-866D-706B63FD0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Compared to NNVC-6.0 VTM anchor, SADL int16</a:t>
            </a:r>
            <a:endParaRPr lang="en-GB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7C18F-81DB-4D28-BDEA-9C3239834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560" y="7122021"/>
            <a:ext cx="243840" cy="97536"/>
          </a:xfrm>
        </p:spPr>
        <p:txBody>
          <a:bodyPr/>
          <a:lstStyle/>
          <a:p>
            <a:fld id="{24E0FA62-F4E2-44DB-A06F-6DDE9E37D4AC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7365403-E08E-47BA-BB77-D4DBB51A7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31" y="43978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2565858-FA54-B86A-CF1F-F558C421D4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29847"/>
            <a:ext cx="4101737" cy="2310591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{-4.74%, -9.09%, -9.17%} under AI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>
                <a:ea typeface="Dolby Gustan Book Italic" panose="020B0504030301020103" pitchFamily="34" charset="0"/>
              </a:rPr>
              <a:t>{-5.38%, -9.41%, -8.57%} </a:t>
            </a:r>
            <a:r>
              <a:rPr lang="en-US" sz="1600" dirty="0">
                <a:ea typeface="Dolby Gustan Book Italic" panose="020B0504030301020103" pitchFamily="34" charset="0"/>
              </a:rPr>
              <a:t>under RA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9AA0E5-DED4-6EE6-5F80-4059497D7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768" y="2253995"/>
            <a:ext cx="8177614" cy="373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106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1996"/>
    </mc:Choice>
    <mc:Fallback xmlns="">
      <p:transition advTm="21996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7BC0-AA07-47EB-866D-706B63FD0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92246"/>
            <a:ext cx="10415452" cy="841248"/>
          </a:xfrm>
        </p:spPr>
        <p:txBody>
          <a:bodyPr/>
          <a:lstStyle/>
          <a:p>
            <a:r>
              <a:rPr lang="en-US" sz="2400" dirty="0"/>
              <a:t>Conclusions</a:t>
            </a:r>
            <a:br>
              <a:rPr lang="en-US" sz="2400" dirty="0"/>
            </a:br>
            <a:endParaRPr lang="en-GB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A3F78-3927-419D-B735-527FA17B8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981409"/>
            <a:ext cx="9269691" cy="3625396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800" dirty="0">
                <a:ea typeface="Dolby Gustan Book Italic" panose="020B0504030301020103" pitchFamily="34" charset="0"/>
              </a:rPr>
              <a:t>New residual block fusion architecture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800" dirty="0">
                <a:ea typeface="Dolby Gustan Book Italic" panose="020B0504030301020103" pitchFamily="34" charset="0"/>
              </a:rPr>
              <a:t>Complexity of the unified LOP2.3 reduced from 17.05 </a:t>
            </a:r>
            <a:r>
              <a:rPr lang="en-US" sz="1800" dirty="0" err="1">
                <a:ea typeface="Dolby Gustan Book Italic" panose="020B0504030301020103" pitchFamily="34" charset="0"/>
              </a:rPr>
              <a:t>kMac</a:t>
            </a:r>
            <a:r>
              <a:rPr lang="en-US" sz="1800" dirty="0">
                <a:ea typeface="Dolby Gustan Book Italic" panose="020B0504030301020103" pitchFamily="34" charset="0"/>
              </a:rPr>
              <a:t>/Pixel to 16.56 </a:t>
            </a:r>
            <a:r>
              <a:rPr lang="en-US" sz="1800" dirty="0" err="1">
                <a:ea typeface="Dolby Gustan Book Italic" panose="020B0504030301020103" pitchFamily="34" charset="0"/>
              </a:rPr>
              <a:t>kMac</a:t>
            </a:r>
            <a:r>
              <a:rPr lang="en-US" sz="1800" dirty="0">
                <a:ea typeface="Dolby Gustan Book Italic" panose="020B0504030301020103" pitchFamily="34" charset="0"/>
              </a:rPr>
              <a:t>/Pixel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800" dirty="0">
                <a:ea typeface="Dolby Gustan Book Italic" panose="020B0504030301020103" pitchFamily="34" charset="0"/>
              </a:rPr>
              <a:t>Reduce the number of convolutional layers by 13%.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800" dirty="0">
                <a:ea typeface="Dolby Gustan Book Italic" panose="020B0504030301020103" pitchFamily="34" charset="0"/>
              </a:rPr>
              <a:t>Actual decoding time is reduced by ~5</a:t>
            </a:r>
            <a:r>
              <a:rPr lang="en-US" sz="1800">
                <a:ea typeface="Dolby Gustan Book Italic" panose="020B0504030301020103" pitchFamily="34" charset="0"/>
              </a:rPr>
              <a:t>% compared to LOP2.3</a:t>
            </a:r>
            <a:endParaRPr lang="en-US" sz="1800" dirty="0">
              <a:ea typeface="Dolby Gustan Book Italic" panose="020B05040303010201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800" dirty="0">
                <a:ea typeface="Dolby Gustan Book Italic" panose="020B0504030301020103" pitchFamily="34" charset="0"/>
              </a:rPr>
              <a:t>Improved BD-Rate in our ablation tests (LOP2.3 bs-64) for both luma and chroma components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800" dirty="0">
                <a:ea typeface="Dolby Gustan Book Italic" panose="020B0504030301020103" pitchFamily="34" charset="0"/>
              </a:rPr>
              <a:t>Slightly improved Luma compared to best trained LOP2.3, with some loss in Chroma.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800" dirty="0">
                <a:ea typeface="Dolby Gustan Book Italic" panose="020B0504030301020103" pitchFamily="34" charset="0"/>
              </a:rPr>
              <a:t>Propose to further study in the next EE1.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800" dirty="0">
                <a:ea typeface="Dolby Gustan Book Italic" panose="020B0504030301020103" pitchFamily="34" charset="0"/>
              </a:rPr>
              <a:t>Thanks Qualcomm for crosscheck.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600" dirty="0">
              <a:ea typeface="Dolby Gustan Book Italic" panose="020B0504030301020103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7C18F-81DB-4D28-BDEA-9C3239834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560" y="7122021"/>
            <a:ext cx="243840" cy="97536"/>
          </a:xfrm>
        </p:spPr>
        <p:txBody>
          <a:bodyPr/>
          <a:lstStyle/>
          <a:p>
            <a:fld id="{24E0FA62-F4E2-44DB-A06F-6DDE9E37D4AC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7365403-E08E-47BA-BB77-D4DBB51A7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31" y="43978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19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4863"/>
    </mc:Choice>
    <mc:Fallback xmlns="">
      <p:transition advTm="44863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7BC0-AA07-47EB-866D-706B63FD0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21" y="1886277"/>
            <a:ext cx="10363200" cy="841248"/>
          </a:xfrm>
        </p:spPr>
        <p:txBody>
          <a:bodyPr/>
          <a:lstStyle/>
          <a:p>
            <a:pPr algn="ctr"/>
            <a:r>
              <a:rPr lang="en-US" sz="2400" dirty="0"/>
              <a:t>Q&amp;A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Thanks!</a:t>
            </a:r>
            <a:br>
              <a:rPr lang="en-US" sz="2400" dirty="0"/>
            </a:br>
            <a:br>
              <a:rPr lang="en-US" sz="2400" dirty="0"/>
            </a:br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7C18F-81DB-4D28-BDEA-9C3239834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560" y="7122021"/>
            <a:ext cx="243840" cy="97536"/>
          </a:xfrm>
        </p:spPr>
        <p:txBody>
          <a:bodyPr/>
          <a:lstStyle/>
          <a:p>
            <a:fld id="{24E0FA62-F4E2-44DB-A06F-6DDE9E37D4AC}" type="slidenum">
              <a:rPr lang="en-US" smtClean="0"/>
              <a:t>15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60ED71-4072-304A-31CD-0AF6BF734A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210" y="4608114"/>
            <a:ext cx="1703811" cy="13002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BCD0A4-B931-3D9C-2238-FB0A0E1540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8556" y="4915901"/>
            <a:ext cx="1703811" cy="68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09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597"/>
    </mc:Choice>
    <mc:Fallback xmlns="">
      <p:transition advTm="2597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7BC0-AA07-47EB-866D-706B63FD0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92246"/>
            <a:ext cx="10415452" cy="841248"/>
          </a:xfrm>
        </p:spPr>
        <p:txBody>
          <a:bodyPr/>
          <a:lstStyle/>
          <a:p>
            <a:r>
              <a:rPr lang="en-US" sz="2400" dirty="0"/>
              <a:t>Training and Inference Stage Information</a:t>
            </a:r>
            <a:br>
              <a:rPr lang="en-US" sz="2400" dirty="0"/>
            </a:br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7C18F-81DB-4D28-BDEA-9C3239834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560" y="7122021"/>
            <a:ext cx="243840" cy="97536"/>
          </a:xfrm>
        </p:spPr>
        <p:txBody>
          <a:bodyPr/>
          <a:lstStyle/>
          <a:p>
            <a:fld id="{24E0FA62-F4E2-44DB-A06F-6DDE9E37D4AC}" type="slidenum">
              <a:rPr lang="en-US" smtClean="0"/>
              <a:t>16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7365403-E08E-47BA-BB77-D4DBB51A7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31" y="43978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0CA563B4-1226-1523-6B4D-4449EF2E37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5556735"/>
              </p:ext>
            </p:extLst>
          </p:nvPr>
        </p:nvGraphicFramePr>
        <p:xfrm>
          <a:off x="650691" y="1320906"/>
          <a:ext cx="5375275" cy="4143375"/>
        </p:xfrm>
        <a:graphic>
          <a:graphicData uri="http://schemas.openxmlformats.org/drawingml/2006/table">
            <a:tbl>
              <a:tblPr firstRow="1" firstCol="1" bandRow="1"/>
              <a:tblGrid>
                <a:gridCol w="1881346">
                  <a:extLst>
                    <a:ext uri="{9D8B030D-6E8A-4147-A177-3AD203B41FA5}">
                      <a16:colId xmlns:a16="http://schemas.microsoft.com/office/drawing/2014/main" val="1718729573"/>
                    </a:ext>
                  </a:extLst>
                </a:gridCol>
                <a:gridCol w="1881346">
                  <a:extLst>
                    <a:ext uri="{9D8B030D-6E8A-4147-A177-3AD203B41FA5}">
                      <a16:colId xmlns:a16="http://schemas.microsoft.com/office/drawing/2014/main" val="1195312958"/>
                    </a:ext>
                  </a:extLst>
                </a:gridCol>
                <a:gridCol w="1612583">
                  <a:extLst>
                    <a:ext uri="{9D8B030D-6E8A-4147-A177-3AD203B41FA5}">
                      <a16:colId xmlns:a16="http://schemas.microsoft.com/office/drawing/2014/main" val="967145745"/>
                    </a:ext>
                  </a:extLst>
                </a:gridCol>
              </a:tblGrid>
              <a:tr h="161925"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u="sng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Network Information in Training Stage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5836678"/>
                  </a:ext>
                </a:extLst>
              </a:tr>
              <a:tr h="161925">
                <a:tc rowSpan="10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Mandatory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GPU Type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I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Nvidia GeForce RTX4090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4647247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Framework: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Pytorch v2.0.1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7411397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Number of GPUs per Task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40127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835248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Epoch: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60 (fast stage3 trained using LOP2.3 stage3 dataset)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48384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Batch size: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147891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Loss function: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L1, L2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943301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Training time (for 1 model):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~7 days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713641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Training data information: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DIV2K, TVD, BVI-DVC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5539951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Training configurations for generating compressed training data (if different to VTM CTC):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84409"/>
                  </a:ext>
                </a:extLst>
              </a:tr>
              <a:tr h="161925">
                <a:tc rowSpan="11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Optional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6189627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Number of iterations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044081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Patch size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144x144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5341747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Learning rate: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4e-4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1262262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Learning rate update strategy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Stage2/3: 55, 57, 58.  mse-epoch:58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81221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Optimizer: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ADAM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921192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Preprocessing: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flipped, rotated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116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Mini-batch selection process: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random cropped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9422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Training data update strategy: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053632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Other information: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3648591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272366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Table 12">
                <a:extLst>
                  <a:ext uri="{FF2B5EF4-FFF2-40B4-BE49-F238E27FC236}">
                    <a16:creationId xmlns:a16="http://schemas.microsoft.com/office/drawing/2014/main" id="{11AB3C83-E86B-B241-CC94-30F3E350CB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9515326"/>
                  </p:ext>
                </p:extLst>
              </p:nvPr>
            </p:nvGraphicFramePr>
            <p:xfrm>
              <a:off x="7341706" y="1216923"/>
              <a:ext cx="4227612" cy="435133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52131">
                      <a:extLst>
                        <a:ext uri="{9D8B030D-6E8A-4147-A177-3AD203B41FA5}">
                          <a16:colId xmlns:a16="http://schemas.microsoft.com/office/drawing/2014/main" val="278161331"/>
                        </a:ext>
                      </a:extLst>
                    </a:gridCol>
                    <a:gridCol w="2632291">
                      <a:extLst>
                        <a:ext uri="{9D8B030D-6E8A-4147-A177-3AD203B41FA5}">
                          <a16:colId xmlns:a16="http://schemas.microsoft.com/office/drawing/2014/main" val="2627207987"/>
                        </a:ext>
                      </a:extLst>
                    </a:gridCol>
                    <a:gridCol w="1343190">
                      <a:extLst>
                        <a:ext uri="{9D8B030D-6E8A-4147-A177-3AD203B41FA5}">
                          <a16:colId xmlns:a16="http://schemas.microsoft.com/office/drawing/2014/main" val="1143691711"/>
                        </a:ext>
                      </a:extLst>
                    </a:gridCol>
                  </a:tblGrid>
                  <a:tr h="138046">
                    <a:tc gridSpan="3"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 b="1" u="sng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Network Information in Inference Stage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35357175"/>
                      </a:ext>
                    </a:extLst>
                  </a:tr>
                  <a:tr h="140922">
                    <a:tc rowSpan="9"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 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HW environment: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860093853"/>
                      </a:ext>
                    </a:extLst>
                  </a:tr>
                  <a:tr h="138046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GPU Type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CPU only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15254973"/>
                      </a:ext>
                    </a:extLst>
                  </a:tr>
                  <a:tr h="2070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Framework: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SADL float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77073733"/>
                      </a:ext>
                    </a:extLst>
                  </a:tr>
                  <a:tr h="2070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Number of GPUs per Task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3896432"/>
                      </a:ext>
                    </a:extLst>
                  </a:tr>
                  <a:tr h="276093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Number of Parameters (Each Model)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49556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29395515"/>
                      </a:ext>
                    </a:extLst>
                  </a:tr>
                  <a:tr h="2070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Total Parameter Number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49556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258883197"/>
                      </a:ext>
                    </a:extLst>
                  </a:tr>
                  <a:tr h="276093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Parameter Precision (Bits)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Floating (32 bits)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33935276"/>
                      </a:ext>
                    </a:extLst>
                  </a:tr>
                  <a:tr h="276093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Memory Parameter (MB)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0.223 (float)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986644949"/>
                      </a:ext>
                    </a:extLst>
                  </a:tr>
                  <a:tr h="138046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MAC/Pixel (Kilo)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16.56 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88566300"/>
                      </a:ext>
                    </a:extLst>
                  </a:tr>
                  <a:tr h="207070">
                    <a:tc rowSpan="9">
                      <a:txBody>
                        <a:bodyPr/>
                        <a:lstStyle/>
                        <a:p>
                          <a:endParaRPr lang="en-US" sz="900">
                            <a:effectLst/>
                            <a:latin typeface="Times New Roman" panose="02020603050405020304" pitchFamily="18" charset="0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Total Conv. Layers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92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96310795"/>
                      </a:ext>
                    </a:extLst>
                  </a:tr>
                  <a:tr h="138046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Total FC Layers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900">
                            <a:effectLst/>
                            <a:latin typeface="Times New Roman" panose="02020603050405020304" pitchFamily="18" charset="0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31689990"/>
                      </a:ext>
                    </a:extLst>
                  </a:tr>
                  <a:tr h="2070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Total Memory (MB)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 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136015294"/>
                      </a:ext>
                    </a:extLst>
                  </a:tr>
                  <a:tr h="138046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Batch size: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1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947105294"/>
                      </a:ext>
                    </a:extLst>
                  </a:tr>
                  <a:tr h="414139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Patch size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128</a:t>
                          </a:r>
                          <a14:m>
                            <m:oMath xmlns:m="http://schemas.openxmlformats.org/officeDocument/2006/math">
                              <m:r>
                                <a:rPr lang="en-US" sz="9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×</m:t>
                              </m:r>
                            </m:oMath>
                          </a14:m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128, 256</a:t>
                          </a:r>
                          <a14:m>
                            <m:oMath xmlns:m="http://schemas.openxmlformats.org/officeDocument/2006/math">
                              <m:r>
                                <a:rPr lang="en-US" sz="9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×</m:t>
                              </m:r>
                            </m:oMath>
                          </a14:m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256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92203268"/>
                      </a:ext>
                    </a:extLst>
                  </a:tr>
                  <a:tr h="552186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Changes to network configuration or weights required to generate rate points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900">
                            <a:effectLst/>
                            <a:latin typeface="Times New Roman" panose="02020603050405020304" pitchFamily="18" charset="0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349094597"/>
                      </a:ext>
                    </a:extLst>
                  </a:tr>
                  <a:tr h="2070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Peak Memory Usage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900">
                            <a:effectLst/>
                            <a:latin typeface="Times New Roman" panose="02020603050405020304" pitchFamily="18" charset="0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261655731"/>
                      </a:ext>
                    </a:extLst>
                  </a:tr>
                  <a:tr h="276093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Peak Memory Usage (per Model)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MS Mincho" panose="02020609040205080304" pitchFamily="49" charset="-128"/>
                              <a:ea typeface="DengXian" panose="02010600030101010101" pitchFamily="2" charset="-122"/>
                              <a:cs typeface="MS Mincho" panose="02020609040205080304" pitchFamily="49" charset="-128"/>
                            </a:rPr>
                            <a:t> 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788559307"/>
                      </a:ext>
                    </a:extLst>
                  </a:tr>
                  <a:tr h="2070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Other information: 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900" dirty="0">
                            <a:effectLst/>
                            <a:latin typeface="Times New Roman" panose="02020603050405020304" pitchFamily="18" charset="0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5975090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Table 12">
                <a:extLst>
                  <a:ext uri="{FF2B5EF4-FFF2-40B4-BE49-F238E27FC236}">
                    <a16:creationId xmlns:a16="http://schemas.microsoft.com/office/drawing/2014/main" id="{11AB3C83-E86B-B241-CC94-30F3E350CB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9515326"/>
                  </p:ext>
                </p:extLst>
              </p:nvPr>
            </p:nvGraphicFramePr>
            <p:xfrm>
              <a:off x="7341706" y="1216923"/>
              <a:ext cx="4227612" cy="435133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52131">
                      <a:extLst>
                        <a:ext uri="{9D8B030D-6E8A-4147-A177-3AD203B41FA5}">
                          <a16:colId xmlns:a16="http://schemas.microsoft.com/office/drawing/2014/main" val="278161331"/>
                        </a:ext>
                      </a:extLst>
                    </a:gridCol>
                    <a:gridCol w="2632291">
                      <a:extLst>
                        <a:ext uri="{9D8B030D-6E8A-4147-A177-3AD203B41FA5}">
                          <a16:colId xmlns:a16="http://schemas.microsoft.com/office/drawing/2014/main" val="2627207987"/>
                        </a:ext>
                      </a:extLst>
                    </a:gridCol>
                    <a:gridCol w="1343190">
                      <a:extLst>
                        <a:ext uri="{9D8B030D-6E8A-4147-A177-3AD203B41FA5}">
                          <a16:colId xmlns:a16="http://schemas.microsoft.com/office/drawing/2014/main" val="1143691711"/>
                        </a:ext>
                      </a:extLst>
                    </a:gridCol>
                  </a:tblGrid>
                  <a:tr h="138046">
                    <a:tc gridSpan="3"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 b="1" u="sng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Network Information in Inference Stage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35357175"/>
                      </a:ext>
                    </a:extLst>
                  </a:tr>
                  <a:tr h="140922">
                    <a:tc rowSpan="9"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 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HW environment: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860093853"/>
                      </a:ext>
                    </a:extLst>
                  </a:tr>
                  <a:tr h="138046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GPU Type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CPU only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15254973"/>
                      </a:ext>
                    </a:extLst>
                  </a:tr>
                  <a:tr h="2070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Framework: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SADL float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77073733"/>
                      </a:ext>
                    </a:extLst>
                  </a:tr>
                  <a:tr h="2070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Number of GPUs per Task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3896432"/>
                      </a:ext>
                    </a:extLst>
                  </a:tr>
                  <a:tr h="276093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Number of Parameters (Each Model)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49556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29395515"/>
                      </a:ext>
                    </a:extLst>
                  </a:tr>
                  <a:tr h="2070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Total Parameter Number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49556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258883197"/>
                      </a:ext>
                    </a:extLst>
                  </a:tr>
                  <a:tr h="276093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Parameter Precision (Bits)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Floating (32 bits)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33935276"/>
                      </a:ext>
                    </a:extLst>
                  </a:tr>
                  <a:tr h="276093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Memory Parameter (MB)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0.223 (float)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986644949"/>
                      </a:ext>
                    </a:extLst>
                  </a:tr>
                  <a:tr h="138046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MAC/Pixel (Kilo)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16.56 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88566300"/>
                      </a:ext>
                    </a:extLst>
                  </a:tr>
                  <a:tr h="207070">
                    <a:tc rowSpan="9">
                      <a:txBody>
                        <a:bodyPr/>
                        <a:lstStyle/>
                        <a:p>
                          <a:endParaRPr lang="en-US" sz="900">
                            <a:effectLst/>
                            <a:latin typeface="Times New Roman" panose="02020603050405020304" pitchFamily="18" charset="0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Total Conv. Layers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92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96310795"/>
                      </a:ext>
                    </a:extLst>
                  </a:tr>
                  <a:tr h="138046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Total FC Layers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900">
                            <a:effectLst/>
                            <a:latin typeface="Times New Roman" panose="02020603050405020304" pitchFamily="18" charset="0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31689990"/>
                      </a:ext>
                    </a:extLst>
                  </a:tr>
                  <a:tr h="2070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Total Memory (MB)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 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136015294"/>
                      </a:ext>
                    </a:extLst>
                  </a:tr>
                  <a:tr h="138046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Batch size: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1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947105294"/>
                      </a:ext>
                    </a:extLst>
                  </a:tr>
                  <a:tr h="414139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Patch size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5909" t="-661765" r="-909" b="-3029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92203268"/>
                      </a:ext>
                    </a:extLst>
                  </a:tr>
                  <a:tr h="552186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Changes to network configuration or weights required to generate rate points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900">
                            <a:effectLst/>
                            <a:latin typeface="Times New Roman" panose="02020603050405020304" pitchFamily="18" charset="0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349094597"/>
                      </a:ext>
                    </a:extLst>
                  </a:tr>
                  <a:tr h="2070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Peak Memory Usage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900">
                            <a:effectLst/>
                            <a:latin typeface="Times New Roman" panose="02020603050405020304" pitchFamily="18" charset="0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261655731"/>
                      </a:ext>
                    </a:extLst>
                  </a:tr>
                  <a:tr h="276093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Peak Memory Usage (per Model)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MS Mincho" panose="02020609040205080304" pitchFamily="49" charset="-128"/>
                              <a:ea typeface="DengXian" panose="02010600030101010101" pitchFamily="2" charset="-122"/>
                              <a:cs typeface="MS Mincho" panose="02020609040205080304" pitchFamily="49" charset="-128"/>
                            </a:rPr>
                            <a:t> 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788559307"/>
                      </a:ext>
                    </a:extLst>
                  </a:tr>
                  <a:tr h="2070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457200" algn="l"/>
                            </a:tabLst>
                          </a:pPr>
                          <a:r>
                            <a:rPr lang="en-US" sz="9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Other information: </a:t>
                          </a:r>
                          <a:endParaRPr lang="en-US" sz="9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900" dirty="0">
                            <a:effectLst/>
                            <a:latin typeface="Times New Roman" panose="02020603050405020304" pitchFamily="18" charset="0"/>
                          </a:endParaRPr>
                        </a:p>
                      </a:txBody>
                      <a:tcPr marL="31060" marR="3106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5975090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89300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4863"/>
    </mc:Choice>
    <mc:Fallback xmlns="">
      <p:transition advTm="44863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7BC0-AA07-47EB-866D-706B63FD0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Outline</a:t>
            </a:r>
            <a:endParaRPr lang="en-GB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A3F78-3927-419D-B735-527FA17B8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13905"/>
            <a:ext cx="9309464" cy="3780312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Proposed model: Residual block fusion in unified LOP2</a:t>
            </a:r>
          </a:p>
          <a:p>
            <a:pPr lvl="1"/>
            <a:r>
              <a:rPr lang="en-US" sz="1600" dirty="0"/>
              <a:t>Improved LOP2 backbone layer which enables fusion of adjacent 1x1 convolution layers.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/>
              <a:t>Complexity reduction: </a:t>
            </a:r>
          </a:p>
          <a:p>
            <a:pPr lvl="1"/>
            <a:r>
              <a:rPr lang="en-US" sz="1600" dirty="0"/>
              <a:t>Reduce the complexity of the unified LOP2.3 from 17.05 </a:t>
            </a:r>
            <a:r>
              <a:rPr lang="en-US" sz="1600" dirty="0" err="1"/>
              <a:t>kMac</a:t>
            </a:r>
            <a:r>
              <a:rPr lang="en-US" sz="1600" dirty="0"/>
              <a:t>/Pixel to 16.56 </a:t>
            </a:r>
            <a:r>
              <a:rPr lang="en-US" sz="1600" dirty="0" err="1"/>
              <a:t>kMac</a:t>
            </a:r>
            <a:r>
              <a:rPr lang="en-US" sz="1600" dirty="0"/>
              <a:t>/Pixel  </a:t>
            </a:r>
          </a:p>
          <a:p>
            <a:pPr lvl="1"/>
            <a:r>
              <a:rPr lang="en-US" sz="1600" dirty="0"/>
              <a:t>Reduce the number of convolutional layers by 13%.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/>
              <a:t>Fast Stage 3 training, compared to the best LOP2.3 training results in JVET-AF0043</a:t>
            </a:r>
          </a:p>
          <a:p>
            <a:pPr lvl="1"/>
            <a:r>
              <a:rPr lang="en-US" sz="1600" dirty="0"/>
              <a:t>fp32 {0.00%, 0.71%, 0.99%} under AI, {-0.09%, 1.55%, 1.49%} under RA</a:t>
            </a:r>
          </a:p>
          <a:p>
            <a:pPr lvl="1"/>
            <a:r>
              <a:rPr lang="en-US" sz="1600" dirty="0"/>
              <a:t>int16 {0.00%, 0.78%, 1.06%} under AI and {-0.08%, 1.76%, 2.04%} under RA</a:t>
            </a:r>
          </a:p>
          <a:p>
            <a:pPr lvl="1"/>
            <a:r>
              <a:rPr lang="en-US" sz="1600" dirty="0"/>
              <a:t>Actual decoding time is reduced by ~5% compared to the best LOP2.3.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/>
              <a:t>Fast Stage 3 training, compared to the NNVC-6.0 VTM anchor</a:t>
            </a:r>
          </a:p>
          <a:p>
            <a:pPr lvl="1"/>
            <a:r>
              <a:rPr lang="en-US" sz="1600" dirty="0"/>
              <a:t>fp32 is {-4.77%, -9.14%, -9.13%} under AI and {-5.46%, -9.31%, -9.20%} under RA</a:t>
            </a:r>
          </a:p>
          <a:p>
            <a:pPr lvl="1"/>
            <a:r>
              <a:rPr lang="en-US" sz="1600"/>
              <a:t>int16 is {-4.74%, -9.09%, -9.17%} under AI and {-5.38%, -9.41%, -8.57%} under RA</a:t>
            </a:r>
            <a:endParaRPr lang="en-US" sz="16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/>
              <a:t>Conclusions: further study in EE1.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7C18F-81DB-4D28-BDEA-9C3239834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560" y="7122021"/>
            <a:ext cx="243840" cy="97536"/>
          </a:xfrm>
        </p:spPr>
        <p:txBody>
          <a:bodyPr/>
          <a:lstStyle/>
          <a:p>
            <a:fld id="{24E0FA62-F4E2-44DB-A06F-6DDE9E37D4A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30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1044"/>
    </mc:Choice>
    <mc:Fallback xmlns="">
      <p:transition advTm="21044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7BC0-AA07-47EB-866D-706B63FD0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Current NNVC LOP1.0 anchor</a:t>
            </a:r>
            <a:endParaRPr lang="en-GB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A3F78-3927-419D-B735-527FA17B8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56568"/>
            <a:ext cx="9066245" cy="1020864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16.2 </a:t>
            </a:r>
            <a:r>
              <a:rPr lang="en-US" sz="1600" dirty="0" err="1">
                <a:ea typeface="Dolby Gustan Book Italic" panose="020B0504030301020103" pitchFamily="34" charset="0"/>
              </a:rPr>
              <a:t>kMac</a:t>
            </a:r>
            <a:r>
              <a:rPr lang="en-US" sz="1600" dirty="0">
                <a:ea typeface="Dolby Gustan Book Italic" panose="020B0504030301020103" pitchFamily="34" charset="0"/>
              </a:rPr>
              <a:t>/Pixel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Fusion of adjacent 1x1 conv. layers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No skip connection in backbone: Absence of residual blocks enables fusion of adjacent 1x1 layers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7C18F-81DB-4D28-BDEA-9C3239834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560" y="7122021"/>
            <a:ext cx="243840" cy="97536"/>
          </a:xfrm>
        </p:spPr>
        <p:txBody>
          <a:bodyPr/>
          <a:lstStyle/>
          <a:p>
            <a:fld id="{24E0FA62-F4E2-44DB-A06F-6DDE9E37D4AC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7365403-E08E-47BA-BB77-D4DBB51A7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31" y="43978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CBA063-B937-B1E9-C347-268B36B91F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6972" y="2973005"/>
            <a:ext cx="8598055" cy="323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3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1996"/>
    </mc:Choice>
    <mc:Fallback xmlns="">
      <p:transition advTm="21996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7BC0-AA07-47EB-866D-706B63FD0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Unified LOP 2.3 in JVET-AF0043</a:t>
            </a:r>
            <a:endParaRPr lang="en-GB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A3F78-3927-419D-B735-527FA17B8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981" y="919843"/>
            <a:ext cx="5825654" cy="1169931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Split luma/chroma paths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Skip connection in backbone block </a:t>
            </a:r>
          </a:p>
          <a:p>
            <a:pPr marL="630166" lvl="1" indent="-285750">
              <a:buFont typeface="Wingdings" panose="05000000000000000000" pitchFamily="2" charset="2"/>
              <a:buChar char="q"/>
            </a:pPr>
            <a:r>
              <a:rPr lang="en-US" sz="1334" dirty="0">
                <a:ea typeface="Dolby Gustan Book Italic" panose="020B0504030301020103" pitchFamily="34" charset="0"/>
              </a:rPr>
              <a:t> Fusion of 1x1 conv. layers impossible </a:t>
            </a:r>
          </a:p>
          <a:p>
            <a:pPr marL="630166" lvl="1" indent="-285750">
              <a:buFont typeface="Wingdings" panose="05000000000000000000" pitchFamily="2" charset="2"/>
              <a:buChar char="q"/>
            </a:pPr>
            <a:r>
              <a:rPr lang="en-US" sz="1334" dirty="0">
                <a:ea typeface="Dolby Gustan Book Italic" panose="020B0504030301020103" pitchFamily="34" charset="0"/>
              </a:rPr>
              <a:t>LOP-2 backbone ends up with an extra 1x1 conv. layer compared to LOP-1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7C18F-81DB-4D28-BDEA-9C3239834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560" y="7122021"/>
            <a:ext cx="243840" cy="97536"/>
          </a:xfrm>
        </p:spPr>
        <p:txBody>
          <a:bodyPr/>
          <a:lstStyle/>
          <a:p>
            <a:fld id="{24E0FA62-F4E2-44DB-A06F-6DDE9E37D4AC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7365403-E08E-47BA-BB77-D4DBB51A7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31" y="43978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3DA464-1933-56A4-BF29-7AB802577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2538843"/>
            <a:ext cx="7844385" cy="4089751"/>
          </a:xfrm>
          <a:prstGeom prst="rect">
            <a:avLst/>
          </a:prstGeom>
        </p:spPr>
      </p:pic>
      <p:grpSp>
        <p:nvGrpSpPr>
          <p:cNvPr id="105" name="Group 104">
            <a:extLst>
              <a:ext uri="{FF2B5EF4-FFF2-40B4-BE49-F238E27FC236}">
                <a16:creationId xmlns:a16="http://schemas.microsoft.com/office/drawing/2014/main" id="{0CADED64-7914-4E21-B5E6-6E00B3EFF25A}"/>
              </a:ext>
            </a:extLst>
          </p:cNvPr>
          <p:cNvGrpSpPr/>
          <p:nvPr/>
        </p:nvGrpSpPr>
        <p:grpSpPr>
          <a:xfrm>
            <a:off x="5972175" y="1043674"/>
            <a:ext cx="6134100" cy="2180505"/>
            <a:chOff x="4131878" y="2568806"/>
            <a:chExt cx="7463569" cy="3243605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E9E5EA3-9FBF-21E6-E9DB-9558965A9B4B}"/>
                </a:ext>
              </a:extLst>
            </p:cNvPr>
            <p:cNvSpPr/>
            <p:nvPr/>
          </p:nvSpPr>
          <p:spPr>
            <a:xfrm>
              <a:off x="4131878" y="3351216"/>
              <a:ext cx="217583" cy="59284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[</a:t>
              </a:r>
              <a:r>
                <a:rPr lang="en-US" sz="800" dirty="0" err="1">
                  <a:solidFill>
                    <a:srgbClr val="FF0000"/>
                  </a:solidFill>
                </a:rPr>
                <a:t>C</a:t>
              </a:r>
              <a:r>
                <a:rPr lang="en-US" sz="800" dirty="0" err="1">
                  <a:solidFill>
                    <a:schemeClr val="tx1"/>
                  </a:solidFill>
                </a:rPr>
                <a:t>,h,w</a:t>
              </a:r>
              <a:r>
                <a:rPr lang="en-US" sz="80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7E95DF2D-3A98-D19E-67F7-52FFB1F17616}"/>
                </a:ext>
              </a:extLst>
            </p:cNvPr>
            <p:cNvSpPr/>
            <p:nvPr/>
          </p:nvSpPr>
          <p:spPr>
            <a:xfrm>
              <a:off x="5567434" y="3220841"/>
              <a:ext cx="327485" cy="8517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CONV 1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800" dirty="0">
                  <a:solidFill>
                    <a:schemeClr val="tx1"/>
                  </a:solidFill>
                </a:rPr>
                <a:t>1 </a:t>
              </a:r>
              <a:r>
                <a:rPr lang="en-US" sz="8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8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sz="800" dirty="0">
                  <a:solidFill>
                    <a:schemeClr val="tx1"/>
                  </a:solidFill>
                </a:rPr>
                <a:t>+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8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2C974D-27AA-5E5A-3226-1A3C84B7C5DC}"/>
                </a:ext>
              </a:extLst>
            </p:cNvPr>
            <p:cNvSpPr/>
            <p:nvPr/>
          </p:nvSpPr>
          <p:spPr>
            <a:xfrm>
              <a:off x="4646072" y="3220841"/>
              <a:ext cx="339617" cy="8517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CONV 1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800" dirty="0">
                  <a:solidFill>
                    <a:schemeClr val="tx1"/>
                  </a:solidFill>
                </a:rPr>
                <a:t>1 </a:t>
              </a:r>
              <a:r>
                <a:rPr lang="en-US" sz="800" dirty="0">
                  <a:solidFill>
                    <a:srgbClr val="FF0000"/>
                  </a:solidFill>
                </a:rPr>
                <a:t>C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8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8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cxnSp>
          <p:nvCxnSpPr>
            <p:cNvPr id="48" name="Elbow Connector 92">
              <a:extLst>
                <a:ext uri="{FF2B5EF4-FFF2-40B4-BE49-F238E27FC236}">
                  <a16:creationId xmlns:a16="http://schemas.microsoft.com/office/drawing/2014/main" id="{BC3EA198-F138-4300-3B52-413BC0DE3318}"/>
                </a:ext>
              </a:extLst>
            </p:cNvPr>
            <p:cNvCxnSpPr>
              <a:cxnSpLocks/>
              <a:stCxn id="47" idx="3"/>
              <a:endCxn id="46" idx="1"/>
            </p:cNvCxnSpPr>
            <p:nvPr/>
          </p:nvCxnSpPr>
          <p:spPr>
            <a:xfrm>
              <a:off x="4985689" y="3646702"/>
              <a:ext cx="581745" cy="12700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BB4F0268-1A0F-0EAF-4D22-DBAA17DA7364}"/>
                </a:ext>
              </a:extLst>
            </p:cNvPr>
            <p:cNvCxnSpPr>
              <a:cxnSpLocks/>
              <a:stCxn id="46" idx="3"/>
              <a:endCxn id="58" idx="2"/>
            </p:cNvCxnSpPr>
            <p:nvPr/>
          </p:nvCxnSpPr>
          <p:spPr>
            <a:xfrm flipV="1">
              <a:off x="5894919" y="3643259"/>
              <a:ext cx="1520022" cy="344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56A3030-9548-3845-AF28-D37B7E0CF057}"/>
                </a:ext>
              </a:extLst>
            </p:cNvPr>
            <p:cNvSpPr/>
            <p:nvPr/>
          </p:nvSpPr>
          <p:spPr>
            <a:xfrm>
              <a:off x="6026337" y="3165419"/>
              <a:ext cx="327485" cy="9885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>
                  <a:solidFill>
                    <a:srgbClr val="0070C0"/>
                  </a:solidFill>
                </a:rPr>
                <a:t>sep</a:t>
              </a:r>
              <a:r>
                <a:rPr lang="en-US" sz="800" dirty="0">
                  <a:solidFill>
                    <a:schemeClr val="tx1"/>
                  </a:solidFill>
                </a:rPr>
                <a:t>CONV 1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800" dirty="0">
                  <a:solidFill>
                    <a:schemeClr val="tx1"/>
                  </a:solidFill>
                </a:rPr>
                <a:t>3 </a:t>
              </a:r>
              <a:r>
                <a:rPr lang="en-US" sz="800" dirty="0">
                  <a:solidFill>
                    <a:srgbClr val="FF0000"/>
                  </a:solidFill>
                </a:rPr>
                <a:t>C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8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8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48A5937-6F64-0721-32CB-8EDD113BA40C}"/>
                </a:ext>
              </a:extLst>
            </p:cNvPr>
            <p:cNvSpPr/>
            <p:nvPr/>
          </p:nvSpPr>
          <p:spPr>
            <a:xfrm>
              <a:off x="6453657" y="3165419"/>
              <a:ext cx="345426" cy="9885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>
                  <a:solidFill>
                    <a:srgbClr val="0070C0"/>
                  </a:solidFill>
                </a:rPr>
                <a:t>sep</a:t>
              </a:r>
              <a:r>
                <a:rPr lang="en-US" sz="800" dirty="0">
                  <a:solidFill>
                    <a:schemeClr val="tx1"/>
                  </a:solidFill>
                </a:rPr>
                <a:t>CONV 3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800" dirty="0">
                  <a:solidFill>
                    <a:schemeClr val="tx1"/>
                  </a:solidFill>
                </a:rPr>
                <a:t>1 </a:t>
              </a:r>
              <a:r>
                <a:rPr lang="en-US" sz="800" dirty="0">
                  <a:solidFill>
                    <a:srgbClr val="FF0000"/>
                  </a:solidFill>
                </a:rPr>
                <a:t>C</a:t>
              </a:r>
              <a:r>
                <a:rPr lang="en-US" sz="8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8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800" dirty="0">
                <a:solidFill>
                  <a:srgbClr val="FF0000"/>
                </a:solidFill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460C93CA-E9D1-0454-1D51-AA1588470E3F}"/>
                </a:ext>
              </a:extLst>
            </p:cNvPr>
            <p:cNvSpPr/>
            <p:nvPr/>
          </p:nvSpPr>
          <p:spPr>
            <a:xfrm>
              <a:off x="5132661" y="3266726"/>
              <a:ext cx="287062" cy="74208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 err="1">
                  <a:solidFill>
                    <a:schemeClr val="tx1"/>
                  </a:solidFill>
                </a:rPr>
                <a:t>PReLU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BDB029A-F678-4101-30D6-CA0263A56B97}"/>
                </a:ext>
              </a:extLst>
            </p:cNvPr>
            <p:cNvSpPr/>
            <p:nvPr/>
          </p:nvSpPr>
          <p:spPr>
            <a:xfrm>
              <a:off x="4518621" y="2578331"/>
              <a:ext cx="2761928" cy="1701339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800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FAC9CBA3-CC13-8EB0-E28B-BFC1DAFBD177}"/>
                </a:ext>
              </a:extLst>
            </p:cNvPr>
            <p:cNvSpPr/>
            <p:nvPr/>
          </p:nvSpPr>
          <p:spPr>
            <a:xfrm>
              <a:off x="5197462" y="2696980"/>
              <a:ext cx="1430419" cy="29250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Back Bone Block </a:t>
              </a:r>
              <a:r>
                <a:rPr lang="en-US" sz="8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2A508758-8B6B-22F6-CA4E-1A2D0470B7D7}"/>
                </a:ext>
              </a:extLst>
            </p:cNvPr>
            <p:cNvSpPr/>
            <p:nvPr/>
          </p:nvSpPr>
          <p:spPr>
            <a:xfrm>
              <a:off x="7742345" y="3358841"/>
              <a:ext cx="241576" cy="57263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[</a:t>
              </a:r>
              <a:r>
                <a:rPr lang="en-US" sz="800" dirty="0" err="1">
                  <a:solidFill>
                    <a:srgbClr val="FF0000"/>
                  </a:solidFill>
                </a:rPr>
                <a:t>C</a:t>
              </a:r>
              <a:r>
                <a:rPr lang="en-US" sz="800" dirty="0" err="1">
                  <a:solidFill>
                    <a:schemeClr val="tx1"/>
                  </a:solidFill>
                </a:rPr>
                <a:t>,h,w</a:t>
              </a:r>
              <a:r>
                <a:rPr lang="en-US" sz="800" dirty="0">
                  <a:solidFill>
                    <a:schemeClr val="tx1"/>
                  </a:solidFill>
                </a:rPr>
                <a:t>]</a:t>
              </a: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4C8939CC-04B9-524A-253E-49EB67DC2363}"/>
                </a:ext>
              </a:extLst>
            </p:cNvPr>
            <p:cNvCxnSpPr>
              <a:cxnSpLocks/>
              <a:stCxn id="45" idx="3"/>
              <a:endCxn id="47" idx="1"/>
            </p:cNvCxnSpPr>
            <p:nvPr/>
          </p:nvCxnSpPr>
          <p:spPr>
            <a:xfrm flipV="1">
              <a:off x="4349461" y="3646702"/>
              <a:ext cx="296611" cy="93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or: Elbow 56">
              <a:extLst>
                <a:ext uri="{FF2B5EF4-FFF2-40B4-BE49-F238E27FC236}">
                  <a16:creationId xmlns:a16="http://schemas.microsoft.com/office/drawing/2014/main" id="{7B5005C9-7C65-2C18-9A3A-BEA419C02959}"/>
                </a:ext>
              </a:extLst>
            </p:cNvPr>
            <p:cNvCxnSpPr>
              <a:cxnSpLocks/>
              <a:stCxn id="45" idx="0"/>
              <a:endCxn id="58" idx="0"/>
            </p:cNvCxnSpPr>
            <p:nvPr/>
          </p:nvCxnSpPr>
          <p:spPr>
            <a:xfrm rot="16200000" flipH="1">
              <a:off x="5782349" y="1809536"/>
              <a:ext cx="187417" cy="3270777"/>
            </a:xfrm>
            <a:prstGeom prst="bentConnector3">
              <a:avLst>
                <a:gd name="adj1" fmla="val -179682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Flowchart: Or 57">
              <a:extLst>
                <a:ext uri="{FF2B5EF4-FFF2-40B4-BE49-F238E27FC236}">
                  <a16:creationId xmlns:a16="http://schemas.microsoft.com/office/drawing/2014/main" id="{8635AE1F-5ECC-DB48-94E1-3457F3A02F7D}"/>
                </a:ext>
              </a:extLst>
            </p:cNvPr>
            <p:cNvSpPr/>
            <p:nvPr/>
          </p:nvSpPr>
          <p:spPr>
            <a:xfrm>
              <a:off x="7414941" y="3538633"/>
              <a:ext cx="193012" cy="209252"/>
            </a:xfrm>
            <a:prstGeom prst="flowChartOr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800" dirty="0"/>
            </a:p>
          </p:txBody>
        </p: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B6F577DA-BE53-655D-5C74-2BFFC0FCFD22}"/>
                </a:ext>
              </a:extLst>
            </p:cNvPr>
            <p:cNvCxnSpPr>
              <a:cxnSpLocks/>
              <a:stCxn id="58" idx="6"/>
              <a:endCxn id="55" idx="1"/>
            </p:cNvCxnSpPr>
            <p:nvPr/>
          </p:nvCxnSpPr>
          <p:spPr>
            <a:xfrm>
              <a:off x="7607953" y="3643259"/>
              <a:ext cx="134392" cy="19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EB599549-8C72-871E-B2A5-5B134D418689}"/>
                </a:ext>
              </a:extLst>
            </p:cNvPr>
            <p:cNvSpPr/>
            <p:nvPr/>
          </p:nvSpPr>
          <p:spPr>
            <a:xfrm>
              <a:off x="6906945" y="3251431"/>
              <a:ext cx="277097" cy="77267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CONV 1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800" dirty="0">
                  <a:solidFill>
                    <a:schemeClr val="tx1"/>
                  </a:solidFill>
                </a:rPr>
                <a:t>1 </a:t>
              </a:r>
              <a:r>
                <a:rPr lang="en-US" sz="800" dirty="0">
                  <a:solidFill>
                    <a:srgbClr val="FF0000"/>
                  </a:solidFill>
                </a:rPr>
                <a:t>C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8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5E366FA-E228-EF64-CF9C-52588FAEC071}"/>
                </a:ext>
              </a:extLst>
            </p:cNvPr>
            <p:cNvSpPr/>
            <p:nvPr/>
          </p:nvSpPr>
          <p:spPr>
            <a:xfrm>
              <a:off x="9178960" y="3211316"/>
              <a:ext cx="327485" cy="8517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CONV 1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800" dirty="0">
                  <a:solidFill>
                    <a:schemeClr val="tx1"/>
                  </a:solidFill>
                </a:rPr>
                <a:t>1 </a:t>
              </a:r>
              <a:r>
                <a:rPr lang="en-US" sz="8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8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sz="800" dirty="0">
                  <a:solidFill>
                    <a:schemeClr val="tx1"/>
                  </a:solidFill>
                </a:rPr>
                <a:t>+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8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B840BBDA-4016-C4C5-9012-17E1C68D31F7}"/>
                </a:ext>
              </a:extLst>
            </p:cNvPr>
            <p:cNvSpPr/>
            <p:nvPr/>
          </p:nvSpPr>
          <p:spPr>
            <a:xfrm>
              <a:off x="8257598" y="3211316"/>
              <a:ext cx="339617" cy="85172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CONV 1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800" dirty="0">
                  <a:solidFill>
                    <a:schemeClr val="tx1"/>
                  </a:solidFill>
                </a:rPr>
                <a:t>1 </a:t>
              </a:r>
              <a:r>
                <a:rPr lang="en-US" sz="800" dirty="0">
                  <a:solidFill>
                    <a:srgbClr val="FF0000"/>
                  </a:solidFill>
                </a:rPr>
                <a:t>C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8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8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cxnSp>
          <p:nvCxnSpPr>
            <p:cNvPr id="65" name="Elbow Connector 92">
              <a:extLst>
                <a:ext uri="{FF2B5EF4-FFF2-40B4-BE49-F238E27FC236}">
                  <a16:creationId xmlns:a16="http://schemas.microsoft.com/office/drawing/2014/main" id="{147BD30A-4265-8DA4-39BB-81BBEF77D136}"/>
                </a:ext>
              </a:extLst>
            </p:cNvPr>
            <p:cNvCxnSpPr>
              <a:cxnSpLocks/>
              <a:stCxn id="64" idx="3"/>
              <a:endCxn id="63" idx="1"/>
            </p:cNvCxnSpPr>
            <p:nvPr/>
          </p:nvCxnSpPr>
          <p:spPr>
            <a:xfrm>
              <a:off x="8597215" y="3637177"/>
              <a:ext cx="581745" cy="12700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A6253793-CFC7-0CE0-A850-7F5A396649D7}"/>
                </a:ext>
              </a:extLst>
            </p:cNvPr>
            <p:cNvCxnSpPr>
              <a:cxnSpLocks/>
              <a:stCxn id="63" idx="3"/>
              <a:endCxn id="75" idx="2"/>
            </p:cNvCxnSpPr>
            <p:nvPr/>
          </p:nvCxnSpPr>
          <p:spPr>
            <a:xfrm flipV="1">
              <a:off x="9506445" y="3633734"/>
              <a:ext cx="1520022" cy="344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A906A864-CBB3-BED7-519C-9F159995ABE8}"/>
                </a:ext>
              </a:extLst>
            </p:cNvPr>
            <p:cNvSpPr/>
            <p:nvPr/>
          </p:nvSpPr>
          <p:spPr>
            <a:xfrm>
              <a:off x="9599763" y="3155894"/>
              <a:ext cx="327485" cy="9885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>
                  <a:solidFill>
                    <a:srgbClr val="0070C0"/>
                  </a:solidFill>
                </a:rPr>
                <a:t>sep</a:t>
              </a:r>
              <a:r>
                <a:rPr lang="en-US" sz="800" dirty="0">
                  <a:solidFill>
                    <a:schemeClr val="tx1"/>
                  </a:solidFill>
                </a:rPr>
                <a:t>CONV 1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800" dirty="0">
                  <a:solidFill>
                    <a:schemeClr val="tx1"/>
                  </a:solidFill>
                </a:rPr>
                <a:t>3 </a:t>
              </a:r>
              <a:r>
                <a:rPr lang="en-US" sz="800" dirty="0">
                  <a:solidFill>
                    <a:srgbClr val="FF0000"/>
                  </a:solidFill>
                </a:rPr>
                <a:t>C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8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8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3E7B0AF7-22F1-AF68-B284-15A223774B54}"/>
                </a:ext>
              </a:extLst>
            </p:cNvPr>
            <p:cNvSpPr/>
            <p:nvPr/>
          </p:nvSpPr>
          <p:spPr>
            <a:xfrm>
              <a:off x="10065183" y="3155894"/>
              <a:ext cx="345426" cy="9885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>
                  <a:solidFill>
                    <a:srgbClr val="0070C0"/>
                  </a:solidFill>
                </a:rPr>
                <a:t>sep</a:t>
              </a:r>
              <a:r>
                <a:rPr lang="en-US" sz="800" dirty="0">
                  <a:solidFill>
                    <a:schemeClr val="tx1"/>
                  </a:solidFill>
                </a:rPr>
                <a:t>CONV 3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800" dirty="0">
                  <a:solidFill>
                    <a:schemeClr val="tx1"/>
                  </a:solidFill>
                </a:rPr>
                <a:t>1 </a:t>
              </a:r>
              <a:r>
                <a:rPr lang="en-US" sz="800" dirty="0">
                  <a:solidFill>
                    <a:srgbClr val="FF0000"/>
                  </a:solidFill>
                </a:rPr>
                <a:t>C</a:t>
              </a:r>
              <a:r>
                <a:rPr lang="en-US" sz="8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8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800" dirty="0">
                <a:solidFill>
                  <a:srgbClr val="FF0000"/>
                </a:solidFill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81B148C-B9D8-4F75-845C-7599AFFA3E6F}"/>
                </a:ext>
              </a:extLst>
            </p:cNvPr>
            <p:cNvSpPr/>
            <p:nvPr/>
          </p:nvSpPr>
          <p:spPr>
            <a:xfrm>
              <a:off x="8744187" y="3257201"/>
              <a:ext cx="287062" cy="74208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 err="1">
                  <a:solidFill>
                    <a:schemeClr val="tx1"/>
                  </a:solidFill>
                </a:rPr>
                <a:t>PReLU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DE2683BE-7019-6FAD-76D0-22585CE4EA57}"/>
                </a:ext>
              </a:extLst>
            </p:cNvPr>
            <p:cNvSpPr/>
            <p:nvPr/>
          </p:nvSpPr>
          <p:spPr>
            <a:xfrm>
              <a:off x="8130147" y="2568806"/>
              <a:ext cx="2761928" cy="1701339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800" dirty="0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5CC68C5D-3AAB-15A6-1AB9-E002798793BD}"/>
                </a:ext>
              </a:extLst>
            </p:cNvPr>
            <p:cNvSpPr/>
            <p:nvPr/>
          </p:nvSpPr>
          <p:spPr>
            <a:xfrm>
              <a:off x="8808989" y="2687454"/>
              <a:ext cx="1430419" cy="29250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Back Bone Block </a:t>
              </a:r>
              <a:r>
                <a:rPr lang="en-US" sz="8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A1255E90-F61C-1CA7-D098-23E41A1B5FC2}"/>
                </a:ext>
              </a:extLst>
            </p:cNvPr>
            <p:cNvSpPr/>
            <p:nvPr/>
          </p:nvSpPr>
          <p:spPr>
            <a:xfrm>
              <a:off x="11353871" y="3349316"/>
              <a:ext cx="241576" cy="57263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[</a:t>
              </a:r>
              <a:r>
                <a:rPr lang="en-US" sz="800" dirty="0" err="1">
                  <a:solidFill>
                    <a:srgbClr val="FF0000"/>
                  </a:solidFill>
                </a:rPr>
                <a:t>C</a:t>
              </a:r>
              <a:r>
                <a:rPr lang="en-US" sz="800" dirty="0" err="1">
                  <a:solidFill>
                    <a:schemeClr val="tx1"/>
                  </a:solidFill>
                </a:rPr>
                <a:t>,h,w</a:t>
              </a:r>
              <a:r>
                <a:rPr lang="en-US" sz="800" dirty="0">
                  <a:solidFill>
                    <a:schemeClr val="tx1"/>
                  </a:solidFill>
                </a:rPr>
                <a:t>]</a:t>
              </a:r>
            </a:p>
          </p:txBody>
        </p: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6EA4BE95-B9D6-3084-DC47-7C39F8078A21}"/>
                </a:ext>
              </a:extLst>
            </p:cNvPr>
            <p:cNvCxnSpPr>
              <a:cxnSpLocks/>
              <a:endCxn id="64" idx="1"/>
            </p:cNvCxnSpPr>
            <p:nvPr/>
          </p:nvCxnSpPr>
          <p:spPr>
            <a:xfrm flipV="1">
              <a:off x="7960987" y="3637177"/>
              <a:ext cx="296611" cy="93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or: Elbow 73">
              <a:extLst>
                <a:ext uri="{FF2B5EF4-FFF2-40B4-BE49-F238E27FC236}">
                  <a16:creationId xmlns:a16="http://schemas.microsoft.com/office/drawing/2014/main" id="{1A79BDE4-D9B1-F784-B40D-82C9783B2234}"/>
                </a:ext>
              </a:extLst>
            </p:cNvPr>
            <p:cNvCxnSpPr>
              <a:cxnSpLocks/>
              <a:endCxn id="75" idx="0"/>
            </p:cNvCxnSpPr>
            <p:nvPr/>
          </p:nvCxnSpPr>
          <p:spPr>
            <a:xfrm rot="16200000" flipH="1">
              <a:off x="9393875" y="1800011"/>
              <a:ext cx="187417" cy="3270777"/>
            </a:xfrm>
            <a:prstGeom prst="bentConnector3">
              <a:avLst>
                <a:gd name="adj1" fmla="val -179682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Flowchart: Or 74">
              <a:extLst>
                <a:ext uri="{FF2B5EF4-FFF2-40B4-BE49-F238E27FC236}">
                  <a16:creationId xmlns:a16="http://schemas.microsoft.com/office/drawing/2014/main" id="{ED851DE8-2347-B25D-5639-A95F50348FEC}"/>
                </a:ext>
              </a:extLst>
            </p:cNvPr>
            <p:cNvSpPr/>
            <p:nvPr/>
          </p:nvSpPr>
          <p:spPr>
            <a:xfrm>
              <a:off x="11026467" y="3529108"/>
              <a:ext cx="193012" cy="209252"/>
            </a:xfrm>
            <a:prstGeom prst="flowChartOr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800" dirty="0"/>
            </a:p>
          </p:txBody>
        </p: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97CE1091-D812-BD2A-2FDE-9E9D9678BF29}"/>
                </a:ext>
              </a:extLst>
            </p:cNvPr>
            <p:cNvCxnSpPr>
              <a:cxnSpLocks/>
              <a:stCxn id="75" idx="6"/>
              <a:endCxn id="72" idx="1"/>
            </p:cNvCxnSpPr>
            <p:nvPr/>
          </p:nvCxnSpPr>
          <p:spPr>
            <a:xfrm>
              <a:off x="11219479" y="3633734"/>
              <a:ext cx="134392" cy="19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A8A3F78B-4F9C-EFA9-8732-DEF5762CC11A}"/>
                </a:ext>
              </a:extLst>
            </p:cNvPr>
            <p:cNvSpPr/>
            <p:nvPr/>
          </p:nvSpPr>
          <p:spPr>
            <a:xfrm>
              <a:off x="10518471" y="3241906"/>
              <a:ext cx="277097" cy="7726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CONV 1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800" dirty="0">
                  <a:solidFill>
                    <a:schemeClr val="tx1"/>
                  </a:solidFill>
                </a:rPr>
                <a:t>1 </a:t>
              </a:r>
              <a:r>
                <a:rPr lang="en-US" sz="800" dirty="0">
                  <a:solidFill>
                    <a:srgbClr val="FF0000"/>
                  </a:solidFill>
                </a:rPr>
                <a:t>C</a:t>
              </a:r>
              <a:r>
                <a:rPr lang="en-US" sz="8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8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cxnSp>
          <p:nvCxnSpPr>
            <p:cNvPr id="86" name="Straight Arrow Connector 85">
              <a:extLst>
                <a:ext uri="{FF2B5EF4-FFF2-40B4-BE49-F238E27FC236}">
                  <a16:creationId xmlns:a16="http://schemas.microsoft.com/office/drawing/2014/main" id="{AB32F5C3-A806-2D81-479E-A8D243C9736D}"/>
                </a:ext>
              </a:extLst>
            </p:cNvPr>
            <p:cNvCxnSpPr>
              <a:cxnSpLocks/>
              <a:stCxn id="60" idx="2"/>
            </p:cNvCxnSpPr>
            <p:nvPr/>
          </p:nvCxnSpPr>
          <p:spPr>
            <a:xfrm>
              <a:off x="7045494" y="4024106"/>
              <a:ext cx="342917" cy="82685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7" name="Straight Arrow Connector 86">
              <a:extLst>
                <a:ext uri="{FF2B5EF4-FFF2-40B4-BE49-F238E27FC236}">
                  <a16:creationId xmlns:a16="http://schemas.microsoft.com/office/drawing/2014/main" id="{965C7626-9F18-4801-74B1-553ADD0477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87423" y="4079119"/>
              <a:ext cx="593207" cy="76231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A536C909-4A96-8723-1B1A-BCB169CB4DBC}"/>
                </a:ext>
              </a:extLst>
            </p:cNvPr>
            <p:cNvSpPr txBox="1"/>
            <p:nvPr/>
          </p:nvSpPr>
          <p:spPr>
            <a:xfrm>
              <a:off x="6789470" y="4850963"/>
              <a:ext cx="1617262" cy="96144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1x1 fusion is not possible due to skip connection</a:t>
              </a:r>
            </a:p>
          </p:txBody>
        </p: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DE25B193-87A8-36CD-F101-E3B636013FAE}"/>
                </a:ext>
              </a:extLst>
            </p:cNvPr>
            <p:cNvCxnSpPr>
              <a:cxnSpLocks/>
            </p:cNvCxnSpPr>
            <p:nvPr/>
          </p:nvCxnSpPr>
          <p:spPr>
            <a:xfrm>
              <a:off x="7511446" y="3761676"/>
              <a:ext cx="0" cy="1105901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6802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1996"/>
    </mc:Choice>
    <mc:Fallback xmlns="">
      <p:transition advTm="21996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7BC0-AA07-47EB-866D-706B63FD0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Proposed Residual block fusion architecture</a:t>
            </a:r>
            <a:endParaRPr lang="en-GB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A3F78-3927-419D-B735-527FA17B8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961" y="727867"/>
            <a:ext cx="10572831" cy="2150364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Same parameters and number of backbone blocks as LOP2.3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Adjust the order of layers within backbone block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Fusion is then possible and performed.  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Wide activation layers are preserved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Additional 1x1 conv layer before the first backbone and after the last backbone layer to match channel dimensions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7C18F-81DB-4D28-BDEA-9C3239834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560" y="7122021"/>
            <a:ext cx="243840" cy="97536"/>
          </a:xfrm>
        </p:spPr>
        <p:txBody>
          <a:bodyPr/>
          <a:lstStyle/>
          <a:p>
            <a:fld id="{24E0FA62-F4E2-44DB-A06F-6DDE9E37D4AC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7365403-E08E-47BA-BB77-D4DBB51A7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31" y="43978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351" name="Group 350">
            <a:extLst>
              <a:ext uri="{FF2B5EF4-FFF2-40B4-BE49-F238E27FC236}">
                <a16:creationId xmlns:a16="http://schemas.microsoft.com/office/drawing/2014/main" id="{DCFDBEAC-F959-1B38-3476-B9289AA7719B}"/>
              </a:ext>
            </a:extLst>
          </p:cNvPr>
          <p:cNvGrpSpPr/>
          <p:nvPr/>
        </p:nvGrpSpPr>
        <p:grpSpPr>
          <a:xfrm>
            <a:off x="155646" y="3249039"/>
            <a:ext cx="4260711" cy="2519463"/>
            <a:chOff x="1975042" y="4454461"/>
            <a:chExt cx="4070673" cy="2407322"/>
          </a:xfrm>
        </p:grpSpPr>
        <p:grpSp>
          <p:nvGrpSpPr>
            <p:cNvPr id="352" name="Group 351">
              <a:extLst>
                <a:ext uri="{FF2B5EF4-FFF2-40B4-BE49-F238E27FC236}">
                  <a16:creationId xmlns:a16="http://schemas.microsoft.com/office/drawing/2014/main" id="{FA5BDBCC-C224-5CC7-8379-90A395BF9EFE}"/>
                </a:ext>
              </a:extLst>
            </p:cNvPr>
            <p:cNvGrpSpPr/>
            <p:nvPr/>
          </p:nvGrpSpPr>
          <p:grpSpPr>
            <a:xfrm>
              <a:off x="1975042" y="4454461"/>
              <a:ext cx="4070673" cy="2407322"/>
              <a:chOff x="1975042" y="4418951"/>
              <a:chExt cx="4070673" cy="2407322"/>
            </a:xfrm>
          </p:grpSpPr>
          <p:sp>
            <p:nvSpPr>
              <p:cNvPr id="358" name="Rectangle 357">
                <a:extLst>
                  <a:ext uri="{FF2B5EF4-FFF2-40B4-BE49-F238E27FC236}">
                    <a16:creationId xmlns:a16="http://schemas.microsoft.com/office/drawing/2014/main" id="{B85F018F-10CF-FCEC-E8F3-0D524427138B}"/>
                  </a:ext>
                </a:extLst>
              </p:cNvPr>
              <p:cNvSpPr/>
              <p:nvPr/>
            </p:nvSpPr>
            <p:spPr>
              <a:xfrm>
                <a:off x="1975042" y="5905443"/>
                <a:ext cx="217583" cy="592845"/>
              </a:xfrm>
              <a:prstGeom prst="rect">
                <a:avLst/>
              </a:prstGeom>
              <a:solidFill>
                <a:srgbClr val="E7E6E6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[</a:t>
                </a:r>
                <a:r>
                  <a:rPr kumimoji="0" lang="en-US" sz="105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</a:t>
                </a:r>
                <a:r>
                  <a:rPr kumimoji="0" lang="en-US" sz="105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,h,w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]</a:t>
                </a:r>
              </a:p>
            </p:txBody>
          </p:sp>
          <p:sp>
            <p:nvSpPr>
              <p:cNvPr id="359" name="Rectangle 358">
                <a:extLst>
                  <a:ext uri="{FF2B5EF4-FFF2-40B4-BE49-F238E27FC236}">
                    <a16:creationId xmlns:a16="http://schemas.microsoft.com/office/drawing/2014/main" id="{A69891A3-9954-8B2D-936F-FD26D3650DB8}"/>
                  </a:ext>
                </a:extLst>
              </p:cNvPr>
              <p:cNvSpPr/>
              <p:nvPr/>
            </p:nvSpPr>
            <p:spPr>
              <a:xfrm>
                <a:off x="2936670" y="5763238"/>
                <a:ext cx="327485" cy="851721"/>
              </a:xfrm>
              <a:prstGeom prst="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CONV 1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  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 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C</a:t>
                </a:r>
                <a:r>
                  <a:rPr kumimoji="0" lang="en-US" sz="105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1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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C</a:t>
                </a: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360" name="Elbow Connector 92">
                <a:extLst>
                  <a:ext uri="{FF2B5EF4-FFF2-40B4-BE49-F238E27FC236}">
                    <a16:creationId xmlns:a16="http://schemas.microsoft.com/office/drawing/2014/main" id="{C0E11DF7-2115-71CA-CBB8-757C50E1AC7D}"/>
                  </a:ext>
                </a:extLst>
              </p:cNvPr>
              <p:cNvCxnSpPr>
                <a:cxnSpLocks/>
                <a:endCxn id="359" idx="1"/>
              </p:cNvCxnSpPr>
              <p:nvPr/>
            </p:nvCxnSpPr>
            <p:spPr>
              <a:xfrm flipV="1">
                <a:off x="2434108" y="6189099"/>
                <a:ext cx="502562" cy="12700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361" name="Straight Arrow Connector 360">
                <a:extLst>
                  <a:ext uri="{FF2B5EF4-FFF2-40B4-BE49-F238E27FC236}">
                    <a16:creationId xmlns:a16="http://schemas.microsoft.com/office/drawing/2014/main" id="{40C6DDFC-AF3A-991D-2A82-06FE78AB3649}"/>
                  </a:ext>
                </a:extLst>
              </p:cNvPr>
              <p:cNvCxnSpPr>
                <a:cxnSpLocks/>
                <a:stCxn id="359" idx="3"/>
                <a:endCxn id="370" idx="2"/>
              </p:cNvCxnSpPr>
              <p:nvPr/>
            </p:nvCxnSpPr>
            <p:spPr>
              <a:xfrm flipV="1">
                <a:off x="3264155" y="6181084"/>
                <a:ext cx="2125507" cy="8015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362" name="Rectangle 361">
                <a:extLst>
                  <a:ext uri="{FF2B5EF4-FFF2-40B4-BE49-F238E27FC236}">
                    <a16:creationId xmlns:a16="http://schemas.microsoft.com/office/drawing/2014/main" id="{E8AE59B9-FAA2-DAD8-6F81-9FE48600BA29}"/>
                  </a:ext>
                </a:extLst>
              </p:cNvPr>
              <p:cNvSpPr/>
              <p:nvPr/>
            </p:nvSpPr>
            <p:spPr>
              <a:xfrm>
                <a:off x="3395573" y="5707816"/>
                <a:ext cx="327485" cy="988542"/>
              </a:xfrm>
              <a:prstGeom prst="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sep</a:t>
                </a:r>
                <a:r>
                  <a:rPr kumimoji="0" lang="en-US" sz="105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CONV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  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 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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C</a:t>
                </a:r>
                <a:r>
                  <a:rPr kumimoji="0" lang="en-US" sz="105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21</a:t>
                </a: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3" name="Rectangle 362">
                <a:extLst>
                  <a:ext uri="{FF2B5EF4-FFF2-40B4-BE49-F238E27FC236}">
                    <a16:creationId xmlns:a16="http://schemas.microsoft.com/office/drawing/2014/main" id="{51DED0E0-D80D-FA3B-0A10-38DA0C36A205}"/>
                  </a:ext>
                </a:extLst>
              </p:cNvPr>
              <p:cNvSpPr/>
              <p:nvPr/>
            </p:nvSpPr>
            <p:spPr>
              <a:xfrm>
                <a:off x="3822893" y="5707816"/>
                <a:ext cx="345426" cy="988542"/>
              </a:xfrm>
              <a:prstGeom prst="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sep</a:t>
                </a:r>
                <a:r>
                  <a:rPr kumimoji="0" lang="en-US" sz="105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CONV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  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 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</a:t>
                </a:r>
                <a:r>
                  <a:rPr kumimoji="0" lang="en-US" sz="105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21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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C</a:t>
                </a: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4" name="Rectangle 363">
                <a:extLst>
                  <a:ext uri="{FF2B5EF4-FFF2-40B4-BE49-F238E27FC236}">
                    <a16:creationId xmlns:a16="http://schemas.microsoft.com/office/drawing/2014/main" id="{109AEC91-D891-104D-D155-9AB094D438FE}"/>
                  </a:ext>
                </a:extLst>
              </p:cNvPr>
              <p:cNvSpPr/>
              <p:nvPr/>
            </p:nvSpPr>
            <p:spPr>
              <a:xfrm>
                <a:off x="2501897" y="5809123"/>
                <a:ext cx="287062" cy="742083"/>
              </a:xfrm>
              <a:prstGeom prst="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PReLU</a:t>
                </a: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5" name="Rectangle 364">
                <a:extLst>
                  <a:ext uri="{FF2B5EF4-FFF2-40B4-BE49-F238E27FC236}">
                    <a16:creationId xmlns:a16="http://schemas.microsoft.com/office/drawing/2014/main" id="{A5A42165-ECC2-A62F-E661-830F40432258}"/>
                  </a:ext>
                </a:extLst>
              </p:cNvPr>
              <p:cNvSpPr/>
              <p:nvPr/>
            </p:nvSpPr>
            <p:spPr>
              <a:xfrm>
                <a:off x="2276007" y="4418951"/>
                <a:ext cx="2872079" cy="2407322"/>
              </a:xfrm>
              <a:prstGeom prst="rect">
                <a:avLst/>
              </a:prstGeom>
              <a:noFill/>
              <a:ln w="25400" cap="flat" cmpd="sng" algn="ctr">
                <a:solidFill>
                  <a:sysClr val="windowText" lastClr="000000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6" name="Rectangle 365">
                <a:extLst>
                  <a:ext uri="{FF2B5EF4-FFF2-40B4-BE49-F238E27FC236}">
                    <a16:creationId xmlns:a16="http://schemas.microsoft.com/office/drawing/2014/main" id="{149168C7-44A7-0B64-2EDC-DA2F3715368B}"/>
                  </a:ext>
                </a:extLst>
              </p:cNvPr>
              <p:cNvSpPr/>
              <p:nvPr/>
            </p:nvSpPr>
            <p:spPr>
              <a:xfrm>
                <a:off x="2924332" y="4540711"/>
                <a:ext cx="1430420" cy="7165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rPr>
                  <a:t>Back Bone Block 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C 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67" name="Rectangle 366">
                <a:extLst>
                  <a:ext uri="{FF2B5EF4-FFF2-40B4-BE49-F238E27FC236}">
                    <a16:creationId xmlns:a16="http://schemas.microsoft.com/office/drawing/2014/main" id="{2679BD2C-1B3F-2855-F893-BCE1CBF7697F}"/>
                  </a:ext>
                </a:extLst>
              </p:cNvPr>
              <p:cNvSpPr/>
              <p:nvPr/>
            </p:nvSpPr>
            <p:spPr>
              <a:xfrm>
                <a:off x="5804139" y="5887597"/>
                <a:ext cx="241576" cy="572635"/>
              </a:xfrm>
              <a:prstGeom prst="rect">
                <a:avLst/>
              </a:prstGeom>
              <a:solidFill>
                <a:srgbClr val="E7E6E6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[</a:t>
                </a:r>
                <a:r>
                  <a:rPr kumimoji="0" lang="en-US" sz="105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</a:t>
                </a:r>
                <a:r>
                  <a:rPr kumimoji="0" lang="en-US" sz="105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,h,w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]</a:t>
                </a:r>
              </a:p>
            </p:txBody>
          </p:sp>
          <p:cxnSp>
            <p:nvCxnSpPr>
              <p:cNvPr id="368" name="Straight Arrow Connector 367">
                <a:extLst>
                  <a:ext uri="{FF2B5EF4-FFF2-40B4-BE49-F238E27FC236}">
                    <a16:creationId xmlns:a16="http://schemas.microsoft.com/office/drawing/2014/main" id="{1B0DC04F-9839-A14B-FB0F-F0F6ED0D16FA}"/>
                  </a:ext>
                </a:extLst>
              </p:cNvPr>
              <p:cNvCxnSpPr>
                <a:cxnSpLocks/>
                <a:stCxn id="358" idx="3"/>
                <a:endCxn id="364" idx="1"/>
              </p:cNvCxnSpPr>
              <p:nvPr/>
            </p:nvCxnSpPr>
            <p:spPr>
              <a:xfrm flipV="1">
                <a:off x="2192625" y="6180165"/>
                <a:ext cx="309272" cy="21701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369" name="Connector: Elbow 368">
                <a:extLst>
                  <a:ext uri="{FF2B5EF4-FFF2-40B4-BE49-F238E27FC236}">
                    <a16:creationId xmlns:a16="http://schemas.microsoft.com/office/drawing/2014/main" id="{1EF88B01-31F7-DE19-2318-A81D3EF022AE}"/>
                  </a:ext>
                </a:extLst>
              </p:cNvPr>
              <p:cNvCxnSpPr>
                <a:cxnSpLocks/>
                <a:stCxn id="358" idx="0"/>
                <a:endCxn id="370" idx="0"/>
              </p:cNvCxnSpPr>
              <p:nvPr/>
            </p:nvCxnSpPr>
            <p:spPr>
              <a:xfrm rot="16200000" flipH="1">
                <a:off x="3699493" y="4289783"/>
                <a:ext cx="171015" cy="3402334"/>
              </a:xfrm>
              <a:prstGeom prst="bentConnector3">
                <a:avLst>
                  <a:gd name="adj1" fmla="val -133672"/>
                </a:avLst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370" name="Flowchart: Or 369">
                <a:extLst>
                  <a:ext uri="{FF2B5EF4-FFF2-40B4-BE49-F238E27FC236}">
                    <a16:creationId xmlns:a16="http://schemas.microsoft.com/office/drawing/2014/main" id="{C02BAD7E-6009-CDF2-3E0E-26124D3D95D1}"/>
                  </a:ext>
                </a:extLst>
              </p:cNvPr>
              <p:cNvSpPr/>
              <p:nvPr/>
            </p:nvSpPr>
            <p:spPr>
              <a:xfrm>
                <a:off x="5389662" y="6076458"/>
                <a:ext cx="193012" cy="209252"/>
              </a:xfrm>
              <a:prstGeom prst="flowChartOr">
                <a:avLst/>
              </a:prstGeom>
              <a:solidFill>
                <a:sysClr val="window" lastClr="FFFFFF"/>
              </a:solidFill>
              <a:ln w="222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371" name="Straight Arrow Connector 370">
                <a:extLst>
                  <a:ext uri="{FF2B5EF4-FFF2-40B4-BE49-F238E27FC236}">
                    <a16:creationId xmlns:a16="http://schemas.microsoft.com/office/drawing/2014/main" id="{6B8609C8-F575-85F4-EEC2-067AB9BE21A2}"/>
                  </a:ext>
                </a:extLst>
              </p:cNvPr>
              <p:cNvCxnSpPr>
                <a:cxnSpLocks/>
                <a:stCxn id="370" idx="6"/>
                <a:endCxn id="367" idx="1"/>
              </p:cNvCxnSpPr>
              <p:nvPr/>
            </p:nvCxnSpPr>
            <p:spPr>
              <a:xfrm flipV="1">
                <a:off x="5582674" y="6173915"/>
                <a:ext cx="221465" cy="7169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372" name="Rectangle 371">
                <a:extLst>
                  <a:ext uri="{FF2B5EF4-FFF2-40B4-BE49-F238E27FC236}">
                    <a16:creationId xmlns:a16="http://schemas.microsoft.com/office/drawing/2014/main" id="{BF3F393C-3480-A313-897D-AE351F9E3FDF}"/>
                  </a:ext>
                </a:extLst>
              </p:cNvPr>
              <p:cNvSpPr/>
              <p:nvPr/>
            </p:nvSpPr>
            <p:spPr>
              <a:xfrm>
                <a:off x="4266655" y="5774777"/>
                <a:ext cx="338400" cy="8532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CONV 1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  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 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</a:t>
                </a: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C</a:t>
                </a: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53" name="Rectangle 352">
              <a:extLst>
                <a:ext uri="{FF2B5EF4-FFF2-40B4-BE49-F238E27FC236}">
                  <a16:creationId xmlns:a16="http://schemas.microsoft.com/office/drawing/2014/main" id="{B9B2F157-9114-5F3D-06E0-06DC6836D27D}"/>
                </a:ext>
              </a:extLst>
            </p:cNvPr>
            <p:cNvSpPr/>
            <p:nvPr/>
          </p:nvSpPr>
          <p:spPr>
            <a:xfrm>
              <a:off x="4720226" y="5798747"/>
              <a:ext cx="339617" cy="85172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CONV 1</a:t>
              </a: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Symbol" panose="05050102010706020507" pitchFamily="18" charset="2"/>
                </a:rPr>
                <a:t>  </a:t>
              </a: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 </a:t>
              </a: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</a:t>
              </a: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Symbol" panose="05050102010706020507" pitchFamily="18" charset="2"/>
                </a:rPr>
                <a:t></a:t>
              </a: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Symbol" panose="05050102010706020507" pitchFamily="18" charset="2"/>
                </a:rPr>
                <a:t>C</a:t>
              </a:r>
              <a:r>
                <a:rPr kumimoji="0" lang="en-US" sz="1050" b="0" i="0" u="none" strike="noStrike" kern="0" cap="none" spc="0" normalizeH="0" baseline="-25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Symbol" panose="05050102010706020507" pitchFamily="18" charset="2"/>
                </a:rPr>
                <a:t>1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4" name="Rectangle 353">
              <a:extLst>
                <a:ext uri="{FF2B5EF4-FFF2-40B4-BE49-F238E27FC236}">
                  <a16:creationId xmlns:a16="http://schemas.microsoft.com/office/drawing/2014/main" id="{9FAC618D-A228-A1FF-0DD2-AD2D24596D92}"/>
                </a:ext>
              </a:extLst>
            </p:cNvPr>
            <p:cNvSpPr/>
            <p:nvPr/>
          </p:nvSpPr>
          <p:spPr>
            <a:xfrm>
              <a:off x="4480803" y="4592017"/>
              <a:ext cx="303141" cy="78987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CONV 1</a:t>
              </a: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Symbol" panose="05050102010706020507" pitchFamily="18" charset="2"/>
                </a:rPr>
                <a:t>  </a:t>
              </a: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 </a:t>
              </a: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</a:t>
              </a: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Symbol" panose="05050102010706020507" pitchFamily="18" charset="2"/>
                </a:rPr>
                <a:t></a:t>
              </a: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Symbol" panose="05050102010706020507" pitchFamily="18" charset="2"/>
                </a:rPr>
                <a:t>C</a:t>
              </a:r>
              <a:r>
                <a:rPr kumimoji="0" lang="en-US" sz="1050" b="0" i="0" u="none" strike="noStrike" kern="0" cap="none" spc="0" normalizeH="0" baseline="-25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Symbol" panose="05050102010706020507" pitchFamily="18" charset="2"/>
                </a:rPr>
                <a:t>1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55" name="Straight Arrow Connector 354">
              <a:extLst>
                <a:ext uri="{FF2B5EF4-FFF2-40B4-BE49-F238E27FC236}">
                  <a16:creationId xmlns:a16="http://schemas.microsoft.com/office/drawing/2014/main" id="{9B0EE0B6-E8C2-806A-EE96-0EE5CB35C3B4}"/>
                </a:ext>
              </a:extLst>
            </p:cNvPr>
            <p:cNvCxnSpPr>
              <a:cxnSpLocks/>
              <a:stCxn id="372" idx="0"/>
              <a:endCxn id="354" idx="2"/>
            </p:cNvCxnSpPr>
            <p:nvPr/>
          </p:nvCxnSpPr>
          <p:spPr>
            <a:xfrm flipV="1">
              <a:off x="4435855" y="5381893"/>
              <a:ext cx="196519" cy="428394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dash"/>
              <a:miter lim="800000"/>
              <a:tailEnd type="triangle"/>
            </a:ln>
            <a:effectLst/>
          </p:spPr>
        </p:cxnSp>
        <p:cxnSp>
          <p:nvCxnSpPr>
            <p:cNvPr id="356" name="Straight Arrow Connector 355">
              <a:extLst>
                <a:ext uri="{FF2B5EF4-FFF2-40B4-BE49-F238E27FC236}">
                  <a16:creationId xmlns:a16="http://schemas.microsoft.com/office/drawing/2014/main" id="{32238612-2A35-4672-158E-F1D5B119A508}"/>
                </a:ext>
              </a:extLst>
            </p:cNvPr>
            <p:cNvCxnSpPr>
              <a:cxnSpLocks/>
              <a:stCxn id="353" idx="0"/>
              <a:endCxn id="354" idx="2"/>
            </p:cNvCxnSpPr>
            <p:nvPr/>
          </p:nvCxnSpPr>
          <p:spPr>
            <a:xfrm flipH="1" flipV="1">
              <a:off x="4632374" y="5381893"/>
              <a:ext cx="257661" cy="416854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dash"/>
              <a:miter lim="800000"/>
              <a:tailEnd type="triangle"/>
            </a:ln>
            <a:effectLst/>
          </p:spPr>
        </p:cxnSp>
        <p:sp>
          <p:nvSpPr>
            <p:cNvPr id="357" name="Rectangle 356">
              <a:extLst>
                <a:ext uri="{FF2B5EF4-FFF2-40B4-BE49-F238E27FC236}">
                  <a16:creationId xmlns:a16="http://schemas.microsoft.com/office/drawing/2014/main" id="{A772C53C-F813-7BF3-A6E5-43E6EC77E83B}"/>
                </a:ext>
              </a:extLst>
            </p:cNvPr>
            <p:cNvSpPr/>
            <p:nvPr/>
          </p:nvSpPr>
          <p:spPr>
            <a:xfrm>
              <a:off x="3570596" y="5408184"/>
              <a:ext cx="143042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fusion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pic>
        <p:nvPicPr>
          <p:cNvPr id="386" name="Picture 385">
            <a:extLst>
              <a:ext uri="{FF2B5EF4-FFF2-40B4-BE49-F238E27FC236}">
                <a16:creationId xmlns:a16="http://schemas.microsoft.com/office/drawing/2014/main" id="{477AC7AA-84CD-FE49-A933-ABC10FBFEE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2889" y="2622563"/>
            <a:ext cx="7505412" cy="415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20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1996"/>
    </mc:Choice>
    <mc:Fallback xmlns="">
      <p:transition advTm="21996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7BC0-AA07-47EB-866D-706B63FD0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Revised back bone structure</a:t>
            </a:r>
            <a:endParaRPr lang="en-GB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A3F78-3927-419D-B735-527FA17B8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30" y="867824"/>
            <a:ext cx="9700721" cy="2310591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After 1x1 fusion, new back bone structure has 4 conv layers compared to 5 conv layers in old back bone structure 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 err="1">
                <a:ea typeface="Dolby Gustan Book Italic" panose="020B0504030301020103" pitchFamily="34" charset="0"/>
              </a:rPr>
              <a:t>Kmac</a:t>
            </a:r>
            <a:r>
              <a:rPr lang="en-US" sz="1600" dirty="0">
                <a:ea typeface="Dolby Gustan Book Italic" panose="020B0504030301020103" pitchFamily="34" charset="0"/>
              </a:rPr>
              <a:t> is reduced by </a:t>
            </a:r>
            <a:r>
              <a:rPr lang="en-US" sz="1600" dirty="0" err="1">
                <a:ea typeface="Dolby Gustan Book Italic" panose="020B0504030301020103" pitchFamily="34" charset="0"/>
              </a:rPr>
              <a:t>CxC</a:t>
            </a:r>
            <a:r>
              <a:rPr lang="en-US" sz="1600" dirty="0">
                <a:ea typeface="Dolby Gustan Book Italic" panose="020B0504030301020103" pitchFamily="34" charset="0"/>
              </a:rPr>
              <a:t> in each backbone layer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Wide activation layers are preserved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en-US" sz="1600" dirty="0">
              <a:ea typeface="Dolby Gustan Book Italic" panose="020B0504030301020103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1600" dirty="0">
              <a:ea typeface="Dolby Gustan Book Italic" panose="020B0504030301020103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7C18F-81DB-4D28-BDEA-9C3239834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560" y="7122021"/>
            <a:ext cx="243840" cy="97536"/>
          </a:xfrm>
        </p:spPr>
        <p:txBody>
          <a:bodyPr/>
          <a:lstStyle/>
          <a:p>
            <a:fld id="{24E0FA62-F4E2-44DB-A06F-6DDE9E37D4AC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7365403-E08E-47BA-BB77-D4DBB51A7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31" y="43978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5E7A8D-C84C-716C-9E80-9B040DE3F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335" y="3297026"/>
            <a:ext cx="4446544" cy="196674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39CF64AD-582C-19A6-71FE-BB72C8E6C564}"/>
              </a:ext>
            </a:extLst>
          </p:cNvPr>
          <p:cNvGrpSpPr/>
          <p:nvPr/>
        </p:nvGrpSpPr>
        <p:grpSpPr>
          <a:xfrm>
            <a:off x="6438507" y="3120274"/>
            <a:ext cx="4691049" cy="2520565"/>
            <a:chOff x="1975042" y="4454461"/>
            <a:chExt cx="4070673" cy="240732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60323E4-8799-47AF-E14A-B2C0FB6BDD87}"/>
                </a:ext>
              </a:extLst>
            </p:cNvPr>
            <p:cNvGrpSpPr/>
            <p:nvPr/>
          </p:nvGrpSpPr>
          <p:grpSpPr>
            <a:xfrm>
              <a:off x="1975042" y="4454461"/>
              <a:ext cx="4070673" cy="2407322"/>
              <a:chOff x="1975042" y="4418951"/>
              <a:chExt cx="4070673" cy="2407322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AC88AFD-A00C-80BA-FB57-38B94805A41C}"/>
                  </a:ext>
                </a:extLst>
              </p:cNvPr>
              <p:cNvSpPr/>
              <p:nvPr/>
            </p:nvSpPr>
            <p:spPr>
              <a:xfrm>
                <a:off x="1975042" y="5905443"/>
                <a:ext cx="217583" cy="592845"/>
              </a:xfrm>
              <a:prstGeom prst="rect">
                <a:avLst/>
              </a:prstGeom>
              <a:solidFill>
                <a:srgbClr val="E7E6E6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[</a:t>
                </a:r>
                <a:r>
                  <a:rPr kumimoji="0" lang="en-US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</a:t>
                </a:r>
                <a:r>
                  <a:rPr kumimoji="0" lang="en-US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,h,w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]</a:t>
                </a: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1B6143E-43E0-9CC5-052D-AE03D40B8702}"/>
                  </a:ext>
                </a:extLst>
              </p:cNvPr>
              <p:cNvSpPr/>
              <p:nvPr/>
            </p:nvSpPr>
            <p:spPr>
              <a:xfrm>
                <a:off x="2936670" y="5763238"/>
                <a:ext cx="327485" cy="851721"/>
              </a:xfrm>
              <a:prstGeom prst="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CONV 1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  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 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C</a:t>
                </a:r>
                <a:r>
                  <a:rPr kumimoji="0" lang="en-US" sz="120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1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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C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7" name="Elbow Connector 92">
                <a:extLst>
                  <a:ext uri="{FF2B5EF4-FFF2-40B4-BE49-F238E27FC236}">
                    <a16:creationId xmlns:a16="http://schemas.microsoft.com/office/drawing/2014/main" id="{970EEA4F-0134-8D7A-9CF5-F02A2B21D685}"/>
                  </a:ext>
                </a:extLst>
              </p:cNvPr>
              <p:cNvCxnSpPr>
                <a:cxnSpLocks/>
                <a:endCxn id="16" idx="1"/>
              </p:cNvCxnSpPr>
              <p:nvPr/>
            </p:nvCxnSpPr>
            <p:spPr>
              <a:xfrm flipV="1">
                <a:off x="2434108" y="6189099"/>
                <a:ext cx="502562" cy="12700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517BE436-87C8-66A5-7BAB-A08F11D54B72}"/>
                  </a:ext>
                </a:extLst>
              </p:cNvPr>
              <p:cNvCxnSpPr>
                <a:cxnSpLocks/>
                <a:stCxn id="16" idx="3"/>
                <a:endCxn id="27" idx="2"/>
              </p:cNvCxnSpPr>
              <p:nvPr/>
            </p:nvCxnSpPr>
            <p:spPr>
              <a:xfrm flipV="1">
                <a:off x="3264155" y="6181084"/>
                <a:ext cx="2125507" cy="8015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332AE4A4-85B1-804E-A5FF-B3D71FB4D65A}"/>
                  </a:ext>
                </a:extLst>
              </p:cNvPr>
              <p:cNvSpPr/>
              <p:nvPr/>
            </p:nvSpPr>
            <p:spPr>
              <a:xfrm>
                <a:off x="3395573" y="5707816"/>
                <a:ext cx="327485" cy="988542"/>
              </a:xfrm>
              <a:prstGeom prst="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sep</a:t>
                </a:r>
                <a:r>
                  <a:rPr kumimoji="0" lang="en-US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CONV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  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 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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C</a:t>
                </a:r>
                <a:r>
                  <a:rPr kumimoji="0" lang="en-US" sz="120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21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6A6F7613-777F-8F01-D1DF-6BD689F238E9}"/>
                  </a:ext>
                </a:extLst>
              </p:cNvPr>
              <p:cNvSpPr/>
              <p:nvPr/>
            </p:nvSpPr>
            <p:spPr>
              <a:xfrm>
                <a:off x="3822893" y="5707816"/>
                <a:ext cx="345426" cy="988542"/>
              </a:xfrm>
              <a:prstGeom prst="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sep</a:t>
                </a:r>
                <a:r>
                  <a:rPr kumimoji="0" lang="en-US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CONV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  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 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</a:t>
                </a:r>
                <a:r>
                  <a:rPr kumimoji="0" lang="en-US" sz="120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21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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C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DBACD489-B139-8AA2-A208-12B4D11045F1}"/>
                  </a:ext>
                </a:extLst>
              </p:cNvPr>
              <p:cNvSpPr/>
              <p:nvPr/>
            </p:nvSpPr>
            <p:spPr>
              <a:xfrm>
                <a:off x="2501897" y="5809123"/>
                <a:ext cx="287062" cy="742083"/>
              </a:xfrm>
              <a:prstGeom prst="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PReLU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1AACEC7C-3329-887E-4F11-CEE090D60FCB}"/>
                  </a:ext>
                </a:extLst>
              </p:cNvPr>
              <p:cNvSpPr/>
              <p:nvPr/>
            </p:nvSpPr>
            <p:spPr>
              <a:xfrm>
                <a:off x="2276007" y="4418951"/>
                <a:ext cx="2872079" cy="2407322"/>
              </a:xfrm>
              <a:prstGeom prst="rect">
                <a:avLst/>
              </a:prstGeom>
              <a:noFill/>
              <a:ln w="25400" cap="flat" cmpd="sng" algn="ctr">
                <a:solidFill>
                  <a:sysClr val="windowText" lastClr="000000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C197D237-D065-DDF2-EDE0-9BC50F75BD73}"/>
                  </a:ext>
                </a:extLst>
              </p:cNvPr>
              <p:cNvSpPr/>
              <p:nvPr/>
            </p:nvSpPr>
            <p:spPr>
              <a:xfrm>
                <a:off x="2924332" y="4540711"/>
                <a:ext cx="1430420" cy="4409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rPr>
                  <a:t>Back Bone Block 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C 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FC85F5F-F8FC-2787-FD31-13313EBBE697}"/>
                  </a:ext>
                </a:extLst>
              </p:cNvPr>
              <p:cNvSpPr/>
              <p:nvPr/>
            </p:nvSpPr>
            <p:spPr>
              <a:xfrm>
                <a:off x="5804139" y="5887597"/>
                <a:ext cx="241576" cy="572635"/>
              </a:xfrm>
              <a:prstGeom prst="rect">
                <a:avLst/>
              </a:prstGeom>
              <a:solidFill>
                <a:srgbClr val="E7E6E6"/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[</a:t>
                </a:r>
                <a:r>
                  <a:rPr kumimoji="0" lang="en-US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</a:t>
                </a:r>
                <a:r>
                  <a:rPr kumimoji="0" lang="en-US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,h,w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]</a:t>
                </a:r>
              </a:p>
            </p:txBody>
          </p:sp>
          <p:cxnSp>
            <p:nvCxnSpPr>
              <p:cNvPr id="25" name="Straight Arrow Connector 24">
                <a:extLst>
                  <a:ext uri="{FF2B5EF4-FFF2-40B4-BE49-F238E27FC236}">
                    <a16:creationId xmlns:a16="http://schemas.microsoft.com/office/drawing/2014/main" id="{ED15E106-79C4-E718-5D94-BE8B6AFFDD57}"/>
                  </a:ext>
                </a:extLst>
              </p:cNvPr>
              <p:cNvCxnSpPr>
                <a:cxnSpLocks/>
                <a:stCxn id="15" idx="3"/>
                <a:endCxn id="21" idx="1"/>
              </p:cNvCxnSpPr>
              <p:nvPr/>
            </p:nvCxnSpPr>
            <p:spPr>
              <a:xfrm flipV="1">
                <a:off x="2192625" y="6180165"/>
                <a:ext cx="309272" cy="21701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26" name="Connector: Elbow 25">
                <a:extLst>
                  <a:ext uri="{FF2B5EF4-FFF2-40B4-BE49-F238E27FC236}">
                    <a16:creationId xmlns:a16="http://schemas.microsoft.com/office/drawing/2014/main" id="{FB919661-85E9-40C5-E03D-32B8412200BC}"/>
                  </a:ext>
                </a:extLst>
              </p:cNvPr>
              <p:cNvCxnSpPr>
                <a:cxnSpLocks/>
                <a:stCxn id="15" idx="0"/>
                <a:endCxn id="27" idx="0"/>
              </p:cNvCxnSpPr>
              <p:nvPr/>
            </p:nvCxnSpPr>
            <p:spPr>
              <a:xfrm rot="16200000" flipH="1">
                <a:off x="3699493" y="4289783"/>
                <a:ext cx="171015" cy="3402334"/>
              </a:xfrm>
              <a:prstGeom prst="bentConnector3">
                <a:avLst>
                  <a:gd name="adj1" fmla="val -133672"/>
                </a:avLst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27" name="Flowchart: Or 26">
                <a:extLst>
                  <a:ext uri="{FF2B5EF4-FFF2-40B4-BE49-F238E27FC236}">
                    <a16:creationId xmlns:a16="http://schemas.microsoft.com/office/drawing/2014/main" id="{699047EE-3846-A178-D4A6-08B1CC2D2B1D}"/>
                  </a:ext>
                </a:extLst>
              </p:cNvPr>
              <p:cNvSpPr/>
              <p:nvPr/>
            </p:nvSpPr>
            <p:spPr>
              <a:xfrm>
                <a:off x="5389662" y="6076458"/>
                <a:ext cx="193012" cy="209252"/>
              </a:xfrm>
              <a:prstGeom prst="flowChartOr">
                <a:avLst/>
              </a:prstGeom>
              <a:solidFill>
                <a:sysClr val="window" lastClr="FFFFFF"/>
              </a:solidFill>
              <a:ln w="222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28" name="Straight Arrow Connector 27">
                <a:extLst>
                  <a:ext uri="{FF2B5EF4-FFF2-40B4-BE49-F238E27FC236}">
                    <a16:creationId xmlns:a16="http://schemas.microsoft.com/office/drawing/2014/main" id="{67077BF6-2028-BAFD-4643-0F7A6692F458}"/>
                  </a:ext>
                </a:extLst>
              </p:cNvPr>
              <p:cNvCxnSpPr>
                <a:cxnSpLocks/>
                <a:stCxn id="27" idx="6"/>
                <a:endCxn id="24" idx="1"/>
              </p:cNvCxnSpPr>
              <p:nvPr/>
            </p:nvCxnSpPr>
            <p:spPr>
              <a:xfrm flipV="1">
                <a:off x="5582674" y="6173915"/>
                <a:ext cx="221465" cy="7169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F3560B7-1755-6731-609F-684E1EDDDA0A}"/>
                  </a:ext>
                </a:extLst>
              </p:cNvPr>
              <p:cNvSpPr/>
              <p:nvPr/>
            </p:nvSpPr>
            <p:spPr>
              <a:xfrm>
                <a:off x="4266655" y="5774777"/>
                <a:ext cx="338400" cy="8532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CONV 1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  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 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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Symbol" panose="05050102010706020507" pitchFamily="18" charset="2"/>
                  </a:rPr>
                  <a:t>C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26BE12C-E9F1-70FB-BD44-A9F0D154E772}"/>
                </a:ext>
              </a:extLst>
            </p:cNvPr>
            <p:cNvSpPr/>
            <p:nvPr/>
          </p:nvSpPr>
          <p:spPr>
            <a:xfrm>
              <a:off x="4720226" y="5798747"/>
              <a:ext cx="339617" cy="85172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CONV 1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Symbol" panose="05050102010706020507" pitchFamily="18" charset="2"/>
                </a:rPr>
                <a:t> 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Symbol" panose="05050102010706020507" pitchFamily="18" charset="2"/>
                </a:rPr>
                <a:t>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Symbol" panose="05050102010706020507" pitchFamily="18" charset="2"/>
                </a:rPr>
                <a:t>C</a:t>
              </a:r>
              <a:r>
                <a:rPr kumimoji="0" lang="en-US" sz="1200" b="0" i="0" u="none" strike="noStrike" kern="0" cap="none" spc="0" normalizeH="0" baseline="-25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Symbol" panose="05050102010706020507" pitchFamily="18" charset="2"/>
                </a:rPr>
                <a:t>1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960EB98-CCB5-B890-3E00-A9A4D0F26921}"/>
                </a:ext>
              </a:extLst>
            </p:cNvPr>
            <p:cNvSpPr/>
            <p:nvPr/>
          </p:nvSpPr>
          <p:spPr>
            <a:xfrm>
              <a:off x="4480803" y="4592017"/>
              <a:ext cx="303141" cy="78987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CONV 1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Symbol" panose="05050102010706020507" pitchFamily="18" charset="2"/>
                </a:rPr>
                <a:t> 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Symbol" panose="05050102010706020507" pitchFamily="18" charset="2"/>
                </a:rPr>
                <a:t>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Symbol" panose="05050102010706020507" pitchFamily="18" charset="2"/>
                </a:rPr>
                <a:t>C</a:t>
              </a:r>
              <a:r>
                <a:rPr kumimoji="0" lang="en-US" sz="1200" b="0" i="0" u="none" strike="noStrike" kern="0" cap="none" spc="0" normalizeH="0" baseline="-25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Symbol" panose="05050102010706020507" pitchFamily="18" charset="2"/>
                </a:rPr>
                <a:t>1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1676E896-4FE0-4A4B-19DD-60B9C2403A03}"/>
                </a:ext>
              </a:extLst>
            </p:cNvPr>
            <p:cNvCxnSpPr>
              <a:cxnSpLocks/>
              <a:stCxn id="29" idx="0"/>
              <a:endCxn id="11" idx="2"/>
            </p:cNvCxnSpPr>
            <p:nvPr/>
          </p:nvCxnSpPr>
          <p:spPr>
            <a:xfrm flipV="1">
              <a:off x="4435855" y="5381893"/>
              <a:ext cx="196519" cy="428394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dash"/>
              <a:miter lim="800000"/>
              <a:tailEnd type="triangle"/>
            </a:ln>
            <a:effectLst/>
          </p:spPr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24627FC9-A41C-1A57-58B6-4CF4E5C097DD}"/>
                </a:ext>
              </a:extLst>
            </p:cNvPr>
            <p:cNvCxnSpPr>
              <a:cxnSpLocks/>
              <a:stCxn id="10" idx="0"/>
              <a:endCxn id="11" idx="2"/>
            </p:cNvCxnSpPr>
            <p:nvPr/>
          </p:nvCxnSpPr>
          <p:spPr>
            <a:xfrm flipH="1" flipV="1">
              <a:off x="4632374" y="5381893"/>
              <a:ext cx="257661" cy="416854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dash"/>
              <a:miter lim="800000"/>
              <a:tailEnd type="triangle"/>
            </a:ln>
            <a:effectLst/>
          </p:spPr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8AFFBD-4B5F-BC4C-EF6B-C17C777E4E51}"/>
                </a:ext>
              </a:extLst>
            </p:cNvPr>
            <p:cNvSpPr/>
            <p:nvPr/>
          </p:nvSpPr>
          <p:spPr>
            <a:xfrm>
              <a:off x="3570596" y="5408184"/>
              <a:ext cx="1430420" cy="2918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fusion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4BC52384-F13C-3846-B635-90F3E43F2591}"/>
              </a:ext>
            </a:extLst>
          </p:cNvPr>
          <p:cNvSpPr txBox="1"/>
          <p:nvPr/>
        </p:nvSpPr>
        <p:spPr>
          <a:xfrm>
            <a:off x="1540836" y="2596210"/>
            <a:ext cx="2880335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00" dirty="0"/>
              <a:t>Old Backbone structure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813AF2E-F98E-E8C3-0C14-C622AE5765AB}"/>
              </a:ext>
            </a:extLst>
          </p:cNvPr>
          <p:cNvSpPr txBox="1"/>
          <p:nvPr/>
        </p:nvSpPr>
        <p:spPr>
          <a:xfrm>
            <a:off x="7041822" y="2596210"/>
            <a:ext cx="2861816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00" dirty="0"/>
              <a:t>New Backbone structure </a:t>
            </a:r>
          </a:p>
        </p:txBody>
      </p:sp>
    </p:spTree>
    <p:extLst>
      <p:ext uri="{BB962C8B-B14F-4D97-AF65-F5344CB8AC3E}">
        <p14:creationId xmlns:p14="http://schemas.microsoft.com/office/powerpoint/2010/main" val="150890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1996"/>
    </mc:Choice>
    <mc:Fallback xmlns="">
      <p:transition advTm="21996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7BC0-AA07-47EB-866D-706B63FD0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Complexity reduction</a:t>
            </a:r>
            <a:endParaRPr lang="en-GB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A3F78-3927-419D-B735-527FA17B8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13905"/>
            <a:ext cx="9309464" cy="3780312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/>
              <a:t>Complexity of the unified LOP2.3 from 17.05 </a:t>
            </a:r>
            <a:r>
              <a:rPr lang="en-US" sz="1600" dirty="0" err="1"/>
              <a:t>kMac</a:t>
            </a:r>
            <a:r>
              <a:rPr lang="en-US" sz="1600" dirty="0"/>
              <a:t>/Pixel to 16.56 </a:t>
            </a:r>
            <a:r>
              <a:rPr lang="en-US" sz="1600" dirty="0" err="1"/>
              <a:t>kMac</a:t>
            </a:r>
            <a:r>
              <a:rPr lang="en-US" sz="1600" dirty="0"/>
              <a:t>/Pixel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/>
              <a:t>Reduce the number of convolutional layers by 13%.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7C18F-81DB-4D28-BDEA-9C3239834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560" y="7122021"/>
            <a:ext cx="243840" cy="97536"/>
          </a:xfrm>
        </p:spPr>
        <p:txBody>
          <a:bodyPr/>
          <a:lstStyle/>
          <a:p>
            <a:fld id="{24E0FA62-F4E2-44DB-A06F-6DDE9E37D4AC}" type="slidenum">
              <a:rPr lang="en-US" smtClean="0"/>
              <a:t>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E610CB-8D3C-E087-C97F-57746A6A7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650" y="1879843"/>
            <a:ext cx="8937681" cy="4949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1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1044"/>
    </mc:Choice>
    <mc:Fallback xmlns="">
      <p:transition advTm="21044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7BC0-AA07-47EB-866D-706B63FD0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Training information</a:t>
            </a:r>
            <a:endParaRPr lang="en-GB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A3F78-3927-419D-B735-527FA17B8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31" y="867824"/>
            <a:ext cx="5808618" cy="2310591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Fast Stage 3 training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The same training scheduler as LOP2.3 except </a:t>
            </a:r>
            <a:r>
              <a:rPr lang="en-US" sz="1600" dirty="0" err="1">
                <a:ea typeface="Dolby Gustan Book Italic" panose="020B0504030301020103" pitchFamily="34" charset="0"/>
              </a:rPr>
              <a:t>batchsize</a:t>
            </a:r>
            <a:r>
              <a:rPr lang="en-US" sz="1600" dirty="0">
                <a:ea typeface="Dolby Gustan Book Italic" panose="020B0504030301020103" pitchFamily="34" charset="0"/>
              </a:rPr>
              <a:t>=64 (LOP2.3’s is 128)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7C18F-81DB-4D28-BDEA-9C3239834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560" y="7122021"/>
            <a:ext cx="243840" cy="97536"/>
          </a:xfrm>
        </p:spPr>
        <p:txBody>
          <a:bodyPr/>
          <a:lstStyle/>
          <a:p>
            <a:fld id="{24E0FA62-F4E2-44DB-A06F-6DDE9E37D4AC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7365403-E08E-47BA-BB77-D4DBB51A7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31" y="43978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B84AF7-B4B1-AE62-A77A-7679DF4EB54A}"/>
              </a:ext>
            </a:extLst>
          </p:cNvPr>
          <p:cNvSpPr txBox="1"/>
          <p:nvPr/>
        </p:nvSpPr>
        <p:spPr>
          <a:xfrm>
            <a:off x="3048000" y="2404722"/>
            <a:ext cx="609600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i="1" dirty="0">
                <a:effectLst/>
                <a:latin typeface="Times New Roman" panose="02020603050405020304" pitchFamily="18" charset="0"/>
              </a:rPr>
              <a:t> "stage3" : {</a:t>
            </a:r>
            <a:br>
              <a:rPr lang="en-US" sz="1400" b="1" i="1" dirty="0">
                <a:effectLst/>
                <a:latin typeface="Times New Roman" panose="02020603050405020304" pitchFamily="18" charset="0"/>
              </a:rPr>
            </a:br>
            <a:r>
              <a:rPr lang="en-US" sz="1400" b="1" i="1" dirty="0">
                <a:effectLst/>
                <a:latin typeface="Times New Roman" panose="02020603050405020304" pitchFamily="18" charset="0"/>
              </a:rPr>
              <a:t>        "training" : {</a:t>
            </a:r>
            <a:br>
              <a:rPr lang="en-US" sz="1400" b="1" i="1" dirty="0">
                <a:effectLst/>
                <a:latin typeface="Times New Roman" panose="02020603050405020304" pitchFamily="18" charset="0"/>
              </a:rPr>
            </a:br>
            <a:r>
              <a:rPr lang="en-US" sz="1400" b="1" i="1" dirty="0">
                <a:effectLst/>
                <a:latin typeface="Times New Roman" panose="02020603050405020304" pitchFamily="18" charset="0"/>
              </a:rPr>
              <a:t>            "</a:t>
            </a:r>
            <a:r>
              <a:rPr lang="en-US" sz="1400" b="1" i="1" dirty="0" err="1">
                <a:effectLst/>
                <a:latin typeface="Times New Roman" panose="02020603050405020304" pitchFamily="18" charset="0"/>
              </a:rPr>
              <a:t>mse_epoch</a:t>
            </a:r>
            <a:r>
              <a:rPr lang="en-US" sz="1400" b="1" i="1" dirty="0">
                <a:effectLst/>
                <a:latin typeface="Times New Roman" panose="02020603050405020304" pitchFamily="18" charset="0"/>
              </a:rPr>
              <a:t>" : 58,</a:t>
            </a:r>
            <a:br>
              <a:rPr lang="en-US" sz="1400" b="1" i="1" dirty="0">
                <a:effectLst/>
                <a:latin typeface="Times New Roman" panose="02020603050405020304" pitchFamily="18" charset="0"/>
              </a:rPr>
            </a:br>
            <a:r>
              <a:rPr lang="en-US" sz="1400" b="1" i="1" dirty="0">
                <a:effectLst/>
                <a:latin typeface="Times New Roman" panose="02020603050405020304" pitchFamily="18" charset="0"/>
              </a:rPr>
              <a:t>            "</a:t>
            </a:r>
            <a:r>
              <a:rPr lang="en-US" sz="1400" b="1" i="1" dirty="0" err="1">
                <a:effectLst/>
                <a:latin typeface="Times New Roman" panose="02020603050405020304" pitchFamily="18" charset="0"/>
              </a:rPr>
              <a:t>max_epochs</a:t>
            </a:r>
            <a:r>
              <a:rPr lang="en-US" sz="1400" b="1" i="1" dirty="0">
                <a:effectLst/>
                <a:latin typeface="Times New Roman" panose="02020603050405020304" pitchFamily="18" charset="0"/>
              </a:rPr>
              <a:t>" : 60,</a:t>
            </a:r>
            <a:br>
              <a:rPr lang="en-US" sz="1400" b="1" i="1" dirty="0">
                <a:effectLst/>
                <a:latin typeface="Times New Roman" panose="02020603050405020304" pitchFamily="18" charset="0"/>
              </a:rPr>
            </a:br>
            <a:r>
              <a:rPr lang="en-US" sz="1400" b="1" i="1" dirty="0">
                <a:effectLst/>
                <a:latin typeface="Times New Roman" panose="02020603050405020304" pitchFamily="18" charset="0"/>
              </a:rPr>
              <a:t>            "</a:t>
            </a:r>
            <a:r>
              <a:rPr lang="en-US" sz="1400" b="1" i="1" dirty="0" err="1">
                <a:effectLst/>
                <a:latin typeface="Times New Roman" panose="02020603050405020304" pitchFamily="18" charset="0"/>
              </a:rPr>
              <a:t>component_loss_weightings</a:t>
            </a:r>
            <a:r>
              <a:rPr lang="en-US" sz="1400" b="1" i="1" dirty="0">
                <a:effectLst/>
                <a:latin typeface="Times New Roman" panose="02020603050405020304" pitchFamily="18" charset="0"/>
              </a:rPr>
              <a:t>" : [12, 2],</a:t>
            </a:r>
            <a:br>
              <a:rPr lang="en-US" sz="1400" b="1" i="1" dirty="0">
                <a:effectLst/>
                <a:latin typeface="Times New Roman" panose="02020603050405020304" pitchFamily="18" charset="0"/>
              </a:rPr>
            </a:br>
            <a:r>
              <a:rPr lang="en-US" sz="1400" b="1" i="1" dirty="0">
                <a:effectLst/>
                <a:latin typeface="Times New Roman" panose="02020603050405020304" pitchFamily="18" charset="0"/>
              </a:rPr>
              <a:t>            "</a:t>
            </a:r>
            <a:r>
              <a:rPr lang="en-US" sz="1400" b="1" i="1" dirty="0" err="1">
                <a:effectLst/>
                <a:latin typeface="Times New Roman" panose="02020603050405020304" pitchFamily="18" charset="0"/>
              </a:rPr>
              <a:t>dataloader</a:t>
            </a:r>
            <a:r>
              <a:rPr lang="en-US" sz="1400" b="1" i="1" dirty="0">
                <a:effectLst/>
                <a:latin typeface="Times New Roman" panose="02020603050405020304" pitchFamily="18" charset="0"/>
              </a:rPr>
              <a:t>": {"</a:t>
            </a:r>
            <a:r>
              <a:rPr lang="en-US" sz="1400" b="1" i="1" dirty="0" err="1">
                <a:effectLst/>
                <a:latin typeface="Times New Roman" panose="02020603050405020304" pitchFamily="18" charset="0"/>
              </a:rPr>
              <a:t>batch_size</a:t>
            </a:r>
            <a:r>
              <a:rPr lang="en-US" sz="1400" b="1" i="1" dirty="0">
                <a:effectLst/>
                <a:latin typeface="Times New Roman" panose="02020603050405020304" pitchFamily="18" charset="0"/>
              </a:rPr>
              <a:t>": </a:t>
            </a:r>
            <a:r>
              <a:rPr lang="en-US" sz="1400" b="1" i="1" dirty="0">
                <a:effectLst/>
                <a:highlight>
                  <a:srgbClr val="FFFF00"/>
                </a:highlight>
                <a:latin typeface="Times New Roman" panose="02020603050405020304" pitchFamily="18" charset="0"/>
              </a:rPr>
              <a:t>64</a:t>
            </a:r>
            <a:r>
              <a:rPr lang="en-US" sz="1400" b="1" i="1" dirty="0">
                <a:effectLst/>
                <a:latin typeface="Times New Roman" panose="02020603050405020304" pitchFamily="18" charset="0"/>
              </a:rPr>
              <a:t> },</a:t>
            </a:r>
            <a:br>
              <a:rPr lang="en-US" sz="1400" b="1" i="1" dirty="0">
                <a:effectLst/>
                <a:latin typeface="Times New Roman" panose="02020603050405020304" pitchFamily="18" charset="0"/>
              </a:rPr>
            </a:br>
            <a:r>
              <a:rPr lang="en-US" sz="1400" b="1" i="1" dirty="0">
                <a:effectLst/>
                <a:latin typeface="Times New Roman" panose="02020603050405020304" pitchFamily="18" charset="0"/>
              </a:rPr>
              <a:t>            "optimizer": {"</a:t>
            </a:r>
            <a:r>
              <a:rPr lang="en-US" sz="1400" b="1" i="1" dirty="0" err="1">
                <a:effectLst/>
                <a:latin typeface="Times New Roman" panose="02020603050405020304" pitchFamily="18" charset="0"/>
              </a:rPr>
              <a:t>lr</a:t>
            </a:r>
            <a:r>
              <a:rPr lang="en-US" sz="1400" b="1" i="1" dirty="0">
                <a:effectLst/>
                <a:latin typeface="Times New Roman" panose="02020603050405020304" pitchFamily="18" charset="0"/>
              </a:rPr>
              <a:t>": 0.0004, },</a:t>
            </a:r>
            <a:br>
              <a:rPr lang="en-US" sz="1400" b="1" i="1" dirty="0">
                <a:effectLst/>
                <a:latin typeface="Times New Roman" panose="02020603050405020304" pitchFamily="18" charset="0"/>
              </a:rPr>
            </a:br>
            <a:r>
              <a:rPr lang="en-US" sz="1400" b="1" i="1" dirty="0">
                <a:effectLst/>
                <a:latin typeface="Times New Roman" panose="02020603050405020304" pitchFamily="18" charset="0"/>
              </a:rPr>
              <a:t>            "</a:t>
            </a:r>
            <a:r>
              <a:rPr lang="en-US" sz="1400" b="1" i="1" dirty="0" err="1">
                <a:effectLst/>
                <a:latin typeface="Times New Roman" panose="02020603050405020304" pitchFamily="18" charset="0"/>
              </a:rPr>
              <a:t>lr_scheduler</a:t>
            </a:r>
            <a:r>
              <a:rPr lang="en-US" sz="1400" b="1" i="1" dirty="0">
                <a:effectLst/>
                <a:latin typeface="Times New Roman" panose="02020603050405020304" pitchFamily="18" charset="0"/>
              </a:rPr>
              <a:t>" : {"milestones" : [55, 57, 58]</a:t>
            </a:r>
            <a:br>
              <a:rPr lang="en-US" sz="1400" b="1" i="1" dirty="0">
                <a:effectLst/>
                <a:latin typeface="Times New Roman" panose="02020603050405020304" pitchFamily="18" charset="0"/>
              </a:rPr>
            </a:br>
            <a:r>
              <a:rPr lang="en-US" sz="1400" b="1" i="1" dirty="0">
                <a:effectLst/>
                <a:latin typeface="Times New Roman" panose="02020603050405020304" pitchFamily="18" charset="0"/>
              </a:rPr>
              <a:t>            }</a:t>
            </a:r>
            <a:br>
              <a:rPr lang="en-US" sz="1400" b="1" i="1" dirty="0">
                <a:effectLst/>
                <a:latin typeface="Times New Roman" panose="02020603050405020304" pitchFamily="18" charset="0"/>
              </a:rPr>
            </a:br>
            <a:r>
              <a:rPr lang="en-US" sz="1400" b="1" i="1" dirty="0">
                <a:effectLst/>
                <a:latin typeface="Times New Roman" panose="02020603050405020304" pitchFamily="18" charset="0"/>
              </a:rPr>
              <a:t>        }</a:t>
            </a:r>
            <a:br>
              <a:rPr lang="en-US" sz="1400" b="1" i="1" dirty="0">
                <a:effectLst/>
                <a:latin typeface="Times New Roman" panose="02020603050405020304" pitchFamily="18" charset="0"/>
              </a:rPr>
            </a:br>
            <a:r>
              <a:rPr lang="en-US" sz="1400" b="1" i="1" dirty="0">
                <a:effectLst/>
                <a:latin typeface="Times New Roman" panose="02020603050405020304" pitchFamily="18" charset="0"/>
              </a:rPr>
              <a:t>    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39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1996"/>
    </mc:Choice>
    <mc:Fallback xmlns="">
      <p:transition advTm="21996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7BC0-AA07-47EB-866D-706B63FD0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Compared to best trained LOP2.3, SADL ft32</a:t>
            </a:r>
            <a:endParaRPr lang="en-GB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A3F78-3927-419D-B735-527FA17B8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29847"/>
            <a:ext cx="4101737" cy="2310591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{0.00%, 0.71%, 0.99%} under AI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ea typeface="Dolby Gustan Book Italic" panose="020B0504030301020103" pitchFamily="34" charset="0"/>
              </a:rPr>
              <a:t>{-0.09%, 1.55%, 1.49%} under RA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7C18F-81DB-4D28-BDEA-9C3239834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560" y="7122021"/>
            <a:ext cx="243840" cy="97536"/>
          </a:xfrm>
        </p:spPr>
        <p:txBody>
          <a:bodyPr/>
          <a:lstStyle/>
          <a:p>
            <a:fld id="{24E0FA62-F4E2-44DB-A06F-6DDE9E37D4AC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7365403-E08E-47BA-BB77-D4DBB51A7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31" y="43978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6AA4E4-76C7-6AA0-05DA-63DA9A77A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656" y="2177149"/>
            <a:ext cx="7087706" cy="346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1996"/>
    </mc:Choice>
    <mc:Fallback xmlns="">
      <p:transition advTm="21996"/>
    </mc:Fallback>
  </mc:AlternateContent>
</p:sld>
</file>

<file path=ppt/theme/theme1.xml><?xml version="1.0" encoding="utf-8"?>
<a:theme xmlns:a="http://schemas.openxmlformats.org/drawingml/2006/main" name="Dolby Theme01">
  <a:themeElements>
    <a:clrScheme name="Dolby Teal Theme Colors">
      <a:dk1>
        <a:sysClr val="windowText" lastClr="000000"/>
      </a:dk1>
      <a:lt1>
        <a:sysClr val="window" lastClr="FFFFFF"/>
      </a:lt1>
      <a:dk2>
        <a:srgbClr val="444444"/>
      </a:dk2>
      <a:lt2>
        <a:srgbClr val="E27C00"/>
      </a:lt2>
      <a:accent1>
        <a:srgbClr val="008996"/>
      </a:accent1>
      <a:accent2>
        <a:srgbClr val="444444"/>
      </a:accent2>
      <a:accent3>
        <a:srgbClr val="8E0B56"/>
      </a:accent3>
      <a:accent4>
        <a:srgbClr val="909090"/>
      </a:accent4>
      <a:accent5>
        <a:srgbClr val="B2BB1E"/>
      </a:accent5>
      <a:accent6>
        <a:srgbClr val="D4451D"/>
      </a:accent6>
      <a:hlink>
        <a:srgbClr val="008996"/>
      </a:hlink>
      <a:folHlink>
        <a:srgbClr val="8E0B56"/>
      </a:folHlink>
    </a:clrScheme>
    <a:fontScheme name="DolbyGustan">
      <a:majorFont>
        <a:latin typeface="Dolby Gustan Light"/>
        <a:ea typeface=""/>
        <a:cs typeface=""/>
      </a:majorFont>
      <a:minorFont>
        <a:latin typeface="Dolby Gustan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olby Theme01" id="{06030567-E8BF-4EAB-A23C-D313BA3A4601}" vid="{10E50BE6-ECBE-47A6-A4A5-6C2BA57E5260}"/>
    </a:ext>
  </a:extLst>
</a:theme>
</file>

<file path=ppt/theme/theme2.xml><?xml version="1.0" encoding="utf-8"?>
<a:theme xmlns:a="http://schemas.openxmlformats.org/drawingml/2006/main" name="Dolby Fuschia Theme">
  <a:themeElements>
    <a:clrScheme name="Dolby Fuschia Theme Colors">
      <a:dk1>
        <a:sysClr val="windowText" lastClr="000000"/>
      </a:dk1>
      <a:lt1>
        <a:sysClr val="window" lastClr="FFFFFF"/>
      </a:lt1>
      <a:dk2>
        <a:srgbClr val="444444"/>
      </a:dk2>
      <a:lt2>
        <a:srgbClr val="E27C00"/>
      </a:lt2>
      <a:accent1>
        <a:srgbClr val="8E0B56"/>
      </a:accent1>
      <a:accent2>
        <a:srgbClr val="909090"/>
      </a:accent2>
      <a:accent3>
        <a:srgbClr val="B2BB1E"/>
      </a:accent3>
      <a:accent4>
        <a:srgbClr val="D4451D"/>
      </a:accent4>
      <a:accent5>
        <a:srgbClr val="008996"/>
      </a:accent5>
      <a:accent6>
        <a:srgbClr val="444444"/>
      </a:accent6>
      <a:hlink>
        <a:srgbClr val="008996"/>
      </a:hlink>
      <a:folHlink>
        <a:srgbClr val="8E0B56"/>
      </a:folHlink>
    </a:clrScheme>
    <a:fontScheme name="DolbyGustan">
      <a:majorFont>
        <a:latin typeface="Dolby Gustan Light"/>
        <a:ea typeface=""/>
        <a:cs typeface=""/>
      </a:majorFont>
      <a:minorFont>
        <a:latin typeface="Dolby Gustan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OLBY_PPT_16-9_2015-0515" id="{FA792C3A-E958-407A-9E54-E0B73875D375}" vid="{06B55FCC-515B-4D58-9DC2-23B178CE66B7}"/>
    </a:ext>
  </a:extLst>
</a:theme>
</file>

<file path=ppt/theme/theme3.xml><?xml version="1.0" encoding="utf-8"?>
<a:theme xmlns:a="http://schemas.openxmlformats.org/drawingml/2006/main" name="Dolby Green Theme">
  <a:themeElements>
    <a:clrScheme name="Dolby Green Theme Colors">
      <a:dk1>
        <a:sysClr val="windowText" lastClr="000000"/>
      </a:dk1>
      <a:lt1>
        <a:sysClr val="window" lastClr="FFFFFF"/>
      </a:lt1>
      <a:dk2>
        <a:srgbClr val="444444"/>
      </a:dk2>
      <a:lt2>
        <a:srgbClr val="E27C00"/>
      </a:lt2>
      <a:accent1>
        <a:srgbClr val="B2BB1E"/>
      </a:accent1>
      <a:accent2>
        <a:srgbClr val="D4451D"/>
      </a:accent2>
      <a:accent3>
        <a:srgbClr val="008996"/>
      </a:accent3>
      <a:accent4>
        <a:srgbClr val="444444"/>
      </a:accent4>
      <a:accent5>
        <a:srgbClr val="8E0B56"/>
      </a:accent5>
      <a:accent6>
        <a:srgbClr val="909090"/>
      </a:accent6>
      <a:hlink>
        <a:srgbClr val="008996"/>
      </a:hlink>
      <a:folHlink>
        <a:srgbClr val="8E0B56"/>
      </a:folHlink>
    </a:clrScheme>
    <a:fontScheme name="DolbyGustan">
      <a:majorFont>
        <a:latin typeface="Dolby Gustan Light"/>
        <a:ea typeface=""/>
        <a:cs typeface=""/>
      </a:majorFont>
      <a:minorFont>
        <a:latin typeface="Dolby Gustan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 w="6350">
          <a:solidFill>
            <a:schemeClr val="tx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sz="15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OLBY_PPT_16-9_2015-0515" id="{FA792C3A-E958-407A-9E54-E0B73875D375}" vid="{DF3DA050-F91A-40EC-9624-ADFBC2E25AC9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71DF0B67EC2B4AAA576E34F7D6BE6D" ma:contentTypeVersion="8" ma:contentTypeDescription="Create a new document." ma:contentTypeScope="" ma:versionID="287cf05ee9d6d4bad1df1a19837bd895">
  <xsd:schema xmlns:xsd="http://www.w3.org/2001/XMLSchema" xmlns:xs="http://www.w3.org/2001/XMLSchema" xmlns:p="http://schemas.microsoft.com/office/2006/metadata/properties" xmlns:ns2="d7330948-28c5-4671-a416-84b5bd92b481" targetNamespace="http://schemas.microsoft.com/office/2006/metadata/properties" ma:root="true" ma:fieldsID="ca2c5c94113ec4dec3a9433195526a82" ns2:_="">
    <xsd:import namespace="d7330948-28c5-4671-a416-84b5bd92b4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330948-28c5-4671-a416-84b5bd92b4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1D1ABB-923C-49BA-9CC9-7B84F8A5315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538C443-52E8-4E45-887E-F1705A824F6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62C80D4-854B-4020-8D89-B24E838B87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330948-28c5-4671-a416-84b5bd92b4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Dolby Theme01</Template>
  <TotalTime>681169</TotalTime>
  <Words>1327</Words>
  <Application>Microsoft Office PowerPoint</Application>
  <PresentationFormat>Widescreen</PresentationFormat>
  <Paragraphs>214</Paragraphs>
  <Slides>16</Slides>
  <Notes>15</Notes>
  <HiddenSlides>1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32" baseType="lpstr">
      <vt:lpstr>MS Mincho</vt:lpstr>
      <vt:lpstr>Arial</vt:lpstr>
      <vt:lpstr>Calibri</vt:lpstr>
      <vt:lpstr>Cambria Math</vt:lpstr>
      <vt:lpstr>CenturySchoolbook</vt:lpstr>
      <vt:lpstr>Dolby Gustan Bold</vt:lpstr>
      <vt:lpstr>Dolby Gustan Light</vt:lpstr>
      <vt:lpstr>Dolby Gustan Medium</vt:lpstr>
      <vt:lpstr>Dolby Gustan Thin</vt:lpstr>
      <vt:lpstr>Eras Medium ITC</vt:lpstr>
      <vt:lpstr>Times New Roman</vt:lpstr>
      <vt:lpstr>Verdana</vt:lpstr>
      <vt:lpstr>Wingdings</vt:lpstr>
      <vt:lpstr>Dolby Theme01</vt:lpstr>
      <vt:lpstr>Dolby Fuschia Theme</vt:lpstr>
      <vt:lpstr>Dolby Green Theme</vt:lpstr>
      <vt:lpstr>JVET-AF0071, EE1-related: Further complexity reduction on the joint EE1-0 (LOP.2) unified filter</vt:lpstr>
      <vt:lpstr>Outline</vt:lpstr>
      <vt:lpstr>Current NNVC LOP1.0 anchor</vt:lpstr>
      <vt:lpstr>Unified LOP 2.3 in JVET-AF0043</vt:lpstr>
      <vt:lpstr>Proposed Residual block fusion architecture</vt:lpstr>
      <vt:lpstr>Revised back bone structure</vt:lpstr>
      <vt:lpstr>Complexity reduction</vt:lpstr>
      <vt:lpstr>Training information</vt:lpstr>
      <vt:lpstr>Compared to best trained LOP2.3, SADL ft32</vt:lpstr>
      <vt:lpstr>Compared to best trained LOP2.3, SADL int16</vt:lpstr>
      <vt:lpstr>Compared to our trained LOP2.3 with batchsize=64, SADL ft32</vt:lpstr>
      <vt:lpstr>Compared to NNVC-6.0 VTM anchor, SADL ft32</vt:lpstr>
      <vt:lpstr>Compared to NNVC-6.0 VTM anchor, SADL int16</vt:lpstr>
      <vt:lpstr>Conclusions </vt:lpstr>
      <vt:lpstr>Q&amp;A  Thanks!  </vt:lpstr>
      <vt:lpstr>Training and Inference Stage Information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Pu, Fangjun</dc:creator>
  <cp:lastModifiedBy>Shao, Tong</cp:lastModifiedBy>
  <cp:revision>22062</cp:revision>
  <cp:lastPrinted>2017-12-13T23:04:24Z</cp:lastPrinted>
  <dcterms:created xsi:type="dcterms:W3CDTF">2017-03-09T23:42:01Z</dcterms:created>
  <dcterms:modified xsi:type="dcterms:W3CDTF">2023-10-16T13:07:47Z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0x010100D871DF0B67EC2B4AAA576E34F7D6BE6D</vt:lpwstr>
  </property>
</Properties>
</file>