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1923F7-248E-4685-9412-FD8C97D378A0}" v="4" dt="2023-04-23T06:52:17.2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9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144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 Hu" userId="3618843d-2054-4bcf-ad49-76f523b6d2da" providerId="ADAL" clId="{76ED8229-5A68-4874-84E3-035F310E0B0D}"/>
    <pc:docChg chg="delSld modSld">
      <pc:chgData name="Nan Hu" userId="3618843d-2054-4bcf-ad49-76f523b6d2da" providerId="ADAL" clId="{76ED8229-5A68-4874-84E3-035F310E0B0D}" dt="2023-04-23T07:20:52.162" v="1" actId="20577"/>
      <pc:docMkLst>
        <pc:docMk/>
      </pc:docMkLst>
      <pc:sldChg chg="modSp mod">
        <pc:chgData name="Nan Hu" userId="3618843d-2054-4bcf-ad49-76f523b6d2da" providerId="ADAL" clId="{76ED8229-5A68-4874-84E3-035F310E0B0D}" dt="2023-04-23T07:20:52.162" v="1" actId="20577"/>
        <pc:sldMkLst>
          <pc:docMk/>
          <pc:sldMk cId="2680184892" sldId="256"/>
        </pc:sldMkLst>
        <pc:spChg chg="mod">
          <ac:chgData name="Nan Hu" userId="3618843d-2054-4bcf-ad49-76f523b6d2da" providerId="ADAL" clId="{76ED8229-5A68-4874-84E3-035F310E0B0D}" dt="2023-04-23T07:20:52.162" v="1" actId="20577"/>
          <ac:spMkLst>
            <pc:docMk/>
            <pc:sldMk cId="2680184892" sldId="256"/>
            <ac:spMk id="2" creationId="{8717BC13-69C3-8388-8AF9-8463E04D1AF2}"/>
          </ac:spMkLst>
        </pc:spChg>
      </pc:sldChg>
      <pc:sldChg chg="del">
        <pc:chgData name="Nan Hu" userId="3618843d-2054-4bcf-ad49-76f523b6d2da" providerId="ADAL" clId="{76ED8229-5A68-4874-84E3-035F310E0B0D}" dt="2023-04-23T07:04:04.458" v="0" actId="47"/>
        <pc:sldMkLst>
          <pc:docMk/>
          <pc:sldMk cId="2993759795" sldId="259"/>
        </pc:sldMkLst>
      </pc:sldChg>
      <pc:sldChg chg="del">
        <pc:chgData name="Nan Hu" userId="3618843d-2054-4bcf-ad49-76f523b6d2da" providerId="ADAL" clId="{76ED8229-5A68-4874-84E3-035F310E0B0D}" dt="2023-04-23T07:04:04.458" v="0" actId="47"/>
        <pc:sldMkLst>
          <pc:docMk/>
          <pc:sldMk cId="1584417902" sldId="260"/>
        </pc:sldMkLst>
      </pc:sldChg>
    </pc:docChg>
  </pc:docChgLst>
  <pc:docChgLst>
    <pc:chgData name="Nan Hu" userId="3618843d-2054-4bcf-ad49-76f523b6d2da" providerId="ADAL" clId="{D01923F7-248E-4685-9412-FD8C97D378A0}"/>
    <pc:docChg chg="custSel modSld">
      <pc:chgData name="Nan Hu" userId="3618843d-2054-4bcf-ad49-76f523b6d2da" providerId="ADAL" clId="{D01923F7-248E-4685-9412-FD8C97D378A0}" dt="2023-04-23T06:55:49.799" v="8" actId="478"/>
      <pc:docMkLst>
        <pc:docMk/>
      </pc:docMkLst>
      <pc:sldChg chg="delSp modSp mod">
        <pc:chgData name="Nan Hu" userId="3618843d-2054-4bcf-ad49-76f523b6d2da" providerId="ADAL" clId="{D01923F7-248E-4685-9412-FD8C97D378A0}" dt="2023-04-23T06:55:49.799" v="8" actId="478"/>
        <pc:sldMkLst>
          <pc:docMk/>
          <pc:sldMk cId="1501834915" sldId="263"/>
        </pc:sldMkLst>
        <pc:graphicFrameChg chg="mod modGraphic">
          <ac:chgData name="Nan Hu" userId="3618843d-2054-4bcf-ad49-76f523b6d2da" providerId="ADAL" clId="{D01923F7-248E-4685-9412-FD8C97D378A0}" dt="2023-04-23T06:47:33.932" v="1" actId="255"/>
          <ac:graphicFrameMkLst>
            <pc:docMk/>
            <pc:sldMk cId="1501834915" sldId="263"/>
            <ac:graphicFrameMk id="7" creationId="{4FA65195-B159-5BC7-36BB-2AFAC8F2CFA6}"/>
          </ac:graphicFrameMkLst>
        </pc:graphicFrameChg>
        <pc:graphicFrameChg chg="mod modGraphic">
          <ac:chgData name="Nan Hu" userId="3618843d-2054-4bcf-ad49-76f523b6d2da" providerId="ADAL" clId="{D01923F7-248E-4685-9412-FD8C97D378A0}" dt="2023-04-23T06:52:07.041" v="5" actId="255"/>
          <ac:graphicFrameMkLst>
            <pc:docMk/>
            <pc:sldMk cId="1501834915" sldId="263"/>
            <ac:graphicFrameMk id="8" creationId="{761A282D-2A82-5518-D205-88AFB2BDF522}"/>
          </ac:graphicFrameMkLst>
        </pc:graphicFrameChg>
        <pc:graphicFrameChg chg="del mod modGraphic">
          <ac:chgData name="Nan Hu" userId="3618843d-2054-4bcf-ad49-76f523b6d2da" providerId="ADAL" clId="{D01923F7-248E-4685-9412-FD8C97D378A0}" dt="2023-04-23T06:55:49.799" v="8" actId="478"/>
          <ac:graphicFrameMkLst>
            <pc:docMk/>
            <pc:sldMk cId="1501834915" sldId="263"/>
            <ac:graphicFrameMk id="9" creationId="{9FE1CCA0-8C85-95D8-3AC7-ABB2B7FCBBCF}"/>
          </ac:graphicFrameMkLst>
        </pc:graphicFrameChg>
      </pc:sldChg>
    </pc:docChg>
  </pc:docChgLst>
  <pc:docChgLst>
    <pc:chgData name="Nan Hu" userId="3618843d-2054-4bcf-ad49-76f523b6d2da" providerId="ADAL" clId="{BF1CF5D2-FBB4-43D7-978A-D003CD9834F4}"/>
    <pc:docChg chg="undo custSel addSld delSld modSld sldOrd">
      <pc:chgData name="Nan Hu" userId="3618843d-2054-4bcf-ad49-76f523b6d2da" providerId="ADAL" clId="{BF1CF5D2-FBB4-43D7-978A-D003CD9834F4}" dt="2023-04-21T18:06:46.446" v="1064" actId="6549"/>
      <pc:docMkLst>
        <pc:docMk/>
      </pc:docMkLst>
      <pc:sldChg chg="modSp mod">
        <pc:chgData name="Nan Hu" userId="3618843d-2054-4bcf-ad49-76f523b6d2da" providerId="ADAL" clId="{BF1CF5D2-FBB4-43D7-978A-D003CD9834F4}" dt="2023-04-21T12:18:27.726" v="656" actId="20577"/>
        <pc:sldMkLst>
          <pc:docMk/>
          <pc:sldMk cId="1071600130" sldId="257"/>
        </pc:sldMkLst>
        <pc:spChg chg="mod">
          <ac:chgData name="Nan Hu" userId="3618843d-2054-4bcf-ad49-76f523b6d2da" providerId="ADAL" clId="{BF1CF5D2-FBB4-43D7-978A-D003CD9834F4}" dt="2023-04-21T12:18:27.726" v="656" actId="20577"/>
          <ac:spMkLst>
            <pc:docMk/>
            <pc:sldMk cId="1071600130" sldId="257"/>
            <ac:spMk id="3" creationId="{0EAF7C2C-6E4B-919A-21EA-A6837C0AD6D4}"/>
          </ac:spMkLst>
        </pc:spChg>
      </pc:sldChg>
      <pc:sldChg chg="modSp mod">
        <pc:chgData name="Nan Hu" userId="3618843d-2054-4bcf-ad49-76f523b6d2da" providerId="ADAL" clId="{BF1CF5D2-FBB4-43D7-978A-D003CD9834F4}" dt="2023-04-21T12:07:16.809" v="192" actId="20577"/>
        <pc:sldMkLst>
          <pc:docMk/>
          <pc:sldMk cId="1087414696" sldId="258"/>
        </pc:sldMkLst>
        <pc:spChg chg="mod">
          <ac:chgData name="Nan Hu" userId="3618843d-2054-4bcf-ad49-76f523b6d2da" providerId="ADAL" clId="{BF1CF5D2-FBB4-43D7-978A-D003CD9834F4}" dt="2023-04-21T12:07:16.809" v="192" actId="20577"/>
          <ac:spMkLst>
            <pc:docMk/>
            <pc:sldMk cId="1087414696" sldId="258"/>
            <ac:spMk id="3" creationId="{6E044B86-64F8-1604-53DE-29436A652B76}"/>
          </ac:spMkLst>
        </pc:spChg>
      </pc:sldChg>
      <pc:sldChg chg="modSp mod">
        <pc:chgData name="Nan Hu" userId="3618843d-2054-4bcf-ad49-76f523b6d2da" providerId="ADAL" clId="{BF1CF5D2-FBB4-43D7-978A-D003CD9834F4}" dt="2023-04-21T17:54:47.391" v="1011" actId="20577"/>
        <pc:sldMkLst>
          <pc:docMk/>
          <pc:sldMk cId="844050354" sldId="261"/>
        </pc:sldMkLst>
        <pc:spChg chg="mod">
          <ac:chgData name="Nan Hu" userId="3618843d-2054-4bcf-ad49-76f523b6d2da" providerId="ADAL" clId="{BF1CF5D2-FBB4-43D7-978A-D003CD9834F4}" dt="2023-04-21T17:38:56.007" v="813"/>
          <ac:spMkLst>
            <pc:docMk/>
            <pc:sldMk cId="844050354" sldId="261"/>
            <ac:spMk id="2" creationId="{E2828A5F-AFFA-5AD2-8C7D-3761CD621184}"/>
          </ac:spMkLst>
        </pc:spChg>
        <pc:spChg chg="mod">
          <ac:chgData name="Nan Hu" userId="3618843d-2054-4bcf-ad49-76f523b6d2da" providerId="ADAL" clId="{BF1CF5D2-FBB4-43D7-978A-D003CD9834F4}" dt="2023-04-21T17:54:47.391" v="1011" actId="20577"/>
          <ac:spMkLst>
            <pc:docMk/>
            <pc:sldMk cId="844050354" sldId="261"/>
            <ac:spMk id="3" creationId="{6E044B86-64F8-1604-53DE-29436A652B76}"/>
          </ac:spMkLst>
        </pc:spChg>
      </pc:sldChg>
      <pc:sldChg chg="modSp new del mod ord">
        <pc:chgData name="Nan Hu" userId="3618843d-2054-4bcf-ad49-76f523b6d2da" providerId="ADAL" clId="{BF1CF5D2-FBB4-43D7-978A-D003CD9834F4}" dt="2023-04-21T17:39:32.156" v="822" actId="47"/>
        <pc:sldMkLst>
          <pc:docMk/>
          <pc:sldMk cId="174607593" sldId="262"/>
        </pc:sldMkLst>
        <pc:spChg chg="mod">
          <ac:chgData name="Nan Hu" userId="3618843d-2054-4bcf-ad49-76f523b6d2da" providerId="ADAL" clId="{BF1CF5D2-FBB4-43D7-978A-D003CD9834F4}" dt="2023-04-21T12:17:21.719" v="570" actId="20577"/>
          <ac:spMkLst>
            <pc:docMk/>
            <pc:sldMk cId="174607593" sldId="262"/>
            <ac:spMk id="2" creationId="{4E614977-E538-E0A7-2BAF-5349C9D7CF2E}"/>
          </ac:spMkLst>
        </pc:spChg>
        <pc:spChg chg="mod">
          <ac:chgData name="Nan Hu" userId="3618843d-2054-4bcf-ad49-76f523b6d2da" providerId="ADAL" clId="{BF1CF5D2-FBB4-43D7-978A-D003CD9834F4}" dt="2023-04-21T12:19:02.511" v="747" actId="1076"/>
          <ac:spMkLst>
            <pc:docMk/>
            <pc:sldMk cId="174607593" sldId="262"/>
            <ac:spMk id="3" creationId="{0C70C2C4-E43C-DC14-586B-8C8E5F5A64D9}"/>
          </ac:spMkLst>
        </pc:spChg>
      </pc:sldChg>
      <pc:sldChg chg="addSp modSp new mod">
        <pc:chgData name="Nan Hu" userId="3618843d-2054-4bcf-ad49-76f523b6d2da" providerId="ADAL" clId="{BF1CF5D2-FBB4-43D7-978A-D003CD9834F4}" dt="2023-04-21T18:06:46.446" v="1064" actId="6549"/>
        <pc:sldMkLst>
          <pc:docMk/>
          <pc:sldMk cId="1501834915" sldId="263"/>
        </pc:sldMkLst>
        <pc:spChg chg="mod">
          <ac:chgData name="Nan Hu" userId="3618843d-2054-4bcf-ad49-76f523b6d2da" providerId="ADAL" clId="{BF1CF5D2-FBB4-43D7-978A-D003CD9834F4}" dt="2023-04-21T17:41:03.057" v="852" actId="1076"/>
          <ac:spMkLst>
            <pc:docMk/>
            <pc:sldMk cId="1501834915" sldId="263"/>
            <ac:spMk id="2" creationId="{64E82E4B-CE11-6F7F-24A9-BB48205D6E39}"/>
          </ac:spMkLst>
        </pc:spChg>
        <pc:spChg chg="mod">
          <ac:chgData name="Nan Hu" userId="3618843d-2054-4bcf-ad49-76f523b6d2da" providerId="ADAL" clId="{BF1CF5D2-FBB4-43D7-978A-D003CD9834F4}" dt="2023-04-21T17:57:42.455" v="1044" actId="1076"/>
          <ac:spMkLst>
            <pc:docMk/>
            <pc:sldMk cId="1501834915" sldId="263"/>
            <ac:spMk id="3" creationId="{78C4DE69-D646-DAB7-2340-33E6AA42D0C3}"/>
          </ac:spMkLst>
        </pc:spChg>
        <pc:graphicFrameChg chg="add mod modGraphic">
          <ac:chgData name="Nan Hu" userId="3618843d-2054-4bcf-ad49-76f523b6d2da" providerId="ADAL" clId="{BF1CF5D2-FBB4-43D7-978A-D003CD9834F4}" dt="2023-04-21T17:56:05.607" v="1024" actId="1076"/>
          <ac:graphicFrameMkLst>
            <pc:docMk/>
            <pc:sldMk cId="1501834915" sldId="263"/>
            <ac:graphicFrameMk id="4" creationId="{6FDC725E-C4FA-E43F-F510-4C62224A6319}"/>
          </ac:graphicFrameMkLst>
        </pc:graphicFrameChg>
        <pc:graphicFrameChg chg="add mod modGraphic">
          <ac:chgData name="Nan Hu" userId="3618843d-2054-4bcf-ad49-76f523b6d2da" providerId="ADAL" clId="{BF1CF5D2-FBB4-43D7-978A-D003CD9834F4}" dt="2023-04-21T17:56:05.607" v="1024" actId="1076"/>
          <ac:graphicFrameMkLst>
            <pc:docMk/>
            <pc:sldMk cId="1501834915" sldId="263"/>
            <ac:graphicFrameMk id="5" creationId="{30A7C564-D0E1-EC25-4094-FE82ED491AB7}"/>
          </ac:graphicFrameMkLst>
        </pc:graphicFrameChg>
        <pc:graphicFrameChg chg="add mod modGraphic">
          <ac:chgData name="Nan Hu" userId="3618843d-2054-4bcf-ad49-76f523b6d2da" providerId="ADAL" clId="{BF1CF5D2-FBB4-43D7-978A-D003CD9834F4}" dt="2023-04-21T17:58:44.489" v="1058" actId="14100"/>
          <ac:graphicFrameMkLst>
            <pc:docMk/>
            <pc:sldMk cId="1501834915" sldId="263"/>
            <ac:graphicFrameMk id="6" creationId="{61751FCE-FD90-BAF9-E3FF-6D39874FEBC3}"/>
          </ac:graphicFrameMkLst>
        </pc:graphicFrameChg>
        <pc:graphicFrameChg chg="add mod modGraphic">
          <ac:chgData name="Nan Hu" userId="3618843d-2054-4bcf-ad49-76f523b6d2da" providerId="ADAL" clId="{BF1CF5D2-FBB4-43D7-978A-D003CD9834F4}" dt="2023-04-21T17:57:47.487" v="1045" actId="1076"/>
          <ac:graphicFrameMkLst>
            <pc:docMk/>
            <pc:sldMk cId="1501834915" sldId="263"/>
            <ac:graphicFrameMk id="7" creationId="{4FA65195-B159-5BC7-36BB-2AFAC8F2CFA6}"/>
          </ac:graphicFrameMkLst>
        </pc:graphicFrameChg>
        <pc:graphicFrameChg chg="add mod modGraphic">
          <ac:chgData name="Nan Hu" userId="3618843d-2054-4bcf-ad49-76f523b6d2da" providerId="ADAL" clId="{BF1CF5D2-FBB4-43D7-978A-D003CD9834F4}" dt="2023-04-21T17:57:47.487" v="1045" actId="1076"/>
          <ac:graphicFrameMkLst>
            <pc:docMk/>
            <pc:sldMk cId="1501834915" sldId="263"/>
            <ac:graphicFrameMk id="8" creationId="{761A282D-2A82-5518-D205-88AFB2BDF522}"/>
          </ac:graphicFrameMkLst>
        </pc:graphicFrameChg>
        <pc:graphicFrameChg chg="add mod modGraphic">
          <ac:chgData name="Nan Hu" userId="3618843d-2054-4bcf-ad49-76f523b6d2da" providerId="ADAL" clId="{BF1CF5D2-FBB4-43D7-978A-D003CD9834F4}" dt="2023-04-21T18:06:46.446" v="1064" actId="6549"/>
          <ac:graphicFrameMkLst>
            <pc:docMk/>
            <pc:sldMk cId="1501834915" sldId="263"/>
            <ac:graphicFrameMk id="9" creationId="{9FE1CCA0-8C85-95D8-3AC7-ABB2B7FCBBCF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DE3A0-3C4A-34D0-3DD6-34D9E4991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C25677-F15A-1CC3-34C6-7B4BBD9C39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99082-46A6-3BCC-A967-FA849A411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4BC573-D922-7BCB-AC3F-010AFBC13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2412B-ED81-EC57-8BDB-B94F6E9C4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6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C411A-B1D6-643A-7C01-78B8C5145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4A0E7E-2C8D-BAD9-AEE2-F8AAB8B711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492CB-4A46-8EC5-409D-5D4235EA7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67E33-CF01-FEB1-0DB4-0C7CF8EBF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2A393B-5A11-0298-423A-A23EE79A0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53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0C8569-EFA9-08E9-93D6-242B05F897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5F6ADE-A8E2-3F6B-E618-FB5FFBA8E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32BD8-0EFC-F1B8-CF55-03ED0DD31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2404A-9857-94F6-33DB-DC7638830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08D442-93A4-0696-13C9-7150BC86D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007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53711-B351-A755-E414-B0DFB9120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7D31B-36AA-2310-B6E1-E186736A23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2C393C-4F42-1126-7128-79E1062E9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D87EC6-1674-61A8-3621-AB050EE96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1566C1-8478-8D76-5E69-DC2F22F57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38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C050F-B466-8B6D-3D3B-2BF83BE72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FCD2C7-023C-D3CF-5BF9-5E38D9D3E7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552BA-7D2F-52B1-E232-FE45FD042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1B22C-A7E8-89FB-F61D-EA1F609EF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3A58A-A1FB-B2EA-B35E-4C2F037EB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537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89644-4768-C84D-A340-B0DFA1F72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56FBB-B55C-EE2B-040D-B94E49CB2F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C90585-C805-031B-2203-9528D06E53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2A6037-8F40-A7C6-2315-C65191DA8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30F2D0-348E-3147-A250-814B25CAA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C23221-1174-4FFD-BACA-33D1F3D3F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480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50C37-095A-1628-28DF-0976432A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4A00B7-E59F-84DD-F987-053525D1E0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33DFAF-4385-2321-3BA9-00ACE43944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1D07C6-CF05-6470-7FFC-1C997014B8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B22083-7708-74CD-7A51-918C311593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A14C22-8FCA-60CA-8DCB-B20BD5699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F7096B-C5A8-71C2-019B-6767662DA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47F88A-DF6B-BCE5-538C-BD19F62AA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51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3948A-2DAC-2775-8666-F10E8CE89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831F5B-FC7C-05B3-4DD1-875AE6E3A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CE49A-8319-297E-04E8-3CCF85686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E33A31-9F82-C472-D9F3-6D8FC76CB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206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E15445-9FE1-B1E3-1AA9-936D25836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2DB4CC-3341-B069-5B08-4AF5CA469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98C11-6C44-0D18-8247-E861D5C70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388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579AC-9A97-D6B1-D287-894052AB4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463FC-4BAF-CFD9-9736-495DF75DAA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90CCD-5903-7709-D727-EF15B97D50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2250E4-4C36-B7CB-C6D7-105CBBE67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A2D11B-4443-5C7A-C42C-605D8EA8A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FA3C25-912F-1BBB-33B9-385071D56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596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7881F-B0E6-0C8A-18DC-FB926E03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165054-06EA-FEC3-1F57-48683CDF31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90F934-988B-1C71-B284-5C19AC526A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0292B5-8566-58F5-5BD5-586D20B04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CA8724-FC40-2A2C-3EDC-91D0C4603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BBB947-0CA8-958B-4B6C-F9D3C0A8C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204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F7ED72-01F0-A9A9-1A17-68B879ED4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F83B02-5EFA-5079-50C2-7F45B31AC6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4FA16B-C481-7EAF-DC60-EF500580EE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E19B29-5D28-75B4-5DD5-CC92C790B8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FFFA16-E06B-1AA1-7255-4CA6CA9ED6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61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7BC13-69C3-8388-8AF9-8463E04D1A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JVET-AD0220</a:t>
            </a:r>
            <a:r>
              <a:rPr lang="en-US" dirty="0"/>
              <a:t>: Non-EE2: Improved fixed filters for ALF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3EA3A9-779B-A3DA-467A-E4057DCF77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Marta Karczewicz, Nan Hu, Vadim Seregin (Qualcomm)</a:t>
            </a:r>
          </a:p>
        </p:txBody>
      </p:sp>
    </p:spTree>
    <p:extLst>
      <p:ext uri="{BB962C8B-B14F-4D97-AF65-F5344CB8AC3E}">
        <p14:creationId xmlns:p14="http://schemas.microsoft.com/office/powerpoint/2010/main" val="2680184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8D2A4-A870-209E-7439-F1686A208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ALF filtering in ECM-8.0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F7C2C-6E4B-919A-21EA-A6837C0AD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750677"/>
            <a:ext cx="10515600" cy="1426286"/>
          </a:xfrm>
        </p:spPr>
        <p:txBody>
          <a:bodyPr>
            <a:normAutofit fontScale="62500" lnSpcReduction="20000"/>
          </a:bodyPr>
          <a:lstStyle/>
          <a:p>
            <a:r>
              <a:rPr lang="en-US" sz="3200" dirty="0"/>
              <a:t>Taps #0-#19: neighboring reconstructed samples</a:t>
            </a:r>
          </a:p>
          <a:p>
            <a:r>
              <a:rPr lang="en-US" sz="3200" dirty="0"/>
              <a:t>Taps #20-#27: outputs from two fixed filters f0 and f1</a:t>
            </a:r>
          </a:p>
          <a:p>
            <a:r>
              <a:rPr lang="en-US" sz="3200" dirty="0"/>
              <a:t>Taps #28-#30: samples before deblocking filters</a:t>
            </a:r>
          </a:p>
          <a:p>
            <a:r>
              <a:rPr lang="en-US" sz="3200" dirty="0"/>
              <a:t>Taps #31,#32: residual samples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F07645-1494-8D19-7D18-722A32B54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624" y="1427930"/>
            <a:ext cx="7037988" cy="30073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1600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28A5F-AFFA-5AD2-8C7D-3761CD621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 filters in ECM-8.0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E044B86-64F8-1604-53DE-29436A652B7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Laplacian-based classifier</a:t>
                </a:r>
              </a:p>
              <a:p>
                <a:pPr lvl="1"/>
                <a:r>
                  <a:rPr lang="en-US" dirty="0"/>
                  <a:t>class index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libri" panose="020F0502020204030204" pitchFamily="34" charset="0"/>
                          </a:rPr>
                          <m:t>𝐶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libri" panose="020F050202020403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with </a:t>
                </a:r>
                <a14:m>
                  <m:oMath xmlns:m="http://schemas.openxmlformats.org/officeDocument/2006/math">
                    <m:r>
                      <a:rPr lang="en-US" b="0" i="1" smtClean="0">
                        <a:effectLst/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𝑖</m:t>
                    </m:r>
                  </m:oMath>
                </a14:m>
                <a:r>
                  <a:rPr lang="en-US" dirty="0"/>
                  <a:t>=0,1 is derived based on activity and directionality </a:t>
                </a:r>
              </a:p>
              <a:p>
                <a:r>
                  <a:rPr lang="en-US" dirty="0"/>
                  <a:t>Filters are selected based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CA" sz="2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libri" panose="020F0502020204030204" pitchFamily="34" charset="0"/>
                          </a:rPr>
                          <m:t>𝐶</m:t>
                        </m:r>
                      </m:e>
                      <m:sub>
                        <m:r>
                          <a:rPr lang="en-CA" sz="2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Calibri" panose="020F050202020403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</a:p>
              <a:p>
                <a:r>
                  <a:rPr lang="en-US" dirty="0"/>
                  <a:t>Filters are applied to ALF input samples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E044B86-64F8-1604-53DE-29436A652B7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7414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28A5F-AFFA-5AD2-8C7D-3761CD621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</a:t>
            </a:r>
            <a:r>
              <a:rPr lang="en-US" altLang="zh-CN" dirty="0"/>
              <a:t>method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044B86-64F8-1604-53DE-29436A652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33"/>
            <a:ext cx="10515600" cy="4351338"/>
          </a:xfrm>
        </p:spPr>
        <p:txBody>
          <a:bodyPr/>
          <a:lstStyle/>
          <a:p>
            <a:r>
              <a:rPr lang="en-US" dirty="0"/>
              <a:t>Filters are also applied to samples before deblocking filter</a:t>
            </a:r>
          </a:p>
          <a:p>
            <a:r>
              <a:rPr lang="en-US" dirty="0"/>
              <a:t>Extended classifier:</a:t>
            </a:r>
          </a:p>
          <a:p>
            <a:pPr lvl="1"/>
            <a:r>
              <a:rPr lang="en-US" dirty="0"/>
              <a:t>Calculate the variance</a:t>
            </a:r>
          </a:p>
          <a:p>
            <a:pPr lvl="1"/>
            <a:r>
              <a:rPr lang="en-US" dirty="0"/>
              <a:t>Quantize the variance by a scaling factor based on activity</a:t>
            </a:r>
          </a:p>
          <a:p>
            <a:pPr lvl="1"/>
            <a:r>
              <a:rPr lang="en-US" dirty="0"/>
              <a:t>Proposed class index</a:t>
            </a:r>
          </a:p>
          <a:p>
            <a:pPr lvl="2"/>
            <a:r>
              <a:rPr lang="en-US" dirty="0"/>
              <a:t>Combination of activity, directionality and quantized variance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Apply f1 to f0 outputs and samples before deblocking filter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050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82E4B-CE11-6F7F-24A9-BB48205D6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37" y="0"/>
            <a:ext cx="10515600" cy="1112499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4DE69-D646-DAB7-2340-33E6AA42D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258" y="769182"/>
            <a:ext cx="11439618" cy="5161102"/>
          </a:xfrm>
        </p:spPr>
        <p:txBody>
          <a:bodyPr>
            <a:normAutofit/>
          </a:bodyPr>
          <a:lstStyle/>
          <a:p>
            <a:r>
              <a:rPr lang="en-US" sz="2400" dirty="0"/>
              <a:t>Filters applied to samples before deblocking filter  + extended classifier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Filters applied to samples before deblocking filter </a:t>
            </a:r>
            <a:r>
              <a:rPr lang="en-US" altLang="zh-CN" sz="2400" dirty="0"/>
              <a:t>+ e</a:t>
            </a:r>
            <a:r>
              <a:rPr lang="en-US" sz="2400" dirty="0"/>
              <a:t>xtended classifier </a:t>
            </a:r>
            <a:r>
              <a:rPr lang="en-US" altLang="zh-CN" sz="2400" dirty="0"/>
              <a:t>+ a</a:t>
            </a:r>
            <a:r>
              <a:rPr lang="en-US" sz="2400" dirty="0"/>
              <a:t>pply f1 to f0 outputs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FDC725E-C4FA-E43F-F510-4C62224A63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797408"/>
              </p:ext>
            </p:extLst>
          </p:nvPr>
        </p:nvGraphicFramePr>
        <p:xfrm>
          <a:off x="1262300" y="1217826"/>
          <a:ext cx="3911599" cy="2013585"/>
        </p:xfrm>
        <a:graphic>
          <a:graphicData uri="http://schemas.openxmlformats.org/drawingml/2006/table">
            <a:tbl>
              <a:tblPr/>
              <a:tblGrid>
                <a:gridCol w="1042246">
                  <a:extLst>
                    <a:ext uri="{9D8B030D-6E8A-4147-A177-3AD203B41FA5}">
                      <a16:colId xmlns:a16="http://schemas.microsoft.com/office/drawing/2014/main" val="714070347"/>
                    </a:ext>
                  </a:extLst>
                </a:gridCol>
                <a:gridCol w="505235">
                  <a:extLst>
                    <a:ext uri="{9D8B030D-6E8A-4147-A177-3AD203B41FA5}">
                      <a16:colId xmlns:a16="http://schemas.microsoft.com/office/drawing/2014/main" val="2656424917"/>
                    </a:ext>
                  </a:extLst>
                </a:gridCol>
                <a:gridCol w="505235">
                  <a:extLst>
                    <a:ext uri="{9D8B030D-6E8A-4147-A177-3AD203B41FA5}">
                      <a16:colId xmlns:a16="http://schemas.microsoft.com/office/drawing/2014/main" val="3985162966"/>
                    </a:ext>
                  </a:extLst>
                </a:gridCol>
                <a:gridCol w="505235">
                  <a:extLst>
                    <a:ext uri="{9D8B030D-6E8A-4147-A177-3AD203B41FA5}">
                      <a16:colId xmlns:a16="http://schemas.microsoft.com/office/drawing/2014/main" val="1489458597"/>
                    </a:ext>
                  </a:extLst>
                </a:gridCol>
                <a:gridCol w="676824">
                  <a:extLst>
                    <a:ext uri="{9D8B030D-6E8A-4147-A177-3AD203B41FA5}">
                      <a16:colId xmlns:a16="http://schemas.microsoft.com/office/drawing/2014/main" val="1061447018"/>
                    </a:ext>
                  </a:extLst>
                </a:gridCol>
                <a:gridCol w="676824">
                  <a:extLst>
                    <a:ext uri="{9D8B030D-6E8A-4147-A177-3AD203B41FA5}">
                      <a16:colId xmlns:a16="http://schemas.microsoft.com/office/drawing/2014/main" val="4267386818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50668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0715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93336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84506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1482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9786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0106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6954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1351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633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814059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0A7C564-D0E1-EC25-4094-FE82ED491A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826022"/>
              </p:ext>
            </p:extLst>
          </p:nvPr>
        </p:nvGraphicFramePr>
        <p:xfrm>
          <a:off x="5173899" y="1217826"/>
          <a:ext cx="2870200" cy="2013585"/>
        </p:xfrm>
        <a:graphic>
          <a:graphicData uri="http://schemas.openxmlformats.org/drawingml/2006/table">
            <a:tbl>
              <a:tblPr/>
              <a:tblGrid>
                <a:gridCol w="505384">
                  <a:extLst>
                    <a:ext uri="{9D8B030D-6E8A-4147-A177-3AD203B41FA5}">
                      <a16:colId xmlns:a16="http://schemas.microsoft.com/office/drawing/2014/main" val="141557069"/>
                    </a:ext>
                  </a:extLst>
                </a:gridCol>
                <a:gridCol w="505384">
                  <a:extLst>
                    <a:ext uri="{9D8B030D-6E8A-4147-A177-3AD203B41FA5}">
                      <a16:colId xmlns:a16="http://schemas.microsoft.com/office/drawing/2014/main" val="1452634141"/>
                    </a:ext>
                  </a:extLst>
                </a:gridCol>
                <a:gridCol w="505384">
                  <a:extLst>
                    <a:ext uri="{9D8B030D-6E8A-4147-A177-3AD203B41FA5}">
                      <a16:colId xmlns:a16="http://schemas.microsoft.com/office/drawing/2014/main" val="1262430245"/>
                    </a:ext>
                  </a:extLst>
                </a:gridCol>
                <a:gridCol w="677024">
                  <a:extLst>
                    <a:ext uri="{9D8B030D-6E8A-4147-A177-3AD203B41FA5}">
                      <a16:colId xmlns:a16="http://schemas.microsoft.com/office/drawing/2014/main" val="1188461254"/>
                    </a:ext>
                  </a:extLst>
                </a:gridCol>
                <a:gridCol w="677024">
                  <a:extLst>
                    <a:ext uri="{9D8B030D-6E8A-4147-A177-3AD203B41FA5}">
                      <a16:colId xmlns:a16="http://schemas.microsoft.com/office/drawing/2014/main" val="3285625561"/>
                    </a:ext>
                  </a:extLst>
                </a:gridCol>
              </a:tblGrid>
              <a:tr h="2095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5223888"/>
                  </a:ext>
                </a:extLst>
              </a:tr>
              <a:tr h="2095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7808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5619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598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4810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6378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3177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1605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1722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1100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10086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1751FCE-FD90-BAF9-E3FF-6D39874FEB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371980"/>
              </p:ext>
            </p:extLst>
          </p:nvPr>
        </p:nvGraphicFramePr>
        <p:xfrm>
          <a:off x="8044099" y="1221893"/>
          <a:ext cx="2870200" cy="2009516"/>
        </p:xfrm>
        <a:graphic>
          <a:graphicData uri="http://schemas.openxmlformats.org/drawingml/2006/table">
            <a:tbl>
              <a:tblPr/>
              <a:tblGrid>
                <a:gridCol w="505384">
                  <a:extLst>
                    <a:ext uri="{9D8B030D-6E8A-4147-A177-3AD203B41FA5}">
                      <a16:colId xmlns:a16="http://schemas.microsoft.com/office/drawing/2014/main" val="394153156"/>
                    </a:ext>
                  </a:extLst>
                </a:gridCol>
                <a:gridCol w="505384">
                  <a:extLst>
                    <a:ext uri="{9D8B030D-6E8A-4147-A177-3AD203B41FA5}">
                      <a16:colId xmlns:a16="http://schemas.microsoft.com/office/drawing/2014/main" val="3312864169"/>
                    </a:ext>
                  </a:extLst>
                </a:gridCol>
                <a:gridCol w="505384">
                  <a:extLst>
                    <a:ext uri="{9D8B030D-6E8A-4147-A177-3AD203B41FA5}">
                      <a16:colId xmlns:a16="http://schemas.microsoft.com/office/drawing/2014/main" val="2641708209"/>
                    </a:ext>
                  </a:extLst>
                </a:gridCol>
                <a:gridCol w="677024">
                  <a:extLst>
                    <a:ext uri="{9D8B030D-6E8A-4147-A177-3AD203B41FA5}">
                      <a16:colId xmlns:a16="http://schemas.microsoft.com/office/drawing/2014/main" val="2874069456"/>
                    </a:ext>
                  </a:extLst>
                </a:gridCol>
                <a:gridCol w="677024">
                  <a:extLst>
                    <a:ext uri="{9D8B030D-6E8A-4147-A177-3AD203B41FA5}">
                      <a16:colId xmlns:a16="http://schemas.microsoft.com/office/drawing/2014/main" val="2636918039"/>
                    </a:ext>
                  </a:extLst>
                </a:gridCol>
              </a:tblGrid>
              <a:tr h="21081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3609068"/>
                  </a:ext>
                </a:extLst>
              </a:tr>
              <a:tr h="17987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799037"/>
                  </a:ext>
                </a:extLst>
              </a:tr>
              <a:tr h="1798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4230402"/>
                  </a:ext>
                </a:extLst>
              </a:tr>
              <a:tr h="1798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6795826"/>
                  </a:ext>
                </a:extLst>
              </a:tr>
              <a:tr h="1798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335236"/>
                  </a:ext>
                </a:extLst>
              </a:tr>
              <a:tr h="1798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822997"/>
                  </a:ext>
                </a:extLst>
              </a:tr>
              <a:tr h="1798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187256"/>
                  </a:ext>
                </a:extLst>
              </a:tr>
              <a:tr h="1798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983939"/>
                  </a:ext>
                </a:extLst>
              </a:tr>
              <a:tr h="1798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961065"/>
                  </a:ext>
                </a:extLst>
              </a:tr>
              <a:tr h="1798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742157"/>
                  </a:ext>
                </a:extLst>
              </a:tr>
              <a:tr h="1798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910525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FA65195-B159-5BC7-36BB-2AFAC8F2CF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408020"/>
              </p:ext>
            </p:extLst>
          </p:nvPr>
        </p:nvGraphicFramePr>
        <p:xfrm>
          <a:off x="1262300" y="4318949"/>
          <a:ext cx="3911599" cy="2013585"/>
        </p:xfrm>
        <a:graphic>
          <a:graphicData uri="http://schemas.openxmlformats.org/drawingml/2006/table">
            <a:tbl>
              <a:tblPr/>
              <a:tblGrid>
                <a:gridCol w="1042246">
                  <a:extLst>
                    <a:ext uri="{9D8B030D-6E8A-4147-A177-3AD203B41FA5}">
                      <a16:colId xmlns:a16="http://schemas.microsoft.com/office/drawing/2014/main" val="2390568302"/>
                    </a:ext>
                  </a:extLst>
                </a:gridCol>
                <a:gridCol w="505235">
                  <a:extLst>
                    <a:ext uri="{9D8B030D-6E8A-4147-A177-3AD203B41FA5}">
                      <a16:colId xmlns:a16="http://schemas.microsoft.com/office/drawing/2014/main" val="584405101"/>
                    </a:ext>
                  </a:extLst>
                </a:gridCol>
                <a:gridCol w="505235">
                  <a:extLst>
                    <a:ext uri="{9D8B030D-6E8A-4147-A177-3AD203B41FA5}">
                      <a16:colId xmlns:a16="http://schemas.microsoft.com/office/drawing/2014/main" val="2616568011"/>
                    </a:ext>
                  </a:extLst>
                </a:gridCol>
                <a:gridCol w="505235">
                  <a:extLst>
                    <a:ext uri="{9D8B030D-6E8A-4147-A177-3AD203B41FA5}">
                      <a16:colId xmlns:a16="http://schemas.microsoft.com/office/drawing/2014/main" val="4283849773"/>
                    </a:ext>
                  </a:extLst>
                </a:gridCol>
                <a:gridCol w="676824">
                  <a:extLst>
                    <a:ext uri="{9D8B030D-6E8A-4147-A177-3AD203B41FA5}">
                      <a16:colId xmlns:a16="http://schemas.microsoft.com/office/drawing/2014/main" val="755890416"/>
                    </a:ext>
                  </a:extLst>
                </a:gridCol>
                <a:gridCol w="676824">
                  <a:extLst>
                    <a:ext uri="{9D8B030D-6E8A-4147-A177-3AD203B41FA5}">
                      <a16:colId xmlns:a16="http://schemas.microsoft.com/office/drawing/2014/main" val="3757889630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016839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09354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931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7822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9028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228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120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194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92441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1633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07458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1A282D-2A82-5518-D205-88AFB2BDF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990447"/>
              </p:ext>
            </p:extLst>
          </p:nvPr>
        </p:nvGraphicFramePr>
        <p:xfrm>
          <a:off x="5173899" y="4318949"/>
          <a:ext cx="2870200" cy="2013585"/>
        </p:xfrm>
        <a:graphic>
          <a:graphicData uri="http://schemas.openxmlformats.org/drawingml/2006/table">
            <a:tbl>
              <a:tblPr/>
              <a:tblGrid>
                <a:gridCol w="505384">
                  <a:extLst>
                    <a:ext uri="{9D8B030D-6E8A-4147-A177-3AD203B41FA5}">
                      <a16:colId xmlns:a16="http://schemas.microsoft.com/office/drawing/2014/main" val="1790248156"/>
                    </a:ext>
                  </a:extLst>
                </a:gridCol>
                <a:gridCol w="505384">
                  <a:extLst>
                    <a:ext uri="{9D8B030D-6E8A-4147-A177-3AD203B41FA5}">
                      <a16:colId xmlns:a16="http://schemas.microsoft.com/office/drawing/2014/main" val="1038931250"/>
                    </a:ext>
                  </a:extLst>
                </a:gridCol>
                <a:gridCol w="505384">
                  <a:extLst>
                    <a:ext uri="{9D8B030D-6E8A-4147-A177-3AD203B41FA5}">
                      <a16:colId xmlns:a16="http://schemas.microsoft.com/office/drawing/2014/main" val="1042667424"/>
                    </a:ext>
                  </a:extLst>
                </a:gridCol>
                <a:gridCol w="677024">
                  <a:extLst>
                    <a:ext uri="{9D8B030D-6E8A-4147-A177-3AD203B41FA5}">
                      <a16:colId xmlns:a16="http://schemas.microsoft.com/office/drawing/2014/main" val="143725009"/>
                    </a:ext>
                  </a:extLst>
                </a:gridCol>
                <a:gridCol w="677024">
                  <a:extLst>
                    <a:ext uri="{9D8B030D-6E8A-4147-A177-3AD203B41FA5}">
                      <a16:colId xmlns:a16="http://schemas.microsoft.com/office/drawing/2014/main" val="525196430"/>
                    </a:ext>
                  </a:extLst>
                </a:gridCol>
              </a:tblGrid>
              <a:tr h="2095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1581091"/>
                  </a:ext>
                </a:extLst>
              </a:tr>
              <a:tr h="2095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8309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9597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215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5388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57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3011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335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22793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34930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964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8349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640</Words>
  <Application>Microsoft Office PowerPoint</Application>
  <PresentationFormat>Widescreen</PresentationFormat>
  <Paragraphs>236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Office Theme</vt:lpstr>
      <vt:lpstr>JVET-AD0220: Non-EE2: Improved fixed filters for ALF</vt:lpstr>
      <vt:lpstr>ALF filtering in ECM-8.0</vt:lpstr>
      <vt:lpstr>Fixed filters in ECM-8.0</vt:lpstr>
      <vt:lpstr>Proposed method</vt:lpstr>
      <vt:lpstr>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JVET-AD220: Non-EE2: Improved fixed filters for ALF</dc:title>
  <dc:creator>Nan Hu</dc:creator>
  <cp:lastModifiedBy>Nan Hu</cp:lastModifiedBy>
  <cp:revision>1</cp:revision>
  <dcterms:created xsi:type="dcterms:W3CDTF">2023-04-21T11:43:10Z</dcterms:created>
  <dcterms:modified xsi:type="dcterms:W3CDTF">2023-04-23T07:20:53Z</dcterms:modified>
</cp:coreProperties>
</file>