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5"/>
  </p:notesMasterIdLst>
  <p:handoutMasterIdLst>
    <p:handoutMasterId r:id="rId16"/>
  </p:handoutMasterIdLst>
  <p:sldIdLst>
    <p:sldId id="256" r:id="rId2"/>
    <p:sldId id="555" r:id="rId3"/>
    <p:sldId id="557" r:id="rId4"/>
    <p:sldId id="595" r:id="rId5"/>
    <p:sldId id="596" r:id="rId6"/>
    <p:sldId id="597" r:id="rId7"/>
    <p:sldId id="598" r:id="rId8"/>
    <p:sldId id="599" r:id="rId9"/>
    <p:sldId id="600" r:id="rId10"/>
    <p:sldId id="602" r:id="rId11"/>
    <p:sldId id="605" r:id="rId12"/>
    <p:sldId id="604" r:id="rId13"/>
    <p:sldId id="283" r:id="rId14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8CBAD"/>
    <a:srgbClr val="2F528F"/>
    <a:srgbClr val="4472C4"/>
    <a:srgbClr val="FFFFFF"/>
    <a:srgbClr val="FFFFCC"/>
    <a:srgbClr val="CCECFF"/>
    <a:srgbClr val="CCFFFF"/>
    <a:srgbClr val="CC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29A4B0-5D3C-48EE-9877-C241E8E4A280}" v="99" dt="2023-04-22T14:32:36.4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9542" autoAdjust="0"/>
  </p:normalViewPr>
  <p:slideViewPr>
    <p:cSldViewPr>
      <p:cViewPr varScale="1">
        <p:scale>
          <a:sx n="133" d="100"/>
          <a:sy n="133" d="100"/>
        </p:scale>
        <p:origin x="469" y="48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3445" y="59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atan Samuelsson" userId="75e0b6ca966c75fe" providerId="LiveId" clId="{2C29A4B0-5D3C-48EE-9877-C241E8E4A280}"/>
    <pc:docChg chg="undo redo custSel addSld delSld modSld sldOrd modMainMaster">
      <pc:chgData name="Jonatan Samuelsson" userId="75e0b6ca966c75fe" providerId="LiveId" clId="{2C29A4B0-5D3C-48EE-9877-C241E8E4A280}" dt="2023-04-22T14:33:19.158" v="1993"/>
      <pc:docMkLst>
        <pc:docMk/>
      </pc:docMkLst>
      <pc:sldChg chg="modSp mod">
        <pc:chgData name="Jonatan Samuelsson" userId="75e0b6ca966c75fe" providerId="LiveId" clId="{2C29A4B0-5D3C-48EE-9877-C241E8E4A280}" dt="2023-04-21T16:16:42.865" v="9" actId="20577"/>
        <pc:sldMkLst>
          <pc:docMk/>
          <pc:sldMk cId="2126666034" sldId="256"/>
        </pc:sldMkLst>
        <pc:spChg chg="mod">
          <ac:chgData name="Jonatan Samuelsson" userId="75e0b6ca966c75fe" providerId="LiveId" clId="{2C29A4B0-5D3C-48EE-9877-C241E8E4A280}" dt="2023-04-21T16:16:42.865" v="9" actId="20577"/>
          <ac:spMkLst>
            <pc:docMk/>
            <pc:sldMk cId="2126666034" sldId="256"/>
            <ac:spMk id="2" creationId="{00000000-0000-0000-0000-000000000000}"/>
          </ac:spMkLst>
        </pc:spChg>
      </pc:sldChg>
      <pc:sldChg chg="del">
        <pc:chgData name="Jonatan Samuelsson" userId="75e0b6ca966c75fe" providerId="LiveId" clId="{2C29A4B0-5D3C-48EE-9877-C241E8E4A280}" dt="2023-04-22T12:36:54.578" v="1464" actId="47"/>
        <pc:sldMkLst>
          <pc:docMk/>
          <pc:sldMk cId="3408561882" sldId="269"/>
        </pc:sldMkLst>
      </pc:sldChg>
      <pc:sldChg chg="del">
        <pc:chgData name="Jonatan Samuelsson" userId="75e0b6ca966c75fe" providerId="LiveId" clId="{2C29A4B0-5D3C-48EE-9877-C241E8E4A280}" dt="2023-04-22T09:36:12.886" v="1211" actId="47"/>
        <pc:sldMkLst>
          <pc:docMk/>
          <pc:sldMk cId="751513369" sldId="270"/>
        </pc:sldMkLst>
      </pc:sldChg>
      <pc:sldChg chg="add del">
        <pc:chgData name="Jonatan Samuelsson" userId="75e0b6ca966c75fe" providerId="LiveId" clId="{2C29A4B0-5D3C-48EE-9877-C241E8E4A280}" dt="2023-04-22T12:36:55.817" v="1466" actId="47"/>
        <pc:sldMkLst>
          <pc:docMk/>
          <pc:sldMk cId="3011441368" sldId="283"/>
        </pc:sldMkLst>
      </pc:sldChg>
      <pc:sldChg chg="delSp modSp mod">
        <pc:chgData name="Jonatan Samuelsson" userId="75e0b6ca966c75fe" providerId="LiveId" clId="{2C29A4B0-5D3C-48EE-9877-C241E8E4A280}" dt="2023-04-22T14:33:19.158" v="1993"/>
        <pc:sldMkLst>
          <pc:docMk/>
          <pc:sldMk cId="970308086" sldId="555"/>
        </pc:sldMkLst>
        <pc:spChg chg="mod">
          <ac:chgData name="Jonatan Samuelsson" userId="75e0b6ca966c75fe" providerId="LiveId" clId="{2C29A4B0-5D3C-48EE-9877-C241E8E4A280}" dt="2023-04-22T14:33:19.158" v="1993"/>
          <ac:spMkLst>
            <pc:docMk/>
            <pc:sldMk cId="970308086" sldId="555"/>
            <ac:spMk id="2" creationId="{81B9A0C6-4213-BE42-8FE7-C8CE5826FBF3}"/>
          </ac:spMkLst>
        </pc:spChg>
        <pc:graphicFrameChg chg="del">
          <ac:chgData name="Jonatan Samuelsson" userId="75e0b6ca966c75fe" providerId="LiveId" clId="{2C29A4B0-5D3C-48EE-9877-C241E8E4A280}" dt="2023-04-21T16:19:18.560" v="194" actId="478"/>
          <ac:graphicFrameMkLst>
            <pc:docMk/>
            <pc:sldMk cId="970308086" sldId="555"/>
            <ac:graphicFrameMk id="5" creationId="{7D3B2525-575A-5E4A-46C4-27C766B259FE}"/>
          </ac:graphicFrameMkLst>
        </pc:graphicFrameChg>
      </pc:sldChg>
      <pc:sldChg chg="delSp modSp mod">
        <pc:chgData name="Jonatan Samuelsson" userId="75e0b6ca966c75fe" providerId="LiveId" clId="{2C29A4B0-5D3C-48EE-9877-C241E8E4A280}" dt="2023-04-22T09:14:16.318" v="580" actId="20577"/>
        <pc:sldMkLst>
          <pc:docMk/>
          <pc:sldMk cId="2804668480" sldId="557"/>
        </pc:sldMkLst>
        <pc:spChg chg="mod">
          <ac:chgData name="Jonatan Samuelsson" userId="75e0b6ca966c75fe" providerId="LiveId" clId="{2C29A4B0-5D3C-48EE-9877-C241E8E4A280}" dt="2023-04-22T09:14:16.318" v="580" actId="20577"/>
          <ac:spMkLst>
            <pc:docMk/>
            <pc:sldMk cId="2804668480" sldId="557"/>
            <ac:spMk id="2" creationId="{81B9A0C6-4213-BE42-8FE7-C8CE5826FBF3}"/>
          </ac:spMkLst>
        </pc:spChg>
        <pc:spChg chg="mod">
          <ac:chgData name="Jonatan Samuelsson" userId="75e0b6ca966c75fe" providerId="LiveId" clId="{2C29A4B0-5D3C-48EE-9877-C241E8E4A280}" dt="2023-04-21T16:32:01.410" v="317" actId="20577"/>
          <ac:spMkLst>
            <pc:docMk/>
            <pc:sldMk cId="2804668480" sldId="557"/>
            <ac:spMk id="3" creationId="{556D5C92-8FB2-854E-AE74-AA1F02F5CFC0}"/>
          </ac:spMkLst>
        </pc:spChg>
        <pc:picChg chg="del">
          <ac:chgData name="Jonatan Samuelsson" userId="75e0b6ca966c75fe" providerId="LiveId" clId="{2C29A4B0-5D3C-48EE-9877-C241E8E4A280}" dt="2023-04-21T16:30:39.444" v="307" actId="478"/>
          <ac:picMkLst>
            <pc:docMk/>
            <pc:sldMk cId="2804668480" sldId="557"/>
            <ac:picMk id="5" creationId="{2DA62CF0-0A23-3FA1-B184-40B2DC263364}"/>
          </ac:picMkLst>
        </pc:picChg>
      </pc:sldChg>
      <pc:sldChg chg="del">
        <pc:chgData name="Jonatan Samuelsson" userId="75e0b6ca966c75fe" providerId="LiveId" clId="{2C29A4B0-5D3C-48EE-9877-C241E8E4A280}" dt="2023-04-22T09:35:54.224" v="1208" actId="47"/>
        <pc:sldMkLst>
          <pc:docMk/>
          <pc:sldMk cId="2759212587" sldId="558"/>
        </pc:sldMkLst>
      </pc:sldChg>
      <pc:sldChg chg="del">
        <pc:chgData name="Jonatan Samuelsson" userId="75e0b6ca966c75fe" providerId="LiveId" clId="{2C29A4B0-5D3C-48EE-9877-C241E8E4A280}" dt="2023-04-22T09:35:55.651" v="1209" actId="47"/>
        <pc:sldMkLst>
          <pc:docMk/>
          <pc:sldMk cId="34693908" sldId="560"/>
        </pc:sldMkLst>
      </pc:sldChg>
      <pc:sldChg chg="del">
        <pc:chgData name="Jonatan Samuelsson" userId="75e0b6ca966c75fe" providerId="LiveId" clId="{2C29A4B0-5D3C-48EE-9877-C241E8E4A280}" dt="2023-04-22T09:37:14.693" v="1219" actId="47"/>
        <pc:sldMkLst>
          <pc:docMk/>
          <pc:sldMk cId="3070149295" sldId="570"/>
        </pc:sldMkLst>
      </pc:sldChg>
      <pc:sldChg chg="del">
        <pc:chgData name="Jonatan Samuelsson" userId="75e0b6ca966c75fe" providerId="LiveId" clId="{2C29A4B0-5D3C-48EE-9877-C241E8E4A280}" dt="2023-04-22T09:35:52.803" v="1207" actId="47"/>
        <pc:sldMkLst>
          <pc:docMk/>
          <pc:sldMk cId="493641090" sldId="585"/>
        </pc:sldMkLst>
      </pc:sldChg>
      <pc:sldChg chg="del">
        <pc:chgData name="Jonatan Samuelsson" userId="75e0b6ca966c75fe" providerId="LiveId" clId="{2C29A4B0-5D3C-48EE-9877-C241E8E4A280}" dt="2023-04-22T09:37:19.388" v="1220" actId="47"/>
        <pc:sldMkLst>
          <pc:docMk/>
          <pc:sldMk cId="3121040307" sldId="586"/>
        </pc:sldMkLst>
      </pc:sldChg>
      <pc:sldChg chg="del">
        <pc:chgData name="Jonatan Samuelsson" userId="75e0b6ca966c75fe" providerId="LiveId" clId="{2C29A4B0-5D3C-48EE-9877-C241E8E4A280}" dt="2023-04-22T09:37:02.559" v="1218" actId="47"/>
        <pc:sldMkLst>
          <pc:docMk/>
          <pc:sldMk cId="1813524161" sldId="587"/>
        </pc:sldMkLst>
      </pc:sldChg>
      <pc:sldChg chg="del">
        <pc:chgData name="Jonatan Samuelsson" userId="75e0b6ca966c75fe" providerId="LiveId" clId="{2C29A4B0-5D3C-48EE-9877-C241E8E4A280}" dt="2023-04-22T09:37:01.097" v="1217" actId="47"/>
        <pc:sldMkLst>
          <pc:docMk/>
          <pc:sldMk cId="1947719465" sldId="588"/>
        </pc:sldMkLst>
      </pc:sldChg>
      <pc:sldChg chg="del">
        <pc:chgData name="Jonatan Samuelsson" userId="75e0b6ca966c75fe" providerId="LiveId" clId="{2C29A4B0-5D3C-48EE-9877-C241E8E4A280}" dt="2023-04-22T09:36:59.689" v="1216" actId="47"/>
        <pc:sldMkLst>
          <pc:docMk/>
          <pc:sldMk cId="1819286361" sldId="589"/>
        </pc:sldMkLst>
      </pc:sldChg>
      <pc:sldChg chg="del">
        <pc:chgData name="Jonatan Samuelsson" userId="75e0b6ca966c75fe" providerId="LiveId" clId="{2C29A4B0-5D3C-48EE-9877-C241E8E4A280}" dt="2023-04-22T09:36:58.022" v="1215" actId="47"/>
        <pc:sldMkLst>
          <pc:docMk/>
          <pc:sldMk cId="1596397852" sldId="590"/>
        </pc:sldMkLst>
      </pc:sldChg>
      <pc:sldChg chg="del">
        <pc:chgData name="Jonatan Samuelsson" userId="75e0b6ca966c75fe" providerId="LiveId" clId="{2C29A4B0-5D3C-48EE-9877-C241E8E4A280}" dt="2023-04-22T09:36:26.206" v="1212" actId="47"/>
        <pc:sldMkLst>
          <pc:docMk/>
          <pc:sldMk cId="4071791489" sldId="591"/>
        </pc:sldMkLst>
      </pc:sldChg>
      <pc:sldChg chg="del">
        <pc:chgData name="Jonatan Samuelsson" userId="75e0b6ca966c75fe" providerId="LiveId" clId="{2C29A4B0-5D3C-48EE-9877-C241E8E4A280}" dt="2023-04-22T09:36:56.200" v="1214" actId="47"/>
        <pc:sldMkLst>
          <pc:docMk/>
          <pc:sldMk cId="2321584578" sldId="593"/>
        </pc:sldMkLst>
      </pc:sldChg>
      <pc:sldChg chg="del">
        <pc:chgData name="Jonatan Samuelsson" userId="75e0b6ca966c75fe" providerId="LiveId" clId="{2C29A4B0-5D3C-48EE-9877-C241E8E4A280}" dt="2023-04-22T09:36:11.466" v="1210" actId="47"/>
        <pc:sldMkLst>
          <pc:docMk/>
          <pc:sldMk cId="3062321847" sldId="594"/>
        </pc:sldMkLst>
      </pc:sldChg>
      <pc:sldChg chg="addSp delSp modSp add mod">
        <pc:chgData name="Jonatan Samuelsson" userId="75e0b6ca966c75fe" providerId="LiveId" clId="{2C29A4B0-5D3C-48EE-9877-C241E8E4A280}" dt="2023-04-22T09:19:06.970" v="636" actId="14100"/>
        <pc:sldMkLst>
          <pc:docMk/>
          <pc:sldMk cId="1738359031" sldId="595"/>
        </pc:sldMkLst>
        <pc:spChg chg="del">
          <ac:chgData name="Jonatan Samuelsson" userId="75e0b6ca966c75fe" providerId="LiveId" clId="{2C29A4B0-5D3C-48EE-9877-C241E8E4A280}" dt="2023-04-22T09:14:29.114" v="582" actId="478"/>
          <ac:spMkLst>
            <pc:docMk/>
            <pc:sldMk cId="1738359031" sldId="595"/>
            <ac:spMk id="2" creationId="{81B9A0C6-4213-BE42-8FE7-C8CE5826FBF3}"/>
          </ac:spMkLst>
        </pc:spChg>
        <pc:spChg chg="add del mod">
          <ac:chgData name="Jonatan Samuelsson" userId="75e0b6ca966c75fe" providerId="LiveId" clId="{2C29A4B0-5D3C-48EE-9877-C241E8E4A280}" dt="2023-04-22T09:14:32.558" v="583" actId="478"/>
          <ac:spMkLst>
            <pc:docMk/>
            <pc:sldMk cId="1738359031" sldId="595"/>
            <ac:spMk id="4" creationId="{0963C5E2-DD6D-77A5-EC6E-3DD34A14780C}"/>
          </ac:spMkLst>
        </pc:spChg>
        <pc:spChg chg="add mod">
          <ac:chgData name="Jonatan Samuelsson" userId="75e0b6ca966c75fe" providerId="LiveId" clId="{2C29A4B0-5D3C-48EE-9877-C241E8E4A280}" dt="2023-04-22T09:18:27.072" v="623" actId="1076"/>
          <ac:spMkLst>
            <pc:docMk/>
            <pc:sldMk cId="1738359031" sldId="595"/>
            <ac:spMk id="16" creationId="{12CC9EA1-D903-725E-2499-01145B6D75E6}"/>
          </ac:spMkLst>
        </pc:spChg>
        <pc:spChg chg="add mod">
          <ac:chgData name="Jonatan Samuelsson" userId="75e0b6ca966c75fe" providerId="LiveId" clId="{2C29A4B0-5D3C-48EE-9877-C241E8E4A280}" dt="2023-04-22T09:18:41.712" v="627" actId="1076"/>
          <ac:spMkLst>
            <pc:docMk/>
            <pc:sldMk cId="1738359031" sldId="595"/>
            <ac:spMk id="17" creationId="{ACF2BA1A-7419-CDA1-6524-5E4E781539C4}"/>
          </ac:spMkLst>
        </pc:spChg>
        <pc:picChg chg="add del mod">
          <ac:chgData name="Jonatan Samuelsson" userId="75e0b6ca966c75fe" providerId="LiveId" clId="{2C29A4B0-5D3C-48EE-9877-C241E8E4A280}" dt="2023-04-22T09:16:00.610" v="587" actId="478"/>
          <ac:picMkLst>
            <pc:docMk/>
            <pc:sldMk cId="1738359031" sldId="595"/>
            <ac:picMk id="5" creationId="{49E07DE9-767B-7123-8267-B36DEA144055}"/>
          </ac:picMkLst>
        </pc:picChg>
        <pc:picChg chg="add mod">
          <ac:chgData name="Jonatan Samuelsson" userId="75e0b6ca966c75fe" providerId="LiveId" clId="{2C29A4B0-5D3C-48EE-9877-C241E8E4A280}" dt="2023-04-22T09:16:44.693" v="595" actId="14100"/>
          <ac:picMkLst>
            <pc:docMk/>
            <pc:sldMk cId="1738359031" sldId="595"/>
            <ac:picMk id="6" creationId="{6FC6FE8E-A776-5A76-5AC8-15D00F43E3B9}"/>
          </ac:picMkLst>
        </pc:picChg>
        <pc:picChg chg="add mod">
          <ac:chgData name="Jonatan Samuelsson" userId="75e0b6ca966c75fe" providerId="LiveId" clId="{2C29A4B0-5D3C-48EE-9877-C241E8E4A280}" dt="2023-04-22T09:18:21.080" v="619" actId="1076"/>
          <ac:picMkLst>
            <pc:docMk/>
            <pc:sldMk cId="1738359031" sldId="595"/>
            <ac:picMk id="7" creationId="{FA2AC75E-9E3D-1943-854B-DBDE763730EB}"/>
          </ac:picMkLst>
        </pc:picChg>
        <pc:picChg chg="add mod">
          <ac:chgData name="Jonatan Samuelsson" userId="75e0b6ca966c75fe" providerId="LiveId" clId="{2C29A4B0-5D3C-48EE-9877-C241E8E4A280}" dt="2023-04-22T09:17:12.377" v="601" actId="1076"/>
          <ac:picMkLst>
            <pc:docMk/>
            <pc:sldMk cId="1738359031" sldId="595"/>
            <ac:picMk id="8" creationId="{07C8B435-4152-73BC-D6B3-0599BCFBBEE0}"/>
          </ac:picMkLst>
        </pc:picChg>
        <pc:picChg chg="add mod">
          <ac:chgData name="Jonatan Samuelsson" userId="75e0b6ca966c75fe" providerId="LiveId" clId="{2C29A4B0-5D3C-48EE-9877-C241E8E4A280}" dt="2023-04-22T09:17:26.139" v="603" actId="1076"/>
          <ac:picMkLst>
            <pc:docMk/>
            <pc:sldMk cId="1738359031" sldId="595"/>
            <ac:picMk id="9" creationId="{F5C9E2B5-8099-B0DF-A33F-B551A7B04B6C}"/>
          </ac:picMkLst>
        </pc:picChg>
        <pc:cxnChg chg="add del mod">
          <ac:chgData name="Jonatan Samuelsson" userId="75e0b6ca966c75fe" providerId="LiveId" clId="{2C29A4B0-5D3C-48EE-9877-C241E8E4A280}" dt="2023-04-22T09:18:47.031" v="629" actId="21"/>
          <ac:cxnSpMkLst>
            <pc:docMk/>
            <pc:sldMk cId="1738359031" sldId="595"/>
            <ac:cxnSpMk id="11" creationId="{076028AB-9A34-CF7E-28D8-711D10195AD7}"/>
          </ac:cxnSpMkLst>
        </pc:cxnChg>
        <pc:cxnChg chg="add mod">
          <ac:chgData name="Jonatan Samuelsson" userId="75e0b6ca966c75fe" providerId="LiveId" clId="{2C29A4B0-5D3C-48EE-9877-C241E8E4A280}" dt="2023-04-22T09:18:21.080" v="619" actId="1076"/>
          <ac:cxnSpMkLst>
            <pc:docMk/>
            <pc:sldMk cId="1738359031" sldId="595"/>
            <ac:cxnSpMk id="12" creationId="{BF69D46A-4A7A-CCF7-6EFA-1DA861893D1C}"/>
          </ac:cxnSpMkLst>
        </pc:cxnChg>
        <pc:cxnChg chg="add mod">
          <ac:chgData name="Jonatan Samuelsson" userId="75e0b6ca966c75fe" providerId="LiveId" clId="{2C29A4B0-5D3C-48EE-9877-C241E8E4A280}" dt="2023-04-22T09:18:58.424" v="633" actId="14100"/>
          <ac:cxnSpMkLst>
            <pc:docMk/>
            <pc:sldMk cId="1738359031" sldId="595"/>
            <ac:cxnSpMk id="18" creationId="{4EEAD351-D28B-DD50-A5DE-D18030D17386}"/>
          </ac:cxnSpMkLst>
        </pc:cxnChg>
        <pc:cxnChg chg="add mod">
          <ac:chgData name="Jonatan Samuelsson" userId="75e0b6ca966c75fe" providerId="LiveId" clId="{2C29A4B0-5D3C-48EE-9877-C241E8E4A280}" dt="2023-04-22T09:19:06.970" v="636" actId="14100"/>
          <ac:cxnSpMkLst>
            <pc:docMk/>
            <pc:sldMk cId="1738359031" sldId="595"/>
            <ac:cxnSpMk id="21" creationId="{A172D9A5-FA31-9418-231D-76A9165193FF}"/>
          </ac:cxnSpMkLst>
        </pc:cxnChg>
      </pc:sldChg>
      <pc:sldChg chg="addSp delSp modSp add mod">
        <pc:chgData name="Jonatan Samuelsson" userId="75e0b6ca966c75fe" providerId="LiveId" clId="{2C29A4B0-5D3C-48EE-9877-C241E8E4A280}" dt="2023-04-22T09:29:07.873" v="730" actId="1076"/>
        <pc:sldMkLst>
          <pc:docMk/>
          <pc:sldMk cId="2537134647" sldId="596"/>
        </pc:sldMkLst>
        <pc:spChg chg="add mod">
          <ac:chgData name="Jonatan Samuelsson" userId="75e0b6ca966c75fe" providerId="LiveId" clId="{2C29A4B0-5D3C-48EE-9877-C241E8E4A280}" dt="2023-04-22T09:23:50.847" v="677" actId="1076"/>
          <ac:spMkLst>
            <pc:docMk/>
            <pc:sldMk cId="2537134647" sldId="596"/>
            <ac:spMk id="20" creationId="{5526A051-E641-4C5F-3D64-419C71F0F226}"/>
          </ac:spMkLst>
        </pc:spChg>
        <pc:spChg chg="add del mod">
          <ac:chgData name="Jonatan Samuelsson" userId="75e0b6ca966c75fe" providerId="LiveId" clId="{2C29A4B0-5D3C-48EE-9877-C241E8E4A280}" dt="2023-04-22T09:23:19.507" v="672" actId="478"/>
          <ac:spMkLst>
            <pc:docMk/>
            <pc:sldMk cId="2537134647" sldId="596"/>
            <ac:spMk id="22" creationId="{403CE21B-B9AE-C0AB-2569-0409613554B8}"/>
          </ac:spMkLst>
        </pc:spChg>
        <pc:spChg chg="add mod">
          <ac:chgData name="Jonatan Samuelsson" userId="75e0b6ca966c75fe" providerId="LiveId" clId="{2C29A4B0-5D3C-48EE-9877-C241E8E4A280}" dt="2023-04-22T09:29:07.873" v="730" actId="1076"/>
          <ac:spMkLst>
            <pc:docMk/>
            <pc:sldMk cId="2537134647" sldId="596"/>
            <ac:spMk id="26" creationId="{DECA1115-D837-CFB2-9DE0-667C99D33B46}"/>
          </ac:spMkLst>
        </pc:spChg>
        <pc:spChg chg="add del mod">
          <ac:chgData name="Jonatan Samuelsson" userId="75e0b6ca966c75fe" providerId="LiveId" clId="{2C29A4B0-5D3C-48EE-9877-C241E8E4A280}" dt="2023-04-22T09:23:21.179" v="673" actId="478"/>
          <ac:spMkLst>
            <pc:docMk/>
            <pc:sldMk cId="2537134647" sldId="596"/>
            <ac:spMk id="28" creationId="{71085882-6D16-A257-4704-28DC3BCB3F6A}"/>
          </ac:spMkLst>
        </pc:spChg>
        <pc:picChg chg="add mod">
          <ac:chgData name="Jonatan Samuelsson" userId="75e0b6ca966c75fe" providerId="LiveId" clId="{2C29A4B0-5D3C-48EE-9877-C241E8E4A280}" dt="2023-04-22T09:23:45.921" v="676" actId="1076"/>
          <ac:picMkLst>
            <pc:docMk/>
            <pc:sldMk cId="2537134647" sldId="596"/>
            <ac:picMk id="2" creationId="{B9561F73-7F18-2A80-C160-36190224FEAF}"/>
          </ac:picMkLst>
        </pc:picChg>
        <pc:picChg chg="add mod">
          <ac:chgData name="Jonatan Samuelsson" userId="75e0b6ca966c75fe" providerId="LiveId" clId="{2C29A4B0-5D3C-48EE-9877-C241E8E4A280}" dt="2023-04-22T09:24:16.768" v="678" actId="1076"/>
          <ac:picMkLst>
            <pc:docMk/>
            <pc:sldMk cId="2537134647" sldId="596"/>
            <ac:picMk id="19" creationId="{427A0FF3-428D-9CFE-2FFB-D440A76C3D00}"/>
          </ac:picMkLst>
        </pc:picChg>
        <pc:cxnChg chg="add mod">
          <ac:chgData name="Jonatan Samuelsson" userId="75e0b6ca966c75fe" providerId="LiveId" clId="{2C29A4B0-5D3C-48EE-9877-C241E8E4A280}" dt="2023-04-22T09:23:45.921" v="676" actId="1076"/>
          <ac:cxnSpMkLst>
            <pc:docMk/>
            <pc:sldMk cId="2537134647" sldId="596"/>
            <ac:cxnSpMk id="4" creationId="{6CAB5CBF-5759-095B-3F80-D1901D8B43F0}"/>
          </ac:cxnSpMkLst>
        </pc:cxnChg>
        <pc:cxnChg chg="add mod">
          <ac:chgData name="Jonatan Samuelsson" userId="75e0b6ca966c75fe" providerId="LiveId" clId="{2C29A4B0-5D3C-48EE-9877-C241E8E4A280}" dt="2023-04-22T09:23:45.921" v="676" actId="1076"/>
          <ac:cxnSpMkLst>
            <pc:docMk/>
            <pc:sldMk cId="2537134647" sldId="596"/>
            <ac:cxnSpMk id="10" creationId="{24A2D6DA-A8D5-0F99-3E81-E2C9A80CC6FB}"/>
          </ac:cxnSpMkLst>
        </pc:cxnChg>
        <pc:cxnChg chg="add mod">
          <ac:chgData name="Jonatan Samuelsson" userId="75e0b6ca966c75fe" providerId="LiveId" clId="{2C29A4B0-5D3C-48EE-9877-C241E8E4A280}" dt="2023-04-22T09:24:16.768" v="678" actId="1076"/>
          <ac:cxnSpMkLst>
            <pc:docMk/>
            <pc:sldMk cId="2537134647" sldId="596"/>
            <ac:cxnSpMk id="23" creationId="{A42108DC-38FB-EDC5-DB5B-9FB01EE6EDB9}"/>
          </ac:cxnSpMkLst>
        </pc:cxnChg>
        <pc:cxnChg chg="add mod">
          <ac:chgData name="Jonatan Samuelsson" userId="75e0b6ca966c75fe" providerId="LiveId" clId="{2C29A4B0-5D3C-48EE-9877-C241E8E4A280}" dt="2023-04-22T09:24:16.768" v="678" actId="1076"/>
          <ac:cxnSpMkLst>
            <pc:docMk/>
            <pc:sldMk cId="2537134647" sldId="596"/>
            <ac:cxnSpMk id="27" creationId="{00E9C58C-CE0E-B38F-A096-A3E8A84BCB38}"/>
          </ac:cxnSpMkLst>
        </pc:cxnChg>
      </pc:sldChg>
      <pc:sldChg chg="modSp add mod">
        <pc:chgData name="Jonatan Samuelsson" userId="75e0b6ca966c75fe" providerId="LiveId" clId="{2C29A4B0-5D3C-48EE-9877-C241E8E4A280}" dt="2023-04-22T09:27:02.994" v="707" actId="20577"/>
        <pc:sldMkLst>
          <pc:docMk/>
          <pc:sldMk cId="2692284040" sldId="597"/>
        </pc:sldMkLst>
        <pc:spChg chg="mod">
          <ac:chgData name="Jonatan Samuelsson" userId="75e0b6ca966c75fe" providerId="LiveId" clId="{2C29A4B0-5D3C-48EE-9877-C241E8E4A280}" dt="2023-04-22T09:26:42.353" v="698" actId="20577"/>
          <ac:spMkLst>
            <pc:docMk/>
            <pc:sldMk cId="2692284040" sldId="597"/>
            <ac:spMk id="3" creationId="{556D5C92-8FB2-854E-AE74-AA1F02F5CFC0}"/>
          </ac:spMkLst>
        </pc:spChg>
        <pc:spChg chg="mod">
          <ac:chgData name="Jonatan Samuelsson" userId="75e0b6ca966c75fe" providerId="LiveId" clId="{2C29A4B0-5D3C-48EE-9877-C241E8E4A280}" dt="2023-04-22T09:27:02.994" v="707" actId="20577"/>
          <ac:spMkLst>
            <pc:docMk/>
            <pc:sldMk cId="2692284040" sldId="597"/>
            <ac:spMk id="20" creationId="{5526A051-E641-4C5F-3D64-419C71F0F226}"/>
          </ac:spMkLst>
        </pc:spChg>
        <pc:spChg chg="mod">
          <ac:chgData name="Jonatan Samuelsson" userId="75e0b6ca966c75fe" providerId="LiveId" clId="{2C29A4B0-5D3C-48EE-9877-C241E8E4A280}" dt="2023-04-22T09:26:53.457" v="702" actId="1076"/>
          <ac:spMkLst>
            <pc:docMk/>
            <pc:sldMk cId="2692284040" sldId="597"/>
            <ac:spMk id="26" creationId="{DECA1115-D837-CFB2-9DE0-667C99D33B46}"/>
          </ac:spMkLst>
        </pc:spChg>
      </pc:sldChg>
      <pc:sldChg chg="modSp add mod">
        <pc:chgData name="Jonatan Samuelsson" userId="75e0b6ca966c75fe" providerId="LiveId" clId="{2C29A4B0-5D3C-48EE-9877-C241E8E4A280}" dt="2023-04-22T09:28:44.703" v="728" actId="1035"/>
        <pc:sldMkLst>
          <pc:docMk/>
          <pc:sldMk cId="374485" sldId="598"/>
        </pc:sldMkLst>
        <pc:spChg chg="mod">
          <ac:chgData name="Jonatan Samuelsson" userId="75e0b6ca966c75fe" providerId="LiveId" clId="{2C29A4B0-5D3C-48EE-9877-C241E8E4A280}" dt="2023-04-22T09:27:34.530" v="722" actId="20577"/>
          <ac:spMkLst>
            <pc:docMk/>
            <pc:sldMk cId="374485" sldId="598"/>
            <ac:spMk id="3" creationId="{556D5C92-8FB2-854E-AE74-AA1F02F5CFC0}"/>
          </ac:spMkLst>
        </pc:spChg>
        <pc:spChg chg="mod">
          <ac:chgData name="Jonatan Samuelsson" userId="75e0b6ca966c75fe" providerId="LiveId" clId="{2C29A4B0-5D3C-48EE-9877-C241E8E4A280}" dt="2023-04-22T09:28:44.703" v="728" actId="1035"/>
          <ac:spMkLst>
            <pc:docMk/>
            <pc:sldMk cId="374485" sldId="598"/>
            <ac:spMk id="20" creationId="{5526A051-E641-4C5F-3D64-419C71F0F226}"/>
          </ac:spMkLst>
        </pc:spChg>
        <pc:spChg chg="mod">
          <ac:chgData name="Jonatan Samuelsson" userId="75e0b6ca966c75fe" providerId="LiveId" clId="{2C29A4B0-5D3C-48EE-9877-C241E8E4A280}" dt="2023-04-22T09:27:48.295" v="724" actId="20577"/>
          <ac:spMkLst>
            <pc:docMk/>
            <pc:sldMk cId="374485" sldId="598"/>
            <ac:spMk id="26" creationId="{DECA1115-D837-CFB2-9DE0-667C99D33B46}"/>
          </ac:spMkLst>
        </pc:spChg>
      </pc:sldChg>
      <pc:sldChg chg="modSp add mod">
        <pc:chgData name="Jonatan Samuelsson" userId="75e0b6ca966c75fe" providerId="LiveId" clId="{2C29A4B0-5D3C-48EE-9877-C241E8E4A280}" dt="2023-04-22T09:30:26.929" v="766" actId="20577"/>
        <pc:sldMkLst>
          <pc:docMk/>
          <pc:sldMk cId="2869026052" sldId="599"/>
        </pc:sldMkLst>
        <pc:spChg chg="mod">
          <ac:chgData name="Jonatan Samuelsson" userId="75e0b6ca966c75fe" providerId="LiveId" clId="{2C29A4B0-5D3C-48EE-9877-C241E8E4A280}" dt="2023-04-22T09:30:08.859" v="759" actId="20577"/>
          <ac:spMkLst>
            <pc:docMk/>
            <pc:sldMk cId="2869026052" sldId="599"/>
            <ac:spMk id="3" creationId="{556D5C92-8FB2-854E-AE74-AA1F02F5CFC0}"/>
          </ac:spMkLst>
        </pc:spChg>
        <pc:spChg chg="mod">
          <ac:chgData name="Jonatan Samuelsson" userId="75e0b6ca966c75fe" providerId="LiveId" clId="{2C29A4B0-5D3C-48EE-9877-C241E8E4A280}" dt="2023-04-22T09:30:26.929" v="766" actId="20577"/>
          <ac:spMkLst>
            <pc:docMk/>
            <pc:sldMk cId="2869026052" sldId="599"/>
            <ac:spMk id="20" creationId="{5526A051-E641-4C5F-3D64-419C71F0F226}"/>
          </ac:spMkLst>
        </pc:spChg>
        <pc:spChg chg="mod">
          <ac:chgData name="Jonatan Samuelsson" userId="75e0b6ca966c75fe" providerId="LiveId" clId="{2C29A4B0-5D3C-48EE-9877-C241E8E4A280}" dt="2023-04-22T09:30:25.164" v="765" actId="20577"/>
          <ac:spMkLst>
            <pc:docMk/>
            <pc:sldMk cId="2869026052" sldId="599"/>
            <ac:spMk id="26" creationId="{DECA1115-D837-CFB2-9DE0-667C99D33B46}"/>
          </ac:spMkLst>
        </pc:spChg>
      </pc:sldChg>
      <pc:sldChg chg="addSp delSp modSp add mod">
        <pc:chgData name="Jonatan Samuelsson" userId="75e0b6ca966c75fe" providerId="LiveId" clId="{2C29A4B0-5D3C-48EE-9877-C241E8E4A280}" dt="2023-04-22T13:35:55.173" v="1745" actId="1076"/>
        <pc:sldMkLst>
          <pc:docMk/>
          <pc:sldMk cId="2496099946" sldId="600"/>
        </pc:sldMkLst>
        <pc:spChg chg="add mod">
          <ac:chgData name="Jonatan Samuelsson" userId="75e0b6ca966c75fe" providerId="LiveId" clId="{2C29A4B0-5D3C-48EE-9877-C241E8E4A280}" dt="2023-04-22T13:18:17.670" v="1645" actId="20577"/>
          <ac:spMkLst>
            <pc:docMk/>
            <pc:sldMk cId="2496099946" sldId="600"/>
            <ac:spMk id="5" creationId="{BD54479B-0DB1-3801-23D4-6F503D56E17D}"/>
          </ac:spMkLst>
        </pc:spChg>
        <pc:spChg chg="add mod">
          <ac:chgData name="Jonatan Samuelsson" userId="75e0b6ca966c75fe" providerId="LiveId" clId="{2C29A4B0-5D3C-48EE-9877-C241E8E4A280}" dt="2023-04-22T13:35:52.636" v="1744" actId="1076"/>
          <ac:spMkLst>
            <pc:docMk/>
            <pc:sldMk cId="2496099946" sldId="600"/>
            <ac:spMk id="14" creationId="{BD8D463E-C5CD-B374-0F5B-7CDA68B9F261}"/>
          </ac:spMkLst>
        </pc:spChg>
        <pc:spChg chg="del">
          <ac:chgData name="Jonatan Samuelsson" userId="75e0b6ca966c75fe" providerId="LiveId" clId="{2C29A4B0-5D3C-48EE-9877-C241E8E4A280}" dt="2023-04-22T09:31:15.367" v="768" actId="478"/>
          <ac:spMkLst>
            <pc:docMk/>
            <pc:sldMk cId="2496099946" sldId="600"/>
            <ac:spMk id="16" creationId="{12CC9EA1-D903-725E-2499-01145B6D75E6}"/>
          </ac:spMkLst>
        </pc:spChg>
        <pc:spChg chg="del">
          <ac:chgData name="Jonatan Samuelsson" userId="75e0b6ca966c75fe" providerId="LiveId" clId="{2C29A4B0-5D3C-48EE-9877-C241E8E4A280}" dt="2023-04-22T09:31:15.367" v="768" actId="478"/>
          <ac:spMkLst>
            <pc:docMk/>
            <pc:sldMk cId="2496099946" sldId="600"/>
            <ac:spMk id="17" creationId="{ACF2BA1A-7419-CDA1-6524-5E4E781539C4}"/>
          </ac:spMkLst>
        </pc:spChg>
        <pc:spChg chg="del">
          <ac:chgData name="Jonatan Samuelsson" userId="75e0b6ca966c75fe" providerId="LiveId" clId="{2C29A4B0-5D3C-48EE-9877-C241E8E4A280}" dt="2023-04-22T09:31:15.367" v="768" actId="478"/>
          <ac:spMkLst>
            <pc:docMk/>
            <pc:sldMk cId="2496099946" sldId="600"/>
            <ac:spMk id="20" creationId="{5526A051-E641-4C5F-3D64-419C71F0F226}"/>
          </ac:spMkLst>
        </pc:spChg>
        <pc:spChg chg="del">
          <ac:chgData name="Jonatan Samuelsson" userId="75e0b6ca966c75fe" providerId="LiveId" clId="{2C29A4B0-5D3C-48EE-9877-C241E8E4A280}" dt="2023-04-22T09:31:15.367" v="768" actId="478"/>
          <ac:spMkLst>
            <pc:docMk/>
            <pc:sldMk cId="2496099946" sldId="600"/>
            <ac:spMk id="26" creationId="{DECA1115-D837-CFB2-9DE0-667C99D33B46}"/>
          </ac:spMkLst>
        </pc:spChg>
        <pc:picChg chg="del">
          <ac:chgData name="Jonatan Samuelsson" userId="75e0b6ca966c75fe" providerId="LiveId" clId="{2C29A4B0-5D3C-48EE-9877-C241E8E4A280}" dt="2023-04-22T09:31:15.367" v="768" actId="478"/>
          <ac:picMkLst>
            <pc:docMk/>
            <pc:sldMk cId="2496099946" sldId="600"/>
            <ac:picMk id="2" creationId="{B9561F73-7F18-2A80-C160-36190224FEAF}"/>
          </ac:picMkLst>
        </pc:picChg>
        <pc:picChg chg="del">
          <ac:chgData name="Jonatan Samuelsson" userId="75e0b6ca966c75fe" providerId="LiveId" clId="{2C29A4B0-5D3C-48EE-9877-C241E8E4A280}" dt="2023-04-22T09:31:15.367" v="768" actId="478"/>
          <ac:picMkLst>
            <pc:docMk/>
            <pc:sldMk cId="2496099946" sldId="600"/>
            <ac:picMk id="6" creationId="{6FC6FE8E-A776-5A76-5AC8-15D00F43E3B9}"/>
          </ac:picMkLst>
        </pc:picChg>
        <pc:picChg chg="del">
          <ac:chgData name="Jonatan Samuelsson" userId="75e0b6ca966c75fe" providerId="LiveId" clId="{2C29A4B0-5D3C-48EE-9877-C241E8E4A280}" dt="2023-04-22T09:31:15.367" v="768" actId="478"/>
          <ac:picMkLst>
            <pc:docMk/>
            <pc:sldMk cId="2496099946" sldId="600"/>
            <ac:picMk id="7" creationId="{FA2AC75E-9E3D-1943-854B-DBDE763730EB}"/>
          </ac:picMkLst>
        </pc:picChg>
        <pc:picChg chg="del">
          <ac:chgData name="Jonatan Samuelsson" userId="75e0b6ca966c75fe" providerId="LiveId" clId="{2C29A4B0-5D3C-48EE-9877-C241E8E4A280}" dt="2023-04-22T09:31:15.367" v="768" actId="478"/>
          <ac:picMkLst>
            <pc:docMk/>
            <pc:sldMk cId="2496099946" sldId="600"/>
            <ac:picMk id="8" creationId="{07C8B435-4152-73BC-D6B3-0599BCFBBEE0}"/>
          </ac:picMkLst>
        </pc:picChg>
        <pc:picChg chg="del">
          <ac:chgData name="Jonatan Samuelsson" userId="75e0b6ca966c75fe" providerId="LiveId" clId="{2C29A4B0-5D3C-48EE-9877-C241E8E4A280}" dt="2023-04-22T09:31:15.367" v="768" actId="478"/>
          <ac:picMkLst>
            <pc:docMk/>
            <pc:sldMk cId="2496099946" sldId="600"/>
            <ac:picMk id="9" creationId="{F5C9E2B5-8099-B0DF-A33F-B551A7B04B6C}"/>
          </ac:picMkLst>
        </pc:picChg>
        <pc:picChg chg="add mod">
          <ac:chgData name="Jonatan Samuelsson" userId="75e0b6ca966c75fe" providerId="LiveId" clId="{2C29A4B0-5D3C-48EE-9877-C241E8E4A280}" dt="2023-04-22T13:35:55.173" v="1745" actId="1076"/>
          <ac:picMkLst>
            <pc:docMk/>
            <pc:sldMk cId="2496099946" sldId="600"/>
            <ac:picMk id="13" creationId="{8F00BC96-2465-8640-00AF-88309922D018}"/>
          </ac:picMkLst>
        </pc:picChg>
        <pc:picChg chg="del">
          <ac:chgData name="Jonatan Samuelsson" userId="75e0b6ca966c75fe" providerId="LiveId" clId="{2C29A4B0-5D3C-48EE-9877-C241E8E4A280}" dt="2023-04-22T09:31:15.367" v="768" actId="478"/>
          <ac:picMkLst>
            <pc:docMk/>
            <pc:sldMk cId="2496099946" sldId="600"/>
            <ac:picMk id="19" creationId="{427A0FF3-428D-9CFE-2FFB-D440A76C3D00}"/>
          </ac:picMkLst>
        </pc:picChg>
        <pc:cxnChg chg="del mod">
          <ac:chgData name="Jonatan Samuelsson" userId="75e0b6ca966c75fe" providerId="LiveId" clId="{2C29A4B0-5D3C-48EE-9877-C241E8E4A280}" dt="2023-04-22T09:31:15.367" v="768" actId="478"/>
          <ac:cxnSpMkLst>
            <pc:docMk/>
            <pc:sldMk cId="2496099946" sldId="600"/>
            <ac:cxnSpMk id="4" creationId="{6CAB5CBF-5759-095B-3F80-D1901D8B43F0}"/>
          </ac:cxnSpMkLst>
        </pc:cxnChg>
        <pc:cxnChg chg="del mod">
          <ac:chgData name="Jonatan Samuelsson" userId="75e0b6ca966c75fe" providerId="LiveId" clId="{2C29A4B0-5D3C-48EE-9877-C241E8E4A280}" dt="2023-04-22T09:31:15.367" v="768" actId="478"/>
          <ac:cxnSpMkLst>
            <pc:docMk/>
            <pc:sldMk cId="2496099946" sldId="600"/>
            <ac:cxnSpMk id="10" creationId="{24A2D6DA-A8D5-0F99-3E81-E2C9A80CC6FB}"/>
          </ac:cxnSpMkLst>
        </pc:cxnChg>
        <pc:cxnChg chg="del mod">
          <ac:chgData name="Jonatan Samuelsson" userId="75e0b6ca966c75fe" providerId="LiveId" clId="{2C29A4B0-5D3C-48EE-9877-C241E8E4A280}" dt="2023-04-22T09:31:15.367" v="768" actId="478"/>
          <ac:cxnSpMkLst>
            <pc:docMk/>
            <pc:sldMk cId="2496099946" sldId="600"/>
            <ac:cxnSpMk id="11" creationId="{076028AB-9A34-CF7E-28D8-711D10195AD7}"/>
          </ac:cxnSpMkLst>
        </pc:cxnChg>
        <pc:cxnChg chg="del mod">
          <ac:chgData name="Jonatan Samuelsson" userId="75e0b6ca966c75fe" providerId="LiveId" clId="{2C29A4B0-5D3C-48EE-9877-C241E8E4A280}" dt="2023-04-22T09:31:15.367" v="768" actId="478"/>
          <ac:cxnSpMkLst>
            <pc:docMk/>
            <pc:sldMk cId="2496099946" sldId="600"/>
            <ac:cxnSpMk id="12" creationId="{BF69D46A-4A7A-CCF7-6EFA-1DA861893D1C}"/>
          </ac:cxnSpMkLst>
        </pc:cxnChg>
        <pc:cxnChg chg="del mod">
          <ac:chgData name="Jonatan Samuelsson" userId="75e0b6ca966c75fe" providerId="LiveId" clId="{2C29A4B0-5D3C-48EE-9877-C241E8E4A280}" dt="2023-04-22T09:31:15.367" v="768" actId="478"/>
          <ac:cxnSpMkLst>
            <pc:docMk/>
            <pc:sldMk cId="2496099946" sldId="600"/>
            <ac:cxnSpMk id="18" creationId="{4EEAD351-D28B-DD50-A5DE-D18030D17386}"/>
          </ac:cxnSpMkLst>
        </pc:cxnChg>
        <pc:cxnChg chg="del mod">
          <ac:chgData name="Jonatan Samuelsson" userId="75e0b6ca966c75fe" providerId="LiveId" clId="{2C29A4B0-5D3C-48EE-9877-C241E8E4A280}" dt="2023-04-22T09:31:15.367" v="768" actId="478"/>
          <ac:cxnSpMkLst>
            <pc:docMk/>
            <pc:sldMk cId="2496099946" sldId="600"/>
            <ac:cxnSpMk id="21" creationId="{A172D9A5-FA31-9418-231D-76A9165193FF}"/>
          </ac:cxnSpMkLst>
        </pc:cxnChg>
        <pc:cxnChg chg="del mod">
          <ac:chgData name="Jonatan Samuelsson" userId="75e0b6ca966c75fe" providerId="LiveId" clId="{2C29A4B0-5D3C-48EE-9877-C241E8E4A280}" dt="2023-04-22T09:31:15.367" v="768" actId="478"/>
          <ac:cxnSpMkLst>
            <pc:docMk/>
            <pc:sldMk cId="2496099946" sldId="600"/>
            <ac:cxnSpMk id="23" creationId="{A42108DC-38FB-EDC5-DB5B-9FB01EE6EDB9}"/>
          </ac:cxnSpMkLst>
        </pc:cxnChg>
        <pc:cxnChg chg="del mod">
          <ac:chgData name="Jonatan Samuelsson" userId="75e0b6ca966c75fe" providerId="LiveId" clId="{2C29A4B0-5D3C-48EE-9877-C241E8E4A280}" dt="2023-04-22T09:31:15.367" v="768" actId="478"/>
          <ac:cxnSpMkLst>
            <pc:docMk/>
            <pc:sldMk cId="2496099946" sldId="600"/>
            <ac:cxnSpMk id="27" creationId="{00E9C58C-CE0E-B38F-A096-A3E8A84BCB38}"/>
          </ac:cxnSpMkLst>
        </pc:cxnChg>
      </pc:sldChg>
      <pc:sldChg chg="add del">
        <pc:chgData name="Jonatan Samuelsson" userId="75e0b6ca966c75fe" providerId="LiveId" clId="{2C29A4B0-5D3C-48EE-9877-C241E8E4A280}" dt="2023-04-22T12:36:40.940" v="1463" actId="47"/>
        <pc:sldMkLst>
          <pc:docMk/>
          <pc:sldMk cId="634846203" sldId="601"/>
        </pc:sldMkLst>
      </pc:sldChg>
      <pc:sldChg chg="addSp delSp modSp add mod">
        <pc:chgData name="Jonatan Samuelsson" userId="75e0b6ca966c75fe" providerId="LiveId" clId="{2C29A4B0-5D3C-48EE-9877-C241E8E4A280}" dt="2023-04-22T14:25:26.447" v="1984" actId="1076"/>
        <pc:sldMkLst>
          <pc:docMk/>
          <pc:sldMk cId="2750963340" sldId="602"/>
        </pc:sldMkLst>
        <pc:spChg chg="add mod">
          <ac:chgData name="Jonatan Samuelsson" userId="75e0b6ca966c75fe" providerId="LiveId" clId="{2C29A4B0-5D3C-48EE-9877-C241E8E4A280}" dt="2023-04-22T14:21:05.392" v="1966" actId="1076"/>
          <ac:spMkLst>
            <pc:docMk/>
            <pc:sldMk cId="2750963340" sldId="602"/>
            <ac:spMk id="2" creationId="{E2A2D604-BDAB-2C35-B2E9-481DE70A881E}"/>
          </ac:spMkLst>
        </pc:spChg>
        <pc:spChg chg="mod">
          <ac:chgData name="Jonatan Samuelsson" userId="75e0b6ca966c75fe" providerId="LiveId" clId="{2C29A4B0-5D3C-48EE-9877-C241E8E4A280}" dt="2023-04-22T09:37:30.937" v="1228" actId="20577"/>
          <ac:spMkLst>
            <pc:docMk/>
            <pc:sldMk cId="2750963340" sldId="602"/>
            <ac:spMk id="3" creationId="{556D5C92-8FB2-854E-AE74-AA1F02F5CFC0}"/>
          </ac:spMkLst>
        </pc:spChg>
        <pc:spChg chg="mod">
          <ac:chgData name="Jonatan Samuelsson" userId="75e0b6ca966c75fe" providerId="LiveId" clId="{2C29A4B0-5D3C-48EE-9877-C241E8E4A280}" dt="2023-04-22T12:34:39.433" v="1449" actId="20577"/>
          <ac:spMkLst>
            <pc:docMk/>
            <pc:sldMk cId="2750963340" sldId="602"/>
            <ac:spMk id="5" creationId="{BD54479B-0DB1-3801-23D4-6F503D56E17D}"/>
          </ac:spMkLst>
        </pc:spChg>
        <pc:spChg chg="add del mod">
          <ac:chgData name="Jonatan Samuelsson" userId="75e0b6ca966c75fe" providerId="LiveId" clId="{2C29A4B0-5D3C-48EE-9877-C241E8E4A280}" dt="2023-04-22T12:24:33.278" v="1348"/>
          <ac:spMkLst>
            <pc:docMk/>
            <pc:sldMk cId="2750963340" sldId="602"/>
            <ac:spMk id="6" creationId="{1814E239-006A-8432-3E11-6FC25D2A74FD}"/>
          </ac:spMkLst>
        </pc:spChg>
        <pc:spChg chg="add del mod">
          <ac:chgData name="Jonatan Samuelsson" userId="75e0b6ca966c75fe" providerId="LiveId" clId="{2C29A4B0-5D3C-48EE-9877-C241E8E4A280}" dt="2023-04-22T14:22:44.047" v="1969"/>
          <ac:spMkLst>
            <pc:docMk/>
            <pc:sldMk cId="2750963340" sldId="602"/>
            <ac:spMk id="6" creationId="{E3792555-113B-B9D5-FD06-FE26242C31C8}"/>
          </ac:spMkLst>
        </pc:spChg>
        <pc:spChg chg="add del mod">
          <ac:chgData name="Jonatan Samuelsson" userId="75e0b6ca966c75fe" providerId="LiveId" clId="{2C29A4B0-5D3C-48EE-9877-C241E8E4A280}" dt="2023-04-22T12:29:44.278" v="1370"/>
          <ac:spMkLst>
            <pc:docMk/>
            <pc:sldMk cId="2750963340" sldId="602"/>
            <ac:spMk id="9" creationId="{51098890-960F-DB4D-2390-A81B9A43722A}"/>
          </ac:spMkLst>
        </pc:spChg>
        <pc:spChg chg="add del mod">
          <ac:chgData name="Jonatan Samuelsson" userId="75e0b6ca966c75fe" providerId="LiveId" clId="{2C29A4B0-5D3C-48EE-9877-C241E8E4A280}" dt="2023-04-22T14:24:03.823" v="1975"/>
          <ac:spMkLst>
            <pc:docMk/>
            <pc:sldMk cId="2750963340" sldId="602"/>
            <ac:spMk id="9" creationId="{CC016C22-E605-7345-D99A-5536D566931C}"/>
          </ac:spMkLst>
        </pc:spChg>
        <pc:spChg chg="add del mod">
          <ac:chgData name="Jonatan Samuelsson" userId="75e0b6ca966c75fe" providerId="LiveId" clId="{2C29A4B0-5D3C-48EE-9877-C241E8E4A280}" dt="2023-04-22T12:31:41.332" v="1400"/>
          <ac:spMkLst>
            <pc:docMk/>
            <pc:sldMk cId="2750963340" sldId="602"/>
            <ac:spMk id="12" creationId="{3940C768-74EF-0743-003B-8FBA6948FDB8}"/>
          </ac:spMkLst>
        </pc:spChg>
        <pc:spChg chg="add del mod">
          <ac:chgData name="Jonatan Samuelsson" userId="75e0b6ca966c75fe" providerId="LiveId" clId="{2C29A4B0-5D3C-48EE-9877-C241E8E4A280}" dt="2023-04-22T14:25:02.648" v="1981"/>
          <ac:spMkLst>
            <pc:docMk/>
            <pc:sldMk cId="2750963340" sldId="602"/>
            <ac:spMk id="14" creationId="{2B5E51FD-8A57-72B7-BE43-F786ACE5DA6E}"/>
          </ac:spMkLst>
        </pc:spChg>
        <pc:spChg chg="add del mod">
          <ac:chgData name="Jonatan Samuelsson" userId="75e0b6ca966c75fe" providerId="LiveId" clId="{2C29A4B0-5D3C-48EE-9877-C241E8E4A280}" dt="2023-04-22T12:33:00.380" v="1409"/>
          <ac:spMkLst>
            <pc:docMk/>
            <pc:sldMk cId="2750963340" sldId="602"/>
            <ac:spMk id="15" creationId="{214B19A6-6DEE-AA5E-BE0A-2FC341621616}"/>
          </ac:spMkLst>
        </pc:spChg>
        <pc:spChg chg="add del mod">
          <ac:chgData name="Jonatan Samuelsson" userId="75e0b6ca966c75fe" providerId="LiveId" clId="{2C29A4B0-5D3C-48EE-9877-C241E8E4A280}" dt="2023-04-22T12:35:16.332" v="1452"/>
          <ac:spMkLst>
            <pc:docMk/>
            <pc:sldMk cId="2750963340" sldId="602"/>
            <ac:spMk id="18" creationId="{F6CC463D-9DB4-EC69-58EA-E83D07B4A6DD}"/>
          </ac:spMkLst>
        </pc:spChg>
        <pc:graphicFrameChg chg="add del mod">
          <ac:chgData name="Jonatan Samuelsson" userId="75e0b6ca966c75fe" providerId="LiveId" clId="{2C29A4B0-5D3C-48EE-9877-C241E8E4A280}" dt="2023-04-22T12:24:18.940" v="1344"/>
          <ac:graphicFrameMkLst>
            <pc:docMk/>
            <pc:sldMk cId="2750963340" sldId="602"/>
            <ac:graphicFrameMk id="2" creationId="{08126C24-951E-0F55-5B46-75BB607DF872}"/>
          </ac:graphicFrameMkLst>
        </pc:graphicFrameChg>
        <pc:graphicFrameChg chg="add del mod">
          <ac:chgData name="Jonatan Samuelsson" userId="75e0b6ca966c75fe" providerId="LiveId" clId="{2C29A4B0-5D3C-48EE-9877-C241E8E4A280}" dt="2023-04-22T12:24:33.278" v="1348"/>
          <ac:graphicFrameMkLst>
            <pc:docMk/>
            <pc:sldMk cId="2750963340" sldId="602"/>
            <ac:graphicFrameMk id="4" creationId="{A41F3D92-381D-CD52-A38D-E0B78EBA714B}"/>
          </ac:graphicFrameMkLst>
        </pc:graphicFrameChg>
        <pc:graphicFrameChg chg="add del mod">
          <ac:chgData name="Jonatan Samuelsson" userId="75e0b6ca966c75fe" providerId="LiveId" clId="{2C29A4B0-5D3C-48EE-9877-C241E8E4A280}" dt="2023-04-22T14:22:44.047" v="1969"/>
          <ac:graphicFrameMkLst>
            <pc:docMk/>
            <pc:sldMk cId="2750963340" sldId="602"/>
            <ac:graphicFrameMk id="4" creationId="{F05D8336-5875-EBEA-D31C-F235BCE41527}"/>
          </ac:graphicFrameMkLst>
        </pc:graphicFrameChg>
        <pc:graphicFrameChg chg="add del mod">
          <ac:chgData name="Jonatan Samuelsson" userId="75e0b6ca966c75fe" providerId="LiveId" clId="{2C29A4B0-5D3C-48EE-9877-C241E8E4A280}" dt="2023-04-22T12:29:44.278" v="1370"/>
          <ac:graphicFrameMkLst>
            <pc:docMk/>
            <pc:sldMk cId="2750963340" sldId="602"/>
            <ac:graphicFrameMk id="8" creationId="{40B85FF4-16A9-054D-9EBA-280340EB358F}"/>
          </ac:graphicFrameMkLst>
        </pc:graphicFrameChg>
        <pc:graphicFrameChg chg="add del mod">
          <ac:chgData name="Jonatan Samuelsson" userId="75e0b6ca966c75fe" providerId="LiveId" clId="{2C29A4B0-5D3C-48EE-9877-C241E8E4A280}" dt="2023-04-22T14:24:03.823" v="1975"/>
          <ac:graphicFrameMkLst>
            <pc:docMk/>
            <pc:sldMk cId="2750963340" sldId="602"/>
            <ac:graphicFrameMk id="8" creationId="{6DF08313-4712-14B6-9737-938773D5FE0C}"/>
          </ac:graphicFrameMkLst>
        </pc:graphicFrameChg>
        <pc:graphicFrameChg chg="add del mod">
          <ac:chgData name="Jonatan Samuelsson" userId="75e0b6ca966c75fe" providerId="LiveId" clId="{2C29A4B0-5D3C-48EE-9877-C241E8E4A280}" dt="2023-04-22T12:31:41.332" v="1400"/>
          <ac:graphicFrameMkLst>
            <pc:docMk/>
            <pc:sldMk cId="2750963340" sldId="602"/>
            <ac:graphicFrameMk id="11" creationId="{74A9CF60-3E6E-F4F5-FBFE-D810453D80D7}"/>
          </ac:graphicFrameMkLst>
        </pc:graphicFrameChg>
        <pc:graphicFrameChg chg="add del mod">
          <ac:chgData name="Jonatan Samuelsson" userId="75e0b6ca966c75fe" providerId="LiveId" clId="{2C29A4B0-5D3C-48EE-9877-C241E8E4A280}" dt="2023-04-22T14:25:02.648" v="1981"/>
          <ac:graphicFrameMkLst>
            <pc:docMk/>
            <pc:sldMk cId="2750963340" sldId="602"/>
            <ac:graphicFrameMk id="12" creationId="{D0288382-2141-7A17-99F8-6CF1F147784E}"/>
          </ac:graphicFrameMkLst>
        </pc:graphicFrameChg>
        <pc:graphicFrameChg chg="add del mod">
          <ac:chgData name="Jonatan Samuelsson" userId="75e0b6ca966c75fe" providerId="LiveId" clId="{2C29A4B0-5D3C-48EE-9877-C241E8E4A280}" dt="2023-04-22T12:33:00.380" v="1409"/>
          <ac:graphicFrameMkLst>
            <pc:docMk/>
            <pc:sldMk cId="2750963340" sldId="602"/>
            <ac:graphicFrameMk id="14" creationId="{6A31BC5A-9256-B635-2D3E-BAB079EA7928}"/>
          </ac:graphicFrameMkLst>
        </pc:graphicFrameChg>
        <pc:graphicFrameChg chg="add del mod">
          <ac:chgData name="Jonatan Samuelsson" userId="75e0b6ca966c75fe" providerId="LiveId" clId="{2C29A4B0-5D3C-48EE-9877-C241E8E4A280}" dt="2023-04-22T12:35:16.332" v="1452"/>
          <ac:graphicFrameMkLst>
            <pc:docMk/>
            <pc:sldMk cId="2750963340" sldId="602"/>
            <ac:graphicFrameMk id="17" creationId="{108A9163-DAA7-C8F5-7F82-01FA80C93E38}"/>
          </ac:graphicFrameMkLst>
        </pc:graphicFrameChg>
        <pc:picChg chg="add del mod">
          <ac:chgData name="Jonatan Samuelsson" userId="75e0b6ca966c75fe" providerId="LiveId" clId="{2C29A4B0-5D3C-48EE-9877-C241E8E4A280}" dt="2023-04-22T12:31:37.245" v="1396" actId="478"/>
          <ac:picMkLst>
            <pc:docMk/>
            <pc:sldMk cId="2750963340" sldId="602"/>
            <ac:picMk id="7" creationId="{240DCAAE-642F-82E7-F604-A9995478390C}"/>
          </ac:picMkLst>
        </pc:picChg>
        <pc:picChg chg="add mod">
          <ac:chgData name="Jonatan Samuelsson" userId="75e0b6ca966c75fe" providerId="LiveId" clId="{2C29A4B0-5D3C-48EE-9877-C241E8E4A280}" dt="2023-04-22T14:23:11.318" v="1972" actId="1076"/>
          <ac:picMkLst>
            <pc:docMk/>
            <pc:sldMk cId="2750963340" sldId="602"/>
            <ac:picMk id="7" creationId="{75A78A9F-FF0D-1094-294A-83F3586C70DB}"/>
          </ac:picMkLst>
        </pc:picChg>
        <pc:picChg chg="add del mod">
          <ac:chgData name="Jonatan Samuelsson" userId="75e0b6ca966c75fe" providerId="LiveId" clId="{2C29A4B0-5D3C-48EE-9877-C241E8E4A280}" dt="2023-04-22T14:24:26.864" v="1979" actId="478"/>
          <ac:picMkLst>
            <pc:docMk/>
            <pc:sldMk cId="2750963340" sldId="602"/>
            <ac:picMk id="10" creationId="{B667F113-7B3A-7D01-56D2-3EB201C2FD0C}"/>
          </ac:picMkLst>
        </pc:picChg>
        <pc:picChg chg="add mod">
          <ac:chgData name="Jonatan Samuelsson" userId="75e0b6ca966c75fe" providerId="LiveId" clId="{2C29A4B0-5D3C-48EE-9877-C241E8E4A280}" dt="2023-04-22T14:24:23.919" v="1978" actId="1076"/>
          <ac:picMkLst>
            <pc:docMk/>
            <pc:sldMk cId="2750963340" sldId="602"/>
            <ac:picMk id="11" creationId="{657E288F-7D6D-1287-2F4C-C31B8AE54D5F}"/>
          </ac:picMkLst>
        </pc:picChg>
        <pc:picChg chg="add del mod">
          <ac:chgData name="Jonatan Samuelsson" userId="75e0b6ca966c75fe" providerId="LiveId" clId="{2C29A4B0-5D3C-48EE-9877-C241E8E4A280}" dt="2023-04-22T14:22:40.641" v="1967" actId="478"/>
          <ac:picMkLst>
            <pc:docMk/>
            <pc:sldMk cId="2750963340" sldId="602"/>
            <ac:picMk id="13" creationId="{125B416F-113D-C9A0-82ED-5D04CC171657}"/>
          </ac:picMkLst>
        </pc:picChg>
        <pc:picChg chg="add mod">
          <ac:chgData name="Jonatan Samuelsson" userId="75e0b6ca966c75fe" providerId="LiveId" clId="{2C29A4B0-5D3C-48EE-9877-C241E8E4A280}" dt="2023-04-22T14:25:26.447" v="1984" actId="1076"/>
          <ac:picMkLst>
            <pc:docMk/>
            <pc:sldMk cId="2750963340" sldId="602"/>
            <ac:picMk id="15" creationId="{558C8411-9A86-4223-2C4F-E68385030FEC}"/>
          </ac:picMkLst>
        </pc:picChg>
        <pc:picChg chg="add del mod">
          <ac:chgData name="Jonatan Samuelsson" userId="75e0b6ca966c75fe" providerId="LiveId" clId="{2C29A4B0-5D3C-48EE-9877-C241E8E4A280}" dt="2023-04-22T14:23:35.535" v="1973" actId="478"/>
          <ac:picMkLst>
            <pc:docMk/>
            <pc:sldMk cId="2750963340" sldId="602"/>
            <ac:picMk id="16" creationId="{37CA9E61-1C08-1B32-29DB-BBF1CB9D1CA3}"/>
          </ac:picMkLst>
        </pc:picChg>
        <pc:picChg chg="add mod">
          <ac:chgData name="Jonatan Samuelsson" userId="75e0b6ca966c75fe" providerId="LiveId" clId="{2C29A4B0-5D3C-48EE-9877-C241E8E4A280}" dt="2023-04-22T12:36:08.252" v="1462" actId="1076"/>
          <ac:picMkLst>
            <pc:docMk/>
            <pc:sldMk cId="2750963340" sldId="602"/>
            <ac:picMk id="19" creationId="{5FF4945F-57FC-2CC0-9DE1-E7A7B4BCD414}"/>
          </ac:picMkLst>
        </pc:picChg>
      </pc:sldChg>
      <pc:sldChg chg="addSp delSp modSp add del mod">
        <pc:chgData name="Jonatan Samuelsson" userId="75e0b6ca966c75fe" providerId="LiveId" clId="{2C29A4B0-5D3C-48EE-9877-C241E8E4A280}" dt="2023-04-22T14:08:05.773" v="1913" actId="47"/>
        <pc:sldMkLst>
          <pc:docMk/>
          <pc:sldMk cId="3079949717" sldId="603"/>
        </pc:sldMkLst>
        <pc:spChg chg="mod">
          <ac:chgData name="Jonatan Samuelsson" userId="75e0b6ca966c75fe" providerId="LiveId" clId="{2C29A4B0-5D3C-48EE-9877-C241E8E4A280}" dt="2023-04-22T12:37:41.822" v="1536" actId="403"/>
          <ac:spMkLst>
            <pc:docMk/>
            <pc:sldMk cId="3079949717" sldId="603"/>
            <ac:spMk id="3" creationId="{556D5C92-8FB2-854E-AE74-AA1F02F5CFC0}"/>
          </ac:spMkLst>
        </pc:spChg>
        <pc:spChg chg="add del">
          <ac:chgData name="Jonatan Samuelsson" userId="75e0b6ca966c75fe" providerId="LiveId" clId="{2C29A4B0-5D3C-48EE-9877-C241E8E4A280}" dt="2023-04-22T13:50:09.271" v="1756" actId="22"/>
          <ac:spMkLst>
            <pc:docMk/>
            <pc:sldMk cId="3079949717" sldId="603"/>
            <ac:spMk id="8" creationId="{CEADC18B-6FE9-3FBE-16CC-13C2D562D0CB}"/>
          </ac:spMkLst>
        </pc:spChg>
        <pc:graphicFrameChg chg="add del mod">
          <ac:chgData name="Jonatan Samuelsson" userId="75e0b6ca966c75fe" providerId="LiveId" clId="{2C29A4B0-5D3C-48EE-9877-C241E8E4A280}" dt="2023-04-22T13:49:41.506" v="1747"/>
          <ac:graphicFrameMkLst>
            <pc:docMk/>
            <pc:sldMk cId="3079949717" sldId="603"/>
            <ac:graphicFrameMk id="2" creationId="{F32E04C7-F1EA-93DE-8C53-0FAF2997171D}"/>
          </ac:graphicFrameMkLst>
        </pc:graphicFrameChg>
        <pc:graphicFrameChg chg="add del mod">
          <ac:chgData name="Jonatan Samuelsson" userId="75e0b6ca966c75fe" providerId="LiveId" clId="{2C29A4B0-5D3C-48EE-9877-C241E8E4A280}" dt="2023-04-22T13:49:44.173" v="1749"/>
          <ac:graphicFrameMkLst>
            <pc:docMk/>
            <pc:sldMk cId="3079949717" sldId="603"/>
            <ac:graphicFrameMk id="4" creationId="{AF99B083-FC2D-4F97-02D0-2805244A6E02}"/>
          </ac:graphicFrameMkLst>
        </pc:graphicFrameChg>
        <pc:graphicFrameChg chg="add del mod">
          <ac:chgData name="Jonatan Samuelsson" userId="75e0b6ca966c75fe" providerId="LiveId" clId="{2C29A4B0-5D3C-48EE-9877-C241E8E4A280}" dt="2023-04-22T13:50:07.630" v="1753"/>
          <ac:graphicFrameMkLst>
            <pc:docMk/>
            <pc:sldMk cId="3079949717" sldId="603"/>
            <ac:graphicFrameMk id="6" creationId="{EE26C951-AD08-9FA1-31F3-C1818C50894A}"/>
          </ac:graphicFrameMkLst>
        </pc:graphicFrameChg>
        <pc:graphicFrameChg chg="add del mod">
          <ac:chgData name="Jonatan Samuelsson" userId="75e0b6ca966c75fe" providerId="LiveId" clId="{2C29A4B0-5D3C-48EE-9877-C241E8E4A280}" dt="2023-04-22T13:50:12.389" v="1758"/>
          <ac:graphicFrameMkLst>
            <pc:docMk/>
            <pc:sldMk cId="3079949717" sldId="603"/>
            <ac:graphicFrameMk id="9" creationId="{B7D54E6A-2611-08F2-4A74-4B2D6F5E211A}"/>
          </ac:graphicFrameMkLst>
        </pc:graphicFrameChg>
        <pc:picChg chg="del">
          <ac:chgData name="Jonatan Samuelsson" userId="75e0b6ca966c75fe" providerId="LiveId" clId="{2C29A4B0-5D3C-48EE-9877-C241E8E4A280}" dt="2023-04-22T12:37:46.513" v="1537" actId="478"/>
          <ac:picMkLst>
            <pc:docMk/>
            <pc:sldMk cId="3079949717" sldId="603"/>
            <ac:picMk id="10" creationId="{B667F113-7B3A-7D01-56D2-3EB201C2FD0C}"/>
          </ac:picMkLst>
        </pc:picChg>
        <pc:picChg chg="add mod">
          <ac:chgData name="Jonatan Samuelsson" userId="75e0b6ca966c75fe" providerId="LiveId" clId="{2C29A4B0-5D3C-48EE-9877-C241E8E4A280}" dt="2023-04-22T13:50:29.870" v="1762" actId="1076"/>
          <ac:picMkLst>
            <pc:docMk/>
            <pc:sldMk cId="3079949717" sldId="603"/>
            <ac:picMk id="11" creationId="{CB53D12D-A90D-B680-D60F-A3F301078A14}"/>
          </ac:picMkLst>
        </pc:picChg>
        <pc:picChg chg="del">
          <ac:chgData name="Jonatan Samuelsson" userId="75e0b6ca966c75fe" providerId="LiveId" clId="{2C29A4B0-5D3C-48EE-9877-C241E8E4A280}" dt="2023-04-22T12:37:47.907" v="1538" actId="478"/>
          <ac:picMkLst>
            <pc:docMk/>
            <pc:sldMk cId="3079949717" sldId="603"/>
            <ac:picMk id="13" creationId="{125B416F-113D-C9A0-82ED-5D04CC171657}"/>
          </ac:picMkLst>
        </pc:picChg>
        <pc:picChg chg="del">
          <ac:chgData name="Jonatan Samuelsson" userId="75e0b6ca966c75fe" providerId="LiveId" clId="{2C29A4B0-5D3C-48EE-9877-C241E8E4A280}" dt="2023-04-22T12:37:48.656" v="1539" actId="478"/>
          <ac:picMkLst>
            <pc:docMk/>
            <pc:sldMk cId="3079949717" sldId="603"/>
            <ac:picMk id="16" creationId="{37CA9E61-1C08-1B32-29DB-BBF1CB9D1CA3}"/>
          </ac:picMkLst>
        </pc:picChg>
        <pc:picChg chg="del">
          <ac:chgData name="Jonatan Samuelsson" userId="75e0b6ca966c75fe" providerId="LiveId" clId="{2C29A4B0-5D3C-48EE-9877-C241E8E4A280}" dt="2023-04-22T12:37:49.579" v="1540" actId="478"/>
          <ac:picMkLst>
            <pc:docMk/>
            <pc:sldMk cId="3079949717" sldId="603"/>
            <ac:picMk id="19" creationId="{5FF4945F-57FC-2CC0-9DE1-E7A7B4BCD414}"/>
          </ac:picMkLst>
        </pc:picChg>
      </pc:sldChg>
      <pc:sldChg chg="modSp add mod ord">
        <pc:chgData name="Jonatan Samuelsson" userId="75e0b6ca966c75fe" providerId="LiveId" clId="{2C29A4B0-5D3C-48EE-9877-C241E8E4A280}" dt="2023-04-22T13:20:49.126" v="1727" actId="403"/>
        <pc:sldMkLst>
          <pc:docMk/>
          <pc:sldMk cId="2782123687" sldId="604"/>
        </pc:sldMkLst>
        <pc:spChg chg="mod">
          <ac:chgData name="Jonatan Samuelsson" userId="75e0b6ca966c75fe" providerId="LiveId" clId="{2C29A4B0-5D3C-48EE-9877-C241E8E4A280}" dt="2023-04-22T12:56:31.191" v="1581" actId="20577"/>
          <ac:spMkLst>
            <pc:docMk/>
            <pc:sldMk cId="2782123687" sldId="604"/>
            <ac:spMk id="3" creationId="{556D5C92-8FB2-854E-AE74-AA1F02F5CFC0}"/>
          </ac:spMkLst>
        </pc:spChg>
        <pc:spChg chg="mod">
          <ac:chgData name="Jonatan Samuelsson" userId="75e0b6ca966c75fe" providerId="LiveId" clId="{2C29A4B0-5D3C-48EE-9877-C241E8E4A280}" dt="2023-04-22T13:20:49.126" v="1727" actId="403"/>
          <ac:spMkLst>
            <pc:docMk/>
            <pc:sldMk cId="2782123687" sldId="604"/>
            <ac:spMk id="5" creationId="{BD54479B-0DB1-3801-23D4-6F503D56E17D}"/>
          </ac:spMkLst>
        </pc:spChg>
      </pc:sldChg>
      <pc:sldChg chg="addSp delSp modSp add del mod">
        <pc:chgData name="Jonatan Samuelsson" userId="75e0b6ca966c75fe" providerId="LiveId" clId="{2C29A4B0-5D3C-48EE-9877-C241E8E4A280}" dt="2023-04-22T14:08:06.340" v="1914" actId="47"/>
        <pc:sldMkLst>
          <pc:docMk/>
          <pc:sldMk cId="234215176" sldId="605"/>
        </pc:sldMkLst>
        <pc:spChg chg="mod">
          <ac:chgData name="Jonatan Samuelsson" userId="75e0b6ca966c75fe" providerId="LiveId" clId="{2C29A4B0-5D3C-48EE-9877-C241E8E4A280}" dt="2023-04-22T13:52:29.154" v="1791" actId="20577"/>
          <ac:spMkLst>
            <pc:docMk/>
            <pc:sldMk cId="234215176" sldId="605"/>
            <ac:spMk id="3" creationId="{556D5C92-8FB2-854E-AE74-AA1F02F5CFC0}"/>
          </ac:spMkLst>
        </pc:spChg>
        <pc:spChg chg="del mod">
          <ac:chgData name="Jonatan Samuelsson" userId="75e0b6ca966c75fe" providerId="LiveId" clId="{2C29A4B0-5D3C-48EE-9877-C241E8E4A280}" dt="2023-04-22T13:52:52.719" v="1794" actId="478"/>
          <ac:spMkLst>
            <pc:docMk/>
            <pc:sldMk cId="234215176" sldId="605"/>
            <ac:spMk id="5" creationId="{BD54479B-0DB1-3801-23D4-6F503D56E17D}"/>
          </ac:spMkLst>
        </pc:spChg>
        <pc:picChg chg="add mod">
          <ac:chgData name="Jonatan Samuelsson" userId="75e0b6ca966c75fe" providerId="LiveId" clId="{2C29A4B0-5D3C-48EE-9877-C241E8E4A280}" dt="2023-04-22T13:52:55.527" v="1796" actId="1076"/>
          <ac:picMkLst>
            <pc:docMk/>
            <pc:sldMk cId="234215176" sldId="605"/>
            <ac:picMk id="2" creationId="{6A08FF9C-DE09-7CE0-BF81-0D374736674C}"/>
          </ac:picMkLst>
        </pc:picChg>
        <pc:picChg chg="del">
          <ac:chgData name="Jonatan Samuelsson" userId="75e0b6ca966c75fe" providerId="LiveId" clId="{2C29A4B0-5D3C-48EE-9877-C241E8E4A280}" dt="2023-04-22T13:52:37.379" v="1792" actId="478"/>
          <ac:picMkLst>
            <pc:docMk/>
            <pc:sldMk cId="234215176" sldId="605"/>
            <ac:picMk id="11" creationId="{CB53D12D-A90D-B680-D60F-A3F301078A14}"/>
          </ac:picMkLst>
        </pc:picChg>
      </pc:sldChg>
      <pc:sldChg chg="modSp add mod">
        <pc:chgData name="Jonatan Samuelsson" userId="75e0b6ca966c75fe" providerId="LiveId" clId="{2C29A4B0-5D3C-48EE-9877-C241E8E4A280}" dt="2023-04-22T14:33:02.083" v="1992" actId="20577"/>
        <pc:sldMkLst>
          <pc:docMk/>
          <pc:sldMk cId="3751735823" sldId="605"/>
        </pc:sldMkLst>
        <pc:spChg chg="mod">
          <ac:chgData name="Jonatan Samuelsson" userId="75e0b6ca966c75fe" providerId="LiveId" clId="{2C29A4B0-5D3C-48EE-9877-C241E8E4A280}" dt="2023-04-22T14:33:02.083" v="1992" actId="20577"/>
          <ac:spMkLst>
            <pc:docMk/>
            <pc:sldMk cId="3751735823" sldId="605"/>
            <ac:spMk id="2" creationId="{81B9A0C6-4213-BE42-8FE7-C8CE5826FBF3}"/>
          </ac:spMkLst>
        </pc:spChg>
      </pc:sldChg>
      <pc:sldChg chg="addSp delSp modSp new del mod ord">
        <pc:chgData name="Jonatan Samuelsson" userId="75e0b6ca966c75fe" providerId="LiveId" clId="{2C29A4B0-5D3C-48EE-9877-C241E8E4A280}" dt="2023-04-22T14:08:03.606" v="1911" actId="47"/>
        <pc:sldMkLst>
          <pc:docMk/>
          <pc:sldMk cId="318981813" sldId="606"/>
        </pc:sldMkLst>
        <pc:spChg chg="del">
          <ac:chgData name="Jonatan Samuelsson" userId="75e0b6ca966c75fe" providerId="LiveId" clId="{2C29A4B0-5D3C-48EE-9877-C241E8E4A280}" dt="2023-04-22T14:00:38.124" v="1834" actId="478"/>
          <ac:spMkLst>
            <pc:docMk/>
            <pc:sldMk cId="318981813" sldId="606"/>
            <ac:spMk id="2" creationId="{8849C4E7-9D52-6130-8EEE-2EDBF2D593AE}"/>
          </ac:spMkLst>
        </pc:spChg>
        <pc:spChg chg="mod">
          <ac:chgData name="Jonatan Samuelsson" userId="75e0b6ca966c75fe" providerId="LiveId" clId="{2C29A4B0-5D3C-48EE-9877-C241E8E4A280}" dt="2023-04-22T14:00:35.588" v="1833" actId="20577"/>
          <ac:spMkLst>
            <pc:docMk/>
            <pc:sldMk cId="318981813" sldId="606"/>
            <ac:spMk id="3" creationId="{19A0452A-2F4A-A265-BC49-766DD2420B84}"/>
          </ac:spMkLst>
        </pc:spChg>
        <pc:spChg chg="add del mod">
          <ac:chgData name="Jonatan Samuelsson" userId="75e0b6ca966c75fe" providerId="LiveId" clId="{2C29A4B0-5D3C-48EE-9877-C241E8E4A280}" dt="2023-04-22T14:00:58.181" v="1836"/>
          <ac:spMkLst>
            <pc:docMk/>
            <pc:sldMk cId="318981813" sldId="606"/>
            <ac:spMk id="7" creationId="{CBE18E54-6759-3E4E-FE8B-B131BA836A32}"/>
          </ac:spMkLst>
        </pc:spChg>
        <pc:spChg chg="add del mod">
          <ac:chgData name="Jonatan Samuelsson" userId="75e0b6ca966c75fe" providerId="LiveId" clId="{2C29A4B0-5D3C-48EE-9877-C241E8E4A280}" dt="2023-04-22T14:00:58.181" v="1836"/>
          <ac:spMkLst>
            <pc:docMk/>
            <pc:sldMk cId="318981813" sldId="606"/>
            <ac:spMk id="8" creationId="{42166422-8C42-4D56-912E-5A266C6B5874}"/>
          </ac:spMkLst>
        </pc:spChg>
        <pc:spChg chg="add del mod">
          <ac:chgData name="Jonatan Samuelsson" userId="75e0b6ca966c75fe" providerId="LiveId" clId="{2C29A4B0-5D3C-48EE-9877-C241E8E4A280}" dt="2023-04-22T14:00:58.181" v="1836"/>
          <ac:spMkLst>
            <pc:docMk/>
            <pc:sldMk cId="318981813" sldId="606"/>
            <ac:spMk id="11" creationId="{2C31066D-C065-D5DF-1147-4DE7C6E3FEDB}"/>
          </ac:spMkLst>
        </pc:spChg>
        <pc:spChg chg="add del mod">
          <ac:chgData name="Jonatan Samuelsson" userId="75e0b6ca966c75fe" providerId="LiveId" clId="{2C29A4B0-5D3C-48EE-9877-C241E8E4A280}" dt="2023-04-22T14:00:58.181" v="1836"/>
          <ac:spMkLst>
            <pc:docMk/>
            <pc:sldMk cId="318981813" sldId="606"/>
            <ac:spMk id="12" creationId="{5192F795-923A-5F81-E23D-267C6839D7C1}"/>
          </ac:spMkLst>
        </pc:spChg>
        <pc:spChg chg="add del mod">
          <ac:chgData name="Jonatan Samuelsson" userId="75e0b6ca966c75fe" providerId="LiveId" clId="{2C29A4B0-5D3C-48EE-9877-C241E8E4A280}" dt="2023-04-22T14:00:58.181" v="1836"/>
          <ac:spMkLst>
            <pc:docMk/>
            <pc:sldMk cId="318981813" sldId="606"/>
            <ac:spMk id="13" creationId="{D4155CAE-8397-219B-0020-5E44A128DAB3}"/>
          </ac:spMkLst>
        </pc:spChg>
        <pc:spChg chg="add del mod">
          <ac:chgData name="Jonatan Samuelsson" userId="75e0b6ca966c75fe" providerId="LiveId" clId="{2C29A4B0-5D3C-48EE-9877-C241E8E4A280}" dt="2023-04-22T14:00:58.181" v="1836"/>
          <ac:spMkLst>
            <pc:docMk/>
            <pc:sldMk cId="318981813" sldId="606"/>
            <ac:spMk id="14" creationId="{AD4DD217-B40D-1360-CF5F-B6537AE82AD0}"/>
          </ac:spMkLst>
        </pc:spChg>
        <pc:spChg chg="add del mod">
          <ac:chgData name="Jonatan Samuelsson" userId="75e0b6ca966c75fe" providerId="LiveId" clId="{2C29A4B0-5D3C-48EE-9877-C241E8E4A280}" dt="2023-04-22T14:00:58.181" v="1836"/>
          <ac:spMkLst>
            <pc:docMk/>
            <pc:sldMk cId="318981813" sldId="606"/>
            <ac:spMk id="18" creationId="{761FA8E6-ECDB-A5C5-7243-250A53E93834}"/>
          </ac:spMkLst>
        </pc:spChg>
        <pc:spChg chg="add del mod">
          <ac:chgData name="Jonatan Samuelsson" userId="75e0b6ca966c75fe" providerId="LiveId" clId="{2C29A4B0-5D3C-48EE-9877-C241E8E4A280}" dt="2023-04-22T14:00:58.181" v="1836"/>
          <ac:spMkLst>
            <pc:docMk/>
            <pc:sldMk cId="318981813" sldId="606"/>
            <ac:spMk id="19" creationId="{86B41E72-FBFA-4531-E4A2-FEBF382CCD89}"/>
          </ac:spMkLst>
        </pc:spChg>
        <pc:spChg chg="add del mod">
          <ac:chgData name="Jonatan Samuelsson" userId="75e0b6ca966c75fe" providerId="LiveId" clId="{2C29A4B0-5D3C-48EE-9877-C241E8E4A280}" dt="2023-04-22T14:00:58.181" v="1836"/>
          <ac:spMkLst>
            <pc:docMk/>
            <pc:sldMk cId="318981813" sldId="606"/>
            <ac:spMk id="20" creationId="{BD4A2CDE-9AD4-BA34-DBE7-C31BE7920BC4}"/>
          </ac:spMkLst>
        </pc:spChg>
        <pc:picChg chg="add del mod">
          <ac:chgData name="Jonatan Samuelsson" userId="75e0b6ca966c75fe" providerId="LiveId" clId="{2C29A4B0-5D3C-48EE-9877-C241E8E4A280}" dt="2023-04-22T14:00:58.181" v="1836"/>
          <ac:picMkLst>
            <pc:docMk/>
            <pc:sldMk cId="318981813" sldId="606"/>
            <ac:picMk id="4" creationId="{44B29421-FF66-8359-9279-5F914E570A67}"/>
          </ac:picMkLst>
        </pc:picChg>
        <pc:picChg chg="add del mod">
          <ac:chgData name="Jonatan Samuelsson" userId="75e0b6ca966c75fe" providerId="LiveId" clId="{2C29A4B0-5D3C-48EE-9877-C241E8E4A280}" dt="2023-04-22T14:00:58.181" v="1836"/>
          <ac:picMkLst>
            <pc:docMk/>
            <pc:sldMk cId="318981813" sldId="606"/>
            <ac:picMk id="5" creationId="{7204E71B-3A68-D928-B23E-01FF2CA3B935}"/>
          </ac:picMkLst>
        </pc:picChg>
        <pc:picChg chg="add del mod">
          <ac:chgData name="Jonatan Samuelsson" userId="75e0b6ca966c75fe" providerId="LiveId" clId="{2C29A4B0-5D3C-48EE-9877-C241E8E4A280}" dt="2023-04-22T14:00:58.181" v="1836"/>
          <ac:picMkLst>
            <pc:docMk/>
            <pc:sldMk cId="318981813" sldId="606"/>
            <ac:picMk id="10" creationId="{13788277-9FE6-80D7-DCD8-216697101BA4}"/>
          </ac:picMkLst>
        </pc:picChg>
        <pc:picChg chg="add del mod">
          <ac:chgData name="Jonatan Samuelsson" userId="75e0b6ca966c75fe" providerId="LiveId" clId="{2C29A4B0-5D3C-48EE-9877-C241E8E4A280}" dt="2023-04-22T14:00:58.181" v="1836"/>
          <ac:picMkLst>
            <pc:docMk/>
            <pc:sldMk cId="318981813" sldId="606"/>
            <ac:picMk id="16" creationId="{D568A284-FCE2-9CD4-602D-D6ABFB8A6E4E}"/>
          </ac:picMkLst>
        </pc:picChg>
        <pc:picChg chg="add mod">
          <ac:chgData name="Jonatan Samuelsson" userId="75e0b6ca966c75fe" providerId="LiveId" clId="{2C29A4B0-5D3C-48EE-9877-C241E8E4A280}" dt="2023-04-22T14:01:30.238" v="1840" actId="1076"/>
          <ac:picMkLst>
            <pc:docMk/>
            <pc:sldMk cId="318981813" sldId="606"/>
            <ac:picMk id="21" creationId="{06E345BD-1B09-BF5F-5E15-6D548794256B}"/>
          </ac:picMkLst>
        </pc:picChg>
        <pc:cxnChg chg="add del mod">
          <ac:chgData name="Jonatan Samuelsson" userId="75e0b6ca966c75fe" providerId="LiveId" clId="{2C29A4B0-5D3C-48EE-9877-C241E8E4A280}" dt="2023-04-22T14:00:58.181" v="1836"/>
          <ac:cxnSpMkLst>
            <pc:docMk/>
            <pc:sldMk cId="318981813" sldId="606"/>
            <ac:cxnSpMk id="6" creationId="{90A47CB5-4AA0-98DA-F37E-76A2A95B56F7}"/>
          </ac:cxnSpMkLst>
        </pc:cxnChg>
        <pc:cxnChg chg="add del mod">
          <ac:chgData name="Jonatan Samuelsson" userId="75e0b6ca966c75fe" providerId="LiveId" clId="{2C29A4B0-5D3C-48EE-9877-C241E8E4A280}" dt="2023-04-22T14:00:58.181" v="1836"/>
          <ac:cxnSpMkLst>
            <pc:docMk/>
            <pc:sldMk cId="318981813" sldId="606"/>
            <ac:cxnSpMk id="9" creationId="{06DECD4D-82E9-4BD6-928E-16C669F23F8C}"/>
          </ac:cxnSpMkLst>
        </pc:cxnChg>
        <pc:cxnChg chg="add del mod">
          <ac:chgData name="Jonatan Samuelsson" userId="75e0b6ca966c75fe" providerId="LiveId" clId="{2C29A4B0-5D3C-48EE-9877-C241E8E4A280}" dt="2023-04-22T14:00:58.181" v="1836"/>
          <ac:cxnSpMkLst>
            <pc:docMk/>
            <pc:sldMk cId="318981813" sldId="606"/>
            <ac:cxnSpMk id="15" creationId="{9455BDF7-E1B9-4603-5519-E6584996321A}"/>
          </ac:cxnSpMkLst>
        </pc:cxnChg>
        <pc:cxnChg chg="add del mod">
          <ac:chgData name="Jonatan Samuelsson" userId="75e0b6ca966c75fe" providerId="LiveId" clId="{2C29A4B0-5D3C-48EE-9877-C241E8E4A280}" dt="2023-04-22T14:00:58.181" v="1836"/>
          <ac:cxnSpMkLst>
            <pc:docMk/>
            <pc:sldMk cId="318981813" sldId="606"/>
            <ac:cxnSpMk id="17" creationId="{DA3B70D0-017E-49D2-0DEE-8381435E090E}"/>
          </ac:cxnSpMkLst>
        </pc:cxnChg>
      </pc:sldChg>
      <pc:sldChg chg="addSp delSp modSp new del mod">
        <pc:chgData name="Jonatan Samuelsson" userId="75e0b6ca966c75fe" providerId="LiveId" clId="{2C29A4B0-5D3C-48EE-9877-C241E8E4A280}" dt="2023-04-22T14:08:04.425" v="1912" actId="47"/>
        <pc:sldMkLst>
          <pc:docMk/>
          <pc:sldMk cId="2368240374" sldId="607"/>
        </pc:sldMkLst>
        <pc:spChg chg="del">
          <ac:chgData name="Jonatan Samuelsson" userId="75e0b6ca966c75fe" providerId="LiveId" clId="{2C29A4B0-5D3C-48EE-9877-C241E8E4A280}" dt="2023-04-22T14:01:52.043" v="1865" actId="478"/>
          <ac:spMkLst>
            <pc:docMk/>
            <pc:sldMk cId="2368240374" sldId="607"/>
            <ac:spMk id="2" creationId="{7D2EB2F1-3F93-BE1F-9B4F-43DC81436573}"/>
          </ac:spMkLst>
        </pc:spChg>
        <pc:spChg chg="mod">
          <ac:chgData name="Jonatan Samuelsson" userId="75e0b6ca966c75fe" providerId="LiveId" clId="{2C29A4B0-5D3C-48EE-9877-C241E8E4A280}" dt="2023-04-22T14:01:49.270" v="1864" actId="20577"/>
          <ac:spMkLst>
            <pc:docMk/>
            <pc:sldMk cId="2368240374" sldId="607"/>
            <ac:spMk id="3" creationId="{36E224B5-6329-13B6-07EE-E1BDDFCCA1E2}"/>
          </ac:spMkLst>
        </pc:spChg>
        <pc:spChg chg="add del">
          <ac:chgData name="Jonatan Samuelsson" userId="75e0b6ca966c75fe" providerId="LiveId" clId="{2C29A4B0-5D3C-48EE-9877-C241E8E4A280}" dt="2023-04-22T14:03:08.415" v="1871" actId="478"/>
          <ac:spMkLst>
            <pc:docMk/>
            <pc:sldMk cId="2368240374" sldId="607"/>
            <ac:spMk id="5" creationId="{54D0E746-6536-A253-AAB4-47941D8CC15F}"/>
          </ac:spMkLst>
        </pc:spChg>
        <pc:spChg chg="add mod">
          <ac:chgData name="Jonatan Samuelsson" userId="75e0b6ca966c75fe" providerId="LiveId" clId="{2C29A4B0-5D3C-48EE-9877-C241E8E4A280}" dt="2023-04-22T14:05:35.855" v="1891" actId="1036"/>
          <ac:spMkLst>
            <pc:docMk/>
            <pc:sldMk cId="2368240374" sldId="607"/>
            <ac:spMk id="9" creationId="{01189F8F-AB7A-906D-0BC0-723A010A4BC2}"/>
          </ac:spMkLst>
        </pc:spChg>
        <pc:spChg chg="add mod">
          <ac:chgData name="Jonatan Samuelsson" userId="75e0b6ca966c75fe" providerId="LiveId" clId="{2C29A4B0-5D3C-48EE-9877-C241E8E4A280}" dt="2023-04-22T14:05:51.734" v="1898" actId="1076"/>
          <ac:spMkLst>
            <pc:docMk/>
            <pc:sldMk cId="2368240374" sldId="607"/>
            <ac:spMk id="10" creationId="{A959C3D5-3579-4E26-1AFF-2563ACDF2502}"/>
          </ac:spMkLst>
        </pc:spChg>
        <pc:spChg chg="add mod">
          <ac:chgData name="Jonatan Samuelsson" userId="75e0b6ca966c75fe" providerId="LiveId" clId="{2C29A4B0-5D3C-48EE-9877-C241E8E4A280}" dt="2023-04-22T14:06:10.783" v="1901" actId="1076"/>
          <ac:spMkLst>
            <pc:docMk/>
            <pc:sldMk cId="2368240374" sldId="607"/>
            <ac:spMk id="11" creationId="{997BDAC0-D33A-6BAB-69ED-50EE10AC704F}"/>
          </ac:spMkLst>
        </pc:spChg>
        <pc:spChg chg="add mod">
          <ac:chgData name="Jonatan Samuelsson" userId="75e0b6ca966c75fe" providerId="LiveId" clId="{2C29A4B0-5D3C-48EE-9877-C241E8E4A280}" dt="2023-04-22T14:06:34.535" v="1903" actId="1076"/>
          <ac:spMkLst>
            <pc:docMk/>
            <pc:sldMk cId="2368240374" sldId="607"/>
            <ac:spMk id="12" creationId="{9556CD56-0BB2-8C88-2336-51ED9FCC3AD7}"/>
          </ac:spMkLst>
        </pc:spChg>
        <pc:spChg chg="add mod">
          <ac:chgData name="Jonatan Samuelsson" userId="75e0b6ca966c75fe" providerId="LiveId" clId="{2C29A4B0-5D3C-48EE-9877-C241E8E4A280}" dt="2023-04-22T14:07:05.406" v="1906" actId="1076"/>
          <ac:spMkLst>
            <pc:docMk/>
            <pc:sldMk cId="2368240374" sldId="607"/>
            <ac:spMk id="13" creationId="{C1099703-05F9-E6B6-7BB6-B5CA635F6F81}"/>
          </ac:spMkLst>
        </pc:spChg>
        <pc:spChg chg="add mod">
          <ac:chgData name="Jonatan Samuelsson" userId="75e0b6ca966c75fe" providerId="LiveId" clId="{2C29A4B0-5D3C-48EE-9877-C241E8E4A280}" dt="2023-04-22T14:07:14.047" v="1910" actId="20577"/>
          <ac:spMkLst>
            <pc:docMk/>
            <pc:sldMk cId="2368240374" sldId="607"/>
            <ac:spMk id="14" creationId="{25F165AE-7727-D697-1CC7-5441E6E8D20C}"/>
          </ac:spMkLst>
        </pc:spChg>
        <pc:picChg chg="add mod">
          <ac:chgData name="Jonatan Samuelsson" userId="75e0b6ca966c75fe" providerId="LiveId" clId="{2C29A4B0-5D3C-48EE-9877-C241E8E4A280}" dt="2023-04-22T14:02:23.030" v="1869" actId="14100"/>
          <ac:picMkLst>
            <pc:docMk/>
            <pc:sldMk cId="2368240374" sldId="607"/>
            <ac:picMk id="4" creationId="{6332131B-AA32-6802-3B78-7FD33E644A2C}"/>
          </ac:picMkLst>
        </pc:picChg>
        <pc:cxnChg chg="add del mod">
          <ac:chgData name="Jonatan Samuelsson" userId="75e0b6ca966c75fe" providerId="LiveId" clId="{2C29A4B0-5D3C-48EE-9877-C241E8E4A280}" dt="2023-04-22T14:03:30.549" v="1874" actId="478"/>
          <ac:cxnSpMkLst>
            <pc:docMk/>
            <pc:sldMk cId="2368240374" sldId="607"/>
            <ac:cxnSpMk id="7" creationId="{BA9EF6BF-8E8F-35A2-4A00-5DF486B88442}"/>
          </ac:cxnSpMkLst>
        </pc:cxnChg>
      </pc:sldChg>
      <pc:sldMasterChg chg="modSp mod delSldLayout">
        <pc:chgData name="Jonatan Samuelsson" userId="75e0b6ca966c75fe" providerId="LiveId" clId="{2C29A4B0-5D3C-48EE-9877-C241E8E4A280}" dt="2023-04-22T12:36:54.578" v="1464" actId="47"/>
        <pc:sldMasterMkLst>
          <pc:docMk/>
          <pc:sldMasterMk cId="0" sldId="2147483657"/>
        </pc:sldMasterMkLst>
        <pc:spChg chg="mod">
          <ac:chgData name="Jonatan Samuelsson" userId="75e0b6ca966c75fe" providerId="LiveId" clId="{2C29A4B0-5D3C-48EE-9877-C241E8E4A280}" dt="2023-04-21T16:30:26.849" v="306"/>
          <ac:spMkLst>
            <pc:docMk/>
            <pc:sldMasterMk cId="0" sldId="2147483657"/>
            <ac:spMk id="13" creationId="{00000000-0000-0000-0000-000000000000}"/>
          </ac:spMkLst>
        </pc:spChg>
        <pc:sldLayoutChg chg="del">
          <pc:chgData name="Jonatan Samuelsson" userId="75e0b6ca966c75fe" providerId="LiveId" clId="{2C29A4B0-5D3C-48EE-9877-C241E8E4A280}" dt="2023-04-22T12:36:54.578" v="1464" actId="47"/>
          <pc:sldLayoutMkLst>
            <pc:docMk/>
            <pc:sldMasterMk cId="0" sldId="2147483657"/>
            <pc:sldLayoutMk cId="3645770543" sldId="2147483700"/>
          </pc:sldLayoutMkLst>
        </pc:sldLayoutChg>
        <pc:sldLayoutChg chg="del">
          <pc:chgData name="Jonatan Samuelsson" userId="75e0b6ca966c75fe" providerId="LiveId" clId="{2C29A4B0-5D3C-48EE-9877-C241E8E4A280}" dt="2023-04-22T09:36:12.886" v="1211" actId="47"/>
          <pc:sldLayoutMkLst>
            <pc:docMk/>
            <pc:sldMasterMk cId="0" sldId="2147483657"/>
            <pc:sldLayoutMk cId="164922525" sldId="2147483701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430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605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4380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682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10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02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448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986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42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058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02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2895600" y="4929344"/>
            <a:ext cx="6248401" cy="214155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kern="0" dirty="0"/>
              <a:t>JVET-AD0169 AHG12: RPR filters for scale factors below 1.5x</a:t>
            </a:r>
            <a:r>
              <a:rPr lang="fr-FR" sz="800" kern="0" dirty="0"/>
              <a:t> 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2909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 dirty="0"/>
              <a:t>JVET-AD0169 </a:t>
            </a:r>
            <a:br>
              <a:rPr lang="en-US" b="0" dirty="0"/>
            </a:br>
            <a:r>
              <a:rPr lang="en-US" b="0" dirty="0"/>
              <a:t>RPR filters for scale factors below 1.5x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3" y="3429000"/>
            <a:ext cx="7010398" cy="1075292"/>
          </a:xfrm>
        </p:spPr>
        <p:txBody>
          <a:bodyPr>
            <a:normAutofit/>
          </a:bodyPr>
          <a:lstStyle/>
          <a:p>
            <a:r>
              <a:rPr lang="en-US" sz="2800" dirty="0"/>
              <a:t>J. Samuelsson-Allendes, S. Deshpande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BD54479B-0DB1-3801-23D4-6F503D56E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746353"/>
            <a:ext cx="8534399" cy="3650794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For RA the test conditions from JVET-Z0062 are used.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For LD the test conditions from JVET-Q2015 are used.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FF4945F-57FC-2CC0-9DE1-E7A7B4BCD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1" y="3026316"/>
            <a:ext cx="4456557" cy="19431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A2D604-BDAB-2C35-B2E9-481DE70A881E}"/>
              </a:ext>
            </a:extLst>
          </p:cNvPr>
          <p:cNvSpPr txBox="1"/>
          <p:nvPr/>
        </p:nvSpPr>
        <p:spPr>
          <a:xfrm>
            <a:off x="6172200" y="2701467"/>
            <a:ext cx="2741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" pitchFamily="34" charset="0"/>
                <a:cs typeface="Calibri" pitchFamily="34" charset="0"/>
              </a:rPr>
              <a:t>*results for ParkRunning3 not completed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A78A9F-FF0D-1094-294A-83F3586C7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985389"/>
            <a:ext cx="4456557" cy="19431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7E288F-7D6D-1287-2F4C-C31B8AE54D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3026316"/>
            <a:ext cx="4456557" cy="19431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58C8411-9A86-4223-2C4F-E68385030F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985389"/>
            <a:ext cx="4456557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63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549" y="1047750"/>
            <a:ext cx="8470901" cy="3650794"/>
          </a:xfrm>
        </p:spPr>
        <p:txBody>
          <a:bodyPr/>
          <a:lstStyle/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Proposed to define new set of RPR filters in ECM for scale factors 1.1x to 1.35x.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Proposed to use corresponding non-normative </a:t>
            </a:r>
            <a:r>
              <a:rPr lang="en-US" sz="1800" dirty="0" err="1"/>
              <a:t>downsampling</a:t>
            </a:r>
            <a:r>
              <a:rPr lang="en-US" sz="1800" dirty="0"/>
              <a:t> filter for 1.1x to 1.35x.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Average BD-Rate(Y-PSNR) gains in the range from 6% (RA 1.25x) to 12% (LD 1.33x).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summary</a:t>
            </a:r>
          </a:p>
        </p:txBody>
      </p:sp>
    </p:spTree>
    <p:extLst>
      <p:ext uri="{BB962C8B-B14F-4D97-AF65-F5344CB8AC3E}">
        <p14:creationId xmlns:p14="http://schemas.microsoft.com/office/powerpoint/2010/main" val="3751735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Crosscheck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BD54479B-0DB1-3801-23D4-6F503D56E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746353"/>
            <a:ext cx="8534399" cy="3650794"/>
          </a:xfrm>
        </p:spPr>
        <p:txBody>
          <a:bodyPr/>
          <a:lstStyle/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/>
              <a:t>Thanks Ericsson for crosschecking!</a:t>
            </a:r>
          </a:p>
          <a:p>
            <a:pPr marL="0" indent="0" algn="ctr">
              <a:buNone/>
            </a:pPr>
            <a:endParaRPr lang="en-US" sz="4000" dirty="0"/>
          </a:p>
          <a:p>
            <a:pPr marL="0" indent="0" algn="ctr">
              <a:buNone/>
            </a:pPr>
            <a:r>
              <a:rPr lang="en-US" dirty="0">
                <a:hlinkClick r:id="rId3"/>
              </a:rPr>
              <a:t>JVET-AD0345</a:t>
            </a:r>
            <a:endParaRPr lang="en-US" sz="4000" dirty="0"/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r>
              <a:rPr lang="en-US" sz="2400" dirty="0"/>
              <a:t>Also includes supplementary results for VTM.</a:t>
            </a:r>
          </a:p>
        </p:txBody>
      </p:sp>
    </p:spTree>
    <p:extLst>
      <p:ext uri="{BB962C8B-B14F-4D97-AF65-F5344CB8AC3E}">
        <p14:creationId xmlns:p14="http://schemas.microsoft.com/office/powerpoint/2010/main" val="2782123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549" y="1047750"/>
            <a:ext cx="8470901" cy="3650794"/>
          </a:xfrm>
        </p:spPr>
        <p:txBody>
          <a:bodyPr/>
          <a:lstStyle/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Proposed to define new set of RPR </a:t>
            </a:r>
            <a:r>
              <a:rPr lang="en-US" sz="1800"/>
              <a:t>filters in ECM for </a:t>
            </a:r>
            <a:r>
              <a:rPr lang="en-US" sz="1800" dirty="0"/>
              <a:t>scale factors 1.1x to 1.35x.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Proposed to use corresponding non-normative </a:t>
            </a:r>
            <a:r>
              <a:rPr lang="en-US" sz="1800" dirty="0" err="1"/>
              <a:t>downsampling</a:t>
            </a:r>
            <a:r>
              <a:rPr lang="en-US" sz="1800" dirty="0"/>
              <a:t> filter for 1.1x to 1.35x.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Average BD-Rate(Y-PSNR) gains in the range from 6% (RA 1.25x) to 12% (LD 1.33x).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summary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746353"/>
            <a:ext cx="8534399" cy="3650794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RPR in VVC supports </a:t>
            </a:r>
            <a:r>
              <a:rPr lang="en-US" sz="1800" dirty="0" err="1"/>
              <a:t>downsampling</a:t>
            </a:r>
            <a:r>
              <a:rPr lang="en-US" sz="1800" dirty="0"/>
              <a:t> with all scaling ratios between 1x and 2x.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However, only filters optimized for 1x, 1.5x and 2x are included in VVC.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This leads to suboptimal performance for </a:t>
            </a:r>
            <a:r>
              <a:rPr lang="en-US" sz="1800" dirty="0" err="1"/>
              <a:t>downsampling</a:t>
            </a:r>
            <a:r>
              <a:rPr lang="en-US" sz="1800" dirty="0"/>
              <a:t> factors such as 1.2x, 1.25x and 1.33x.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804668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C6FE8E-A776-5A76-5AC8-15D00F43E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19151"/>
            <a:ext cx="2172843" cy="1217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2AC75E-9E3D-1943-854B-DBDE7637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171950"/>
            <a:ext cx="1086422" cy="6086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8B435-4152-73BC-D6B3-0599BCFBB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181350"/>
            <a:ext cx="1448562" cy="8115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C9E2B5-8099-B0DF-A33F-B551A7B04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819151"/>
            <a:ext cx="2172843" cy="121729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6028AB-9A34-CF7E-28D8-711D10195AD7}"/>
              </a:ext>
            </a:extLst>
          </p:cNvPr>
          <p:cNvCxnSpPr>
            <a:cxnSpLocks/>
            <a:endCxn id="8" idx="1"/>
          </p:cNvCxnSpPr>
          <p:nvPr/>
        </p:nvCxnSpPr>
        <p:spPr bwMode="auto">
          <a:xfrm>
            <a:off x="1600200" y="2036446"/>
            <a:ext cx="1905000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F69D46A-4A7A-CCF7-6EFA-1DA861893D1C}"/>
              </a:ext>
            </a:extLst>
          </p:cNvPr>
          <p:cNvCxnSpPr>
            <a:cxnSpLocks/>
            <a:endCxn id="7" idx="1"/>
          </p:cNvCxnSpPr>
          <p:nvPr/>
        </p:nvCxnSpPr>
        <p:spPr bwMode="auto">
          <a:xfrm>
            <a:off x="685800" y="2036446"/>
            <a:ext cx="2971800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2CC9EA1-D903-725E-2499-01145B6D75E6}"/>
              </a:ext>
            </a:extLst>
          </p:cNvPr>
          <p:cNvSpPr txBox="1"/>
          <p:nvPr/>
        </p:nvSpPr>
        <p:spPr>
          <a:xfrm>
            <a:off x="2682354" y="264795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F2BA1A-7419-CDA1-6524-5E4E781539C4}"/>
              </a:ext>
            </a:extLst>
          </p:cNvPr>
          <p:cNvSpPr txBox="1"/>
          <p:nvPr/>
        </p:nvSpPr>
        <p:spPr>
          <a:xfrm>
            <a:off x="2769717" y="410694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2x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EAD351-D28B-DD50-A5DE-D18030D17386}"/>
              </a:ext>
            </a:extLst>
          </p:cNvPr>
          <p:cNvCxnSpPr>
            <a:cxnSpLocks/>
            <a:stCxn id="8" idx="3"/>
          </p:cNvCxnSpPr>
          <p:nvPr/>
        </p:nvCxnSpPr>
        <p:spPr bwMode="auto">
          <a:xfrm flipV="1">
            <a:off x="4953762" y="2036446"/>
            <a:ext cx="2056638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72D9A5-FA31-9418-231D-76A9165193FF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 flipV="1">
            <a:off x="4744022" y="2036446"/>
            <a:ext cx="3256216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738359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C6FE8E-A776-5A76-5AC8-15D00F43E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19151"/>
            <a:ext cx="2172843" cy="1217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2AC75E-9E3D-1943-854B-DBDE7637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171950"/>
            <a:ext cx="1086422" cy="6086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8B435-4152-73BC-D6B3-0599BCFBB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181350"/>
            <a:ext cx="1448562" cy="8115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C9E2B5-8099-B0DF-A33F-B551A7B04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819151"/>
            <a:ext cx="2172843" cy="121729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6028AB-9A34-CF7E-28D8-711D10195AD7}"/>
              </a:ext>
            </a:extLst>
          </p:cNvPr>
          <p:cNvCxnSpPr>
            <a:cxnSpLocks/>
            <a:endCxn id="8" idx="1"/>
          </p:cNvCxnSpPr>
          <p:nvPr/>
        </p:nvCxnSpPr>
        <p:spPr bwMode="auto">
          <a:xfrm>
            <a:off x="1600200" y="2036446"/>
            <a:ext cx="1905000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F69D46A-4A7A-CCF7-6EFA-1DA861893D1C}"/>
              </a:ext>
            </a:extLst>
          </p:cNvPr>
          <p:cNvCxnSpPr>
            <a:cxnSpLocks/>
            <a:endCxn id="7" idx="1"/>
          </p:cNvCxnSpPr>
          <p:nvPr/>
        </p:nvCxnSpPr>
        <p:spPr bwMode="auto">
          <a:xfrm>
            <a:off x="685800" y="2036446"/>
            <a:ext cx="2971800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2CC9EA1-D903-725E-2499-01145B6D75E6}"/>
              </a:ext>
            </a:extLst>
          </p:cNvPr>
          <p:cNvSpPr txBox="1"/>
          <p:nvPr/>
        </p:nvSpPr>
        <p:spPr>
          <a:xfrm>
            <a:off x="2682354" y="264795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F2BA1A-7419-CDA1-6524-5E4E781539C4}"/>
              </a:ext>
            </a:extLst>
          </p:cNvPr>
          <p:cNvSpPr txBox="1"/>
          <p:nvPr/>
        </p:nvSpPr>
        <p:spPr>
          <a:xfrm>
            <a:off x="2769717" y="410694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2x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EAD351-D28B-DD50-A5DE-D18030D17386}"/>
              </a:ext>
            </a:extLst>
          </p:cNvPr>
          <p:cNvCxnSpPr>
            <a:cxnSpLocks/>
            <a:stCxn id="8" idx="3"/>
          </p:cNvCxnSpPr>
          <p:nvPr/>
        </p:nvCxnSpPr>
        <p:spPr bwMode="auto">
          <a:xfrm flipV="1">
            <a:off x="4953762" y="2036446"/>
            <a:ext cx="2056638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72D9A5-FA31-9418-231D-76A9165193FF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 flipV="1">
            <a:off x="4744022" y="2036446"/>
            <a:ext cx="3256216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9561F73-7F18-2A80-C160-36190224F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387" y="2125546"/>
            <a:ext cx="1629632" cy="912971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CAB5CBF-5759-095B-3F80-D1901D8B43F0}"/>
              </a:ext>
            </a:extLst>
          </p:cNvPr>
          <p:cNvCxnSpPr>
            <a:cxnSpLocks/>
            <a:endCxn id="2" idx="1"/>
          </p:cNvCxnSpPr>
          <p:nvPr/>
        </p:nvCxnSpPr>
        <p:spPr bwMode="auto">
          <a:xfrm>
            <a:off x="2397835" y="1845903"/>
            <a:ext cx="984552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4A2D6DA-A8D5-0F99-3E81-E2C9A80CC6FB}"/>
              </a:ext>
            </a:extLst>
          </p:cNvPr>
          <p:cNvCxnSpPr>
            <a:cxnSpLocks/>
            <a:stCxn id="2" idx="3"/>
          </p:cNvCxnSpPr>
          <p:nvPr/>
        </p:nvCxnSpPr>
        <p:spPr bwMode="auto">
          <a:xfrm flipV="1">
            <a:off x="5012019" y="1845903"/>
            <a:ext cx="1385173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427A0FF3-428D-9CFE-2FFB-D440A76C3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680" y="929207"/>
            <a:ext cx="1810703" cy="101441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526A051-E641-4C5F-3D64-419C71F0F226}"/>
              </a:ext>
            </a:extLst>
          </p:cNvPr>
          <p:cNvSpPr txBox="1"/>
          <p:nvPr/>
        </p:nvSpPr>
        <p:spPr>
          <a:xfrm>
            <a:off x="2649942" y="1828046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1.33x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42108DC-38FB-EDC5-DB5B-9FB01EE6EDB9}"/>
              </a:ext>
            </a:extLst>
          </p:cNvPr>
          <p:cNvCxnSpPr>
            <a:cxnSpLocks/>
            <a:endCxn id="19" idx="1"/>
          </p:cNvCxnSpPr>
          <p:nvPr/>
        </p:nvCxnSpPr>
        <p:spPr bwMode="auto">
          <a:xfrm>
            <a:off x="2425475" y="1283972"/>
            <a:ext cx="884205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ECA1115-D837-CFB2-9DE0-667C99D33B46}"/>
              </a:ext>
            </a:extLst>
          </p:cNvPr>
          <p:cNvSpPr txBox="1"/>
          <p:nvPr/>
        </p:nvSpPr>
        <p:spPr>
          <a:xfrm>
            <a:off x="2638769" y="954014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1.25x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0E9C58C-CE0E-B38F-A096-A3E8A84BCB38}"/>
              </a:ext>
            </a:extLst>
          </p:cNvPr>
          <p:cNvCxnSpPr>
            <a:cxnSpLocks/>
            <a:stCxn id="19" idx="3"/>
          </p:cNvCxnSpPr>
          <p:nvPr/>
        </p:nvCxnSpPr>
        <p:spPr bwMode="auto">
          <a:xfrm flipV="1">
            <a:off x="5120383" y="1283972"/>
            <a:ext cx="1267492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537134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Filters used in RPR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C6FE8E-A776-5A76-5AC8-15D00F43E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19151"/>
            <a:ext cx="2172843" cy="1217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2AC75E-9E3D-1943-854B-DBDE7637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171950"/>
            <a:ext cx="1086422" cy="6086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8B435-4152-73BC-D6B3-0599BCFBB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181350"/>
            <a:ext cx="1448562" cy="8115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C9E2B5-8099-B0DF-A33F-B551A7B04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819151"/>
            <a:ext cx="2172843" cy="121729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6028AB-9A34-CF7E-28D8-711D10195AD7}"/>
              </a:ext>
            </a:extLst>
          </p:cNvPr>
          <p:cNvCxnSpPr>
            <a:cxnSpLocks/>
            <a:endCxn id="8" idx="1"/>
          </p:cNvCxnSpPr>
          <p:nvPr/>
        </p:nvCxnSpPr>
        <p:spPr bwMode="auto">
          <a:xfrm>
            <a:off x="1600200" y="2036446"/>
            <a:ext cx="1905000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F69D46A-4A7A-CCF7-6EFA-1DA861893D1C}"/>
              </a:ext>
            </a:extLst>
          </p:cNvPr>
          <p:cNvCxnSpPr>
            <a:cxnSpLocks/>
            <a:endCxn id="7" idx="1"/>
          </p:cNvCxnSpPr>
          <p:nvPr/>
        </p:nvCxnSpPr>
        <p:spPr bwMode="auto">
          <a:xfrm>
            <a:off x="685800" y="2036446"/>
            <a:ext cx="2971800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2CC9EA1-D903-725E-2499-01145B6D75E6}"/>
              </a:ext>
            </a:extLst>
          </p:cNvPr>
          <p:cNvSpPr txBox="1"/>
          <p:nvPr/>
        </p:nvSpPr>
        <p:spPr>
          <a:xfrm>
            <a:off x="2682354" y="264795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F2BA1A-7419-CDA1-6524-5E4E781539C4}"/>
              </a:ext>
            </a:extLst>
          </p:cNvPr>
          <p:cNvSpPr txBox="1"/>
          <p:nvPr/>
        </p:nvSpPr>
        <p:spPr>
          <a:xfrm>
            <a:off x="2769717" y="410694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2x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EAD351-D28B-DD50-A5DE-D18030D17386}"/>
              </a:ext>
            </a:extLst>
          </p:cNvPr>
          <p:cNvCxnSpPr>
            <a:cxnSpLocks/>
            <a:stCxn id="8" idx="3"/>
          </p:cNvCxnSpPr>
          <p:nvPr/>
        </p:nvCxnSpPr>
        <p:spPr bwMode="auto">
          <a:xfrm flipV="1">
            <a:off x="4953762" y="2036446"/>
            <a:ext cx="2056638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72D9A5-FA31-9418-231D-76A9165193FF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 flipV="1">
            <a:off x="4744022" y="2036446"/>
            <a:ext cx="3256216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9561F73-7F18-2A80-C160-36190224F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387" y="2125546"/>
            <a:ext cx="1629632" cy="912971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CAB5CBF-5759-095B-3F80-D1901D8B43F0}"/>
              </a:ext>
            </a:extLst>
          </p:cNvPr>
          <p:cNvCxnSpPr>
            <a:cxnSpLocks/>
            <a:endCxn id="2" idx="1"/>
          </p:cNvCxnSpPr>
          <p:nvPr/>
        </p:nvCxnSpPr>
        <p:spPr bwMode="auto">
          <a:xfrm>
            <a:off x="2397835" y="1845903"/>
            <a:ext cx="984552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4A2D6DA-A8D5-0F99-3E81-E2C9A80CC6FB}"/>
              </a:ext>
            </a:extLst>
          </p:cNvPr>
          <p:cNvCxnSpPr>
            <a:cxnSpLocks/>
            <a:stCxn id="2" idx="3"/>
          </p:cNvCxnSpPr>
          <p:nvPr/>
        </p:nvCxnSpPr>
        <p:spPr bwMode="auto">
          <a:xfrm flipV="1">
            <a:off x="5012019" y="1845903"/>
            <a:ext cx="1385173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427A0FF3-428D-9CFE-2FFB-D440A76C3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680" y="929207"/>
            <a:ext cx="1810703" cy="101441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526A051-E641-4C5F-3D64-419C71F0F226}"/>
              </a:ext>
            </a:extLst>
          </p:cNvPr>
          <p:cNvSpPr txBox="1"/>
          <p:nvPr/>
        </p:nvSpPr>
        <p:spPr>
          <a:xfrm>
            <a:off x="2649942" y="1828046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42108DC-38FB-EDC5-DB5B-9FB01EE6EDB9}"/>
              </a:ext>
            </a:extLst>
          </p:cNvPr>
          <p:cNvCxnSpPr>
            <a:cxnSpLocks/>
            <a:endCxn id="19" idx="1"/>
          </p:cNvCxnSpPr>
          <p:nvPr/>
        </p:nvCxnSpPr>
        <p:spPr bwMode="auto">
          <a:xfrm>
            <a:off x="2425475" y="1283972"/>
            <a:ext cx="884205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ECA1115-D837-CFB2-9DE0-667C99D33B46}"/>
              </a:ext>
            </a:extLst>
          </p:cNvPr>
          <p:cNvSpPr txBox="1"/>
          <p:nvPr/>
        </p:nvSpPr>
        <p:spPr>
          <a:xfrm>
            <a:off x="2744217" y="1000366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1x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0E9C58C-CE0E-B38F-A096-A3E8A84BCB38}"/>
              </a:ext>
            </a:extLst>
          </p:cNvPr>
          <p:cNvCxnSpPr>
            <a:cxnSpLocks/>
            <a:stCxn id="19" idx="3"/>
          </p:cNvCxnSpPr>
          <p:nvPr/>
        </p:nvCxnSpPr>
        <p:spPr bwMode="auto">
          <a:xfrm flipV="1">
            <a:off x="5120383" y="1283972"/>
            <a:ext cx="1267492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692284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Filters used in </a:t>
            </a:r>
            <a:r>
              <a:rPr lang="en-US" dirty="0" err="1"/>
              <a:t>downsampling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C6FE8E-A776-5A76-5AC8-15D00F43E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19151"/>
            <a:ext cx="2172843" cy="1217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2AC75E-9E3D-1943-854B-DBDE7637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171950"/>
            <a:ext cx="1086422" cy="6086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8B435-4152-73BC-D6B3-0599BCFBB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181350"/>
            <a:ext cx="1448562" cy="8115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C9E2B5-8099-B0DF-A33F-B551A7B04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819151"/>
            <a:ext cx="2172843" cy="121729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6028AB-9A34-CF7E-28D8-711D10195AD7}"/>
              </a:ext>
            </a:extLst>
          </p:cNvPr>
          <p:cNvCxnSpPr>
            <a:cxnSpLocks/>
            <a:endCxn id="8" idx="1"/>
          </p:cNvCxnSpPr>
          <p:nvPr/>
        </p:nvCxnSpPr>
        <p:spPr bwMode="auto">
          <a:xfrm>
            <a:off x="1600200" y="2036446"/>
            <a:ext cx="1905000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F69D46A-4A7A-CCF7-6EFA-1DA861893D1C}"/>
              </a:ext>
            </a:extLst>
          </p:cNvPr>
          <p:cNvCxnSpPr>
            <a:cxnSpLocks/>
            <a:endCxn id="7" idx="1"/>
          </p:cNvCxnSpPr>
          <p:nvPr/>
        </p:nvCxnSpPr>
        <p:spPr bwMode="auto">
          <a:xfrm>
            <a:off x="685800" y="2036446"/>
            <a:ext cx="2971800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2CC9EA1-D903-725E-2499-01145B6D75E6}"/>
              </a:ext>
            </a:extLst>
          </p:cNvPr>
          <p:cNvSpPr txBox="1"/>
          <p:nvPr/>
        </p:nvSpPr>
        <p:spPr>
          <a:xfrm>
            <a:off x="2682354" y="264795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F2BA1A-7419-CDA1-6524-5E4E781539C4}"/>
              </a:ext>
            </a:extLst>
          </p:cNvPr>
          <p:cNvSpPr txBox="1"/>
          <p:nvPr/>
        </p:nvSpPr>
        <p:spPr>
          <a:xfrm>
            <a:off x="2769717" y="410694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2x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EAD351-D28B-DD50-A5DE-D18030D17386}"/>
              </a:ext>
            </a:extLst>
          </p:cNvPr>
          <p:cNvCxnSpPr>
            <a:cxnSpLocks/>
            <a:stCxn id="8" idx="3"/>
          </p:cNvCxnSpPr>
          <p:nvPr/>
        </p:nvCxnSpPr>
        <p:spPr bwMode="auto">
          <a:xfrm flipV="1">
            <a:off x="4953762" y="2036446"/>
            <a:ext cx="2056638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72D9A5-FA31-9418-231D-76A9165193FF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 flipV="1">
            <a:off x="4744022" y="2036446"/>
            <a:ext cx="3256216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9561F73-7F18-2A80-C160-36190224F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387" y="2125546"/>
            <a:ext cx="1629632" cy="912971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CAB5CBF-5759-095B-3F80-D1901D8B43F0}"/>
              </a:ext>
            </a:extLst>
          </p:cNvPr>
          <p:cNvCxnSpPr>
            <a:cxnSpLocks/>
            <a:endCxn id="2" idx="1"/>
          </p:cNvCxnSpPr>
          <p:nvPr/>
        </p:nvCxnSpPr>
        <p:spPr bwMode="auto">
          <a:xfrm>
            <a:off x="2397835" y="1845903"/>
            <a:ext cx="984552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4A2D6DA-A8D5-0F99-3E81-E2C9A80CC6FB}"/>
              </a:ext>
            </a:extLst>
          </p:cNvPr>
          <p:cNvCxnSpPr>
            <a:cxnSpLocks/>
            <a:stCxn id="2" idx="3"/>
          </p:cNvCxnSpPr>
          <p:nvPr/>
        </p:nvCxnSpPr>
        <p:spPr bwMode="auto">
          <a:xfrm flipV="1">
            <a:off x="5012019" y="1845903"/>
            <a:ext cx="1385173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427A0FF3-428D-9CFE-2FFB-D440A76C3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680" y="929207"/>
            <a:ext cx="1810703" cy="101441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526A051-E641-4C5F-3D64-419C71F0F226}"/>
              </a:ext>
            </a:extLst>
          </p:cNvPr>
          <p:cNvSpPr txBox="1"/>
          <p:nvPr/>
        </p:nvSpPr>
        <p:spPr>
          <a:xfrm>
            <a:off x="2649942" y="1828046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42108DC-38FB-EDC5-DB5B-9FB01EE6EDB9}"/>
              </a:ext>
            </a:extLst>
          </p:cNvPr>
          <p:cNvCxnSpPr>
            <a:cxnSpLocks/>
            <a:endCxn id="19" idx="1"/>
          </p:cNvCxnSpPr>
          <p:nvPr/>
        </p:nvCxnSpPr>
        <p:spPr bwMode="auto">
          <a:xfrm>
            <a:off x="2425475" y="1283972"/>
            <a:ext cx="884205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ECA1115-D837-CFB2-9DE0-667C99D33B46}"/>
              </a:ext>
            </a:extLst>
          </p:cNvPr>
          <p:cNvSpPr txBox="1"/>
          <p:nvPr/>
        </p:nvSpPr>
        <p:spPr>
          <a:xfrm>
            <a:off x="2744217" y="1000366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0E9C58C-CE0E-B38F-A096-A3E8A84BCB38}"/>
              </a:ext>
            </a:extLst>
          </p:cNvPr>
          <p:cNvCxnSpPr>
            <a:cxnSpLocks/>
            <a:stCxn id="19" idx="3"/>
          </p:cNvCxnSpPr>
          <p:nvPr/>
        </p:nvCxnSpPr>
        <p:spPr bwMode="auto">
          <a:xfrm flipV="1">
            <a:off x="5120383" y="1283972"/>
            <a:ext cx="1267492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74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filters for both </a:t>
            </a:r>
            <a:r>
              <a:rPr lang="en-US" dirty="0" err="1"/>
              <a:t>downsampling</a:t>
            </a:r>
            <a:r>
              <a:rPr lang="en-US" dirty="0"/>
              <a:t> and RPR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C6FE8E-A776-5A76-5AC8-15D00F43E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19151"/>
            <a:ext cx="2172843" cy="1217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2AC75E-9E3D-1943-854B-DBDE7637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171950"/>
            <a:ext cx="1086422" cy="6086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8B435-4152-73BC-D6B3-0599BCFBB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181350"/>
            <a:ext cx="1448562" cy="8115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C9E2B5-8099-B0DF-A33F-B551A7B04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819151"/>
            <a:ext cx="2172843" cy="121729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6028AB-9A34-CF7E-28D8-711D10195AD7}"/>
              </a:ext>
            </a:extLst>
          </p:cNvPr>
          <p:cNvCxnSpPr>
            <a:cxnSpLocks/>
            <a:endCxn id="8" idx="1"/>
          </p:cNvCxnSpPr>
          <p:nvPr/>
        </p:nvCxnSpPr>
        <p:spPr bwMode="auto">
          <a:xfrm>
            <a:off x="1600200" y="2036446"/>
            <a:ext cx="1905000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F69D46A-4A7A-CCF7-6EFA-1DA861893D1C}"/>
              </a:ext>
            </a:extLst>
          </p:cNvPr>
          <p:cNvCxnSpPr>
            <a:cxnSpLocks/>
            <a:endCxn id="7" idx="1"/>
          </p:cNvCxnSpPr>
          <p:nvPr/>
        </p:nvCxnSpPr>
        <p:spPr bwMode="auto">
          <a:xfrm>
            <a:off x="685800" y="2036446"/>
            <a:ext cx="2971800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2CC9EA1-D903-725E-2499-01145B6D75E6}"/>
              </a:ext>
            </a:extLst>
          </p:cNvPr>
          <p:cNvSpPr txBox="1"/>
          <p:nvPr/>
        </p:nvSpPr>
        <p:spPr>
          <a:xfrm>
            <a:off x="2682354" y="264795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F2BA1A-7419-CDA1-6524-5E4E781539C4}"/>
              </a:ext>
            </a:extLst>
          </p:cNvPr>
          <p:cNvSpPr txBox="1"/>
          <p:nvPr/>
        </p:nvSpPr>
        <p:spPr>
          <a:xfrm>
            <a:off x="2769717" y="410694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2x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EAD351-D28B-DD50-A5DE-D18030D17386}"/>
              </a:ext>
            </a:extLst>
          </p:cNvPr>
          <p:cNvCxnSpPr>
            <a:cxnSpLocks/>
            <a:stCxn id="8" idx="3"/>
          </p:cNvCxnSpPr>
          <p:nvPr/>
        </p:nvCxnSpPr>
        <p:spPr bwMode="auto">
          <a:xfrm flipV="1">
            <a:off x="4953762" y="2036446"/>
            <a:ext cx="2056638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72D9A5-FA31-9418-231D-76A9165193FF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 flipV="1">
            <a:off x="4744022" y="2036446"/>
            <a:ext cx="3256216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9561F73-7F18-2A80-C160-36190224F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387" y="2125546"/>
            <a:ext cx="1629632" cy="912971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CAB5CBF-5759-095B-3F80-D1901D8B43F0}"/>
              </a:ext>
            </a:extLst>
          </p:cNvPr>
          <p:cNvCxnSpPr>
            <a:cxnSpLocks/>
            <a:endCxn id="2" idx="1"/>
          </p:cNvCxnSpPr>
          <p:nvPr/>
        </p:nvCxnSpPr>
        <p:spPr bwMode="auto">
          <a:xfrm>
            <a:off x="2397835" y="1845903"/>
            <a:ext cx="984552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4A2D6DA-A8D5-0F99-3E81-E2C9A80CC6FB}"/>
              </a:ext>
            </a:extLst>
          </p:cNvPr>
          <p:cNvCxnSpPr>
            <a:cxnSpLocks/>
            <a:stCxn id="2" idx="3"/>
          </p:cNvCxnSpPr>
          <p:nvPr/>
        </p:nvCxnSpPr>
        <p:spPr bwMode="auto">
          <a:xfrm flipV="1">
            <a:off x="5012019" y="1845903"/>
            <a:ext cx="1385173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427A0FF3-428D-9CFE-2FFB-D440A76C3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680" y="929207"/>
            <a:ext cx="1810703" cy="101441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526A051-E641-4C5F-3D64-419C71F0F226}"/>
              </a:ext>
            </a:extLst>
          </p:cNvPr>
          <p:cNvSpPr txBox="1"/>
          <p:nvPr/>
        </p:nvSpPr>
        <p:spPr>
          <a:xfrm>
            <a:off x="2649942" y="1828046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1.33x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42108DC-38FB-EDC5-DB5B-9FB01EE6EDB9}"/>
              </a:ext>
            </a:extLst>
          </p:cNvPr>
          <p:cNvCxnSpPr>
            <a:cxnSpLocks/>
            <a:endCxn id="19" idx="1"/>
          </p:cNvCxnSpPr>
          <p:nvPr/>
        </p:nvCxnSpPr>
        <p:spPr bwMode="auto">
          <a:xfrm>
            <a:off x="2425475" y="1283972"/>
            <a:ext cx="884205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ECA1115-D837-CFB2-9DE0-667C99D33B46}"/>
              </a:ext>
            </a:extLst>
          </p:cNvPr>
          <p:cNvSpPr txBox="1"/>
          <p:nvPr/>
        </p:nvSpPr>
        <p:spPr>
          <a:xfrm>
            <a:off x="2613976" y="979648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1.33x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0E9C58C-CE0E-B38F-A096-A3E8A84BCB38}"/>
              </a:ext>
            </a:extLst>
          </p:cNvPr>
          <p:cNvCxnSpPr>
            <a:cxnSpLocks/>
            <a:stCxn id="19" idx="3"/>
          </p:cNvCxnSpPr>
          <p:nvPr/>
        </p:nvCxnSpPr>
        <p:spPr bwMode="auto">
          <a:xfrm flipV="1">
            <a:off x="5120383" y="1283972"/>
            <a:ext cx="1267492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869026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filters for both </a:t>
            </a:r>
            <a:r>
              <a:rPr lang="en-US" dirty="0" err="1"/>
              <a:t>downsampling</a:t>
            </a:r>
            <a:r>
              <a:rPr lang="en-US" dirty="0"/>
              <a:t> and RPR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BD54479B-0DB1-3801-23D4-6F503D56E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746353"/>
            <a:ext cx="8534399" cy="3650794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Proposed filters for RPR (luma, chroma and affine) and for non-normative </a:t>
            </a:r>
            <a:r>
              <a:rPr lang="en-US" sz="1800" dirty="0" err="1"/>
              <a:t>downsampling</a:t>
            </a:r>
            <a:r>
              <a:rPr lang="en-US" sz="1800" dirty="0"/>
              <a:t>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Visual investigation on various windowing functions to find good balance of blur, aliasing and ringing.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Filter derived from a kaiser-windowed-</a:t>
            </a:r>
            <a:r>
              <a:rPr lang="en-US" sz="1800" dirty="0" err="1"/>
              <a:t>sinc</a:t>
            </a:r>
            <a:r>
              <a:rPr lang="en-US" sz="1800" dirty="0"/>
              <a:t>-function with kaiser beta equal to 7 is proposed.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F00BC96-2465-8640-00AF-88309922D0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939" y="3073172"/>
            <a:ext cx="4794117" cy="1285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D8D463E-C5CD-B374-0F5B-7CDA68B9F261}"/>
              </a:ext>
            </a:extLst>
          </p:cNvPr>
          <p:cNvSpPr txBox="1"/>
          <p:nvPr/>
        </p:nvSpPr>
        <p:spPr>
          <a:xfrm>
            <a:off x="2247898" y="4381864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Detail from the </a:t>
            </a:r>
            <a:r>
              <a:rPr lang="en-CA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BQTerrace</a:t>
            </a: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sequence, frame 380. </a:t>
            </a:r>
            <a:b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Left: current 1.25x scaling, Right: proposed 1.25x scaling</a:t>
            </a:r>
            <a:endParaRPr lang="en-US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099946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47410</TotalTime>
  <Words>335</Words>
  <Application>Microsoft Office PowerPoint</Application>
  <PresentationFormat>On-screen Show (16:9)</PresentationFormat>
  <Paragraphs>79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JVET-AD0169  RPR filters for scale factors below 1.5x</vt:lpstr>
      <vt:lpstr>Proposal summary</vt:lpstr>
      <vt:lpstr>Background</vt:lpstr>
      <vt:lpstr>Background</vt:lpstr>
      <vt:lpstr>Background</vt:lpstr>
      <vt:lpstr>Filters used in RPR</vt:lpstr>
      <vt:lpstr>Filters used in downsampling</vt:lpstr>
      <vt:lpstr>Proposed filters for both downsampling and RPR</vt:lpstr>
      <vt:lpstr>Proposed filters for both downsampling and RPR</vt:lpstr>
      <vt:lpstr>Results</vt:lpstr>
      <vt:lpstr>Proposal summary</vt:lpstr>
      <vt:lpstr>Crosscheck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JVET-AD0169</dc:title>
  <dc:creator>Larry Meixner</dc:creator>
  <dc:description>Letter Paper size
Meets sharp Logo Reqt. 2007</dc:description>
  <cp:lastModifiedBy>Jonatan Samuelsson</cp:lastModifiedBy>
  <cp:revision>860</cp:revision>
  <cp:lastPrinted>2012-05-17T23:57:45Z</cp:lastPrinted>
  <dcterms:created xsi:type="dcterms:W3CDTF">2008-07-29T15:54:01Z</dcterms:created>
  <dcterms:modified xsi:type="dcterms:W3CDTF">2023-04-22T14:33:29Z</dcterms:modified>
</cp:coreProperties>
</file>