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78" r:id="rId5"/>
    <p:sldId id="281" r:id="rId6"/>
    <p:sldId id="290" r:id="rId7"/>
    <p:sldId id="292" r:id="rId8"/>
    <p:sldId id="294" r:id="rId9"/>
    <p:sldId id="295" r:id="rId10"/>
    <p:sldId id="291" r:id="rId11"/>
    <p:sldId id="29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8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29669B-875B-4645-8B45-475EAD29A01B}" v="23" dt="2023-04-22T07:12:51.725"/>
    <p1510:client id="{BB3CD52D-4C3F-4388-955B-C5E573A43787}" v="107" dt="2023-04-21T12:15:09.195"/>
    <p1510:client id="{CEABCC9A-1A85-4D31-ACE9-36BD2ABAE587}" v="1" vWet="5" dt="2023-04-21T12:05:02.220"/>
    <p1510:client id="{E8E24470-1579-465E-BC7E-00AF1D6E2056}" v="8" dt="2023-04-21T12:05:14.8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>
        <p:guide orient="horz" pos="2160"/>
        <p:guide pos="21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gi Poirier" userId="bdca5e5b-6cff-4644-828b-aee210b12991" providerId="ADAL" clId="{2F28A46A-81EF-41AC-B942-E8662D30ABBD}"/>
    <pc:docChg chg="undo custSel delSld modSld">
      <pc:chgData name="Tangi Poirier" userId="bdca5e5b-6cff-4644-828b-aee210b12991" providerId="ADAL" clId="{2F28A46A-81EF-41AC-B942-E8662D30ABBD}" dt="2023-01-18T15:15:07.308" v="890" actId="20577"/>
      <pc:docMkLst>
        <pc:docMk/>
      </pc:docMkLst>
      <pc:sldChg chg="modSp mod">
        <pc:chgData name="Tangi Poirier" userId="bdca5e5b-6cff-4644-828b-aee210b12991" providerId="ADAL" clId="{2F28A46A-81EF-41AC-B942-E8662D30ABBD}" dt="2023-01-17T13:46:58.846" v="89" actId="20577"/>
        <pc:sldMkLst>
          <pc:docMk/>
          <pc:sldMk cId="3428629291" sldId="278"/>
        </pc:sldMkLst>
        <pc:spChg chg="mod">
          <ac:chgData name="Tangi Poirier" userId="bdca5e5b-6cff-4644-828b-aee210b12991" providerId="ADAL" clId="{2F28A46A-81EF-41AC-B942-E8662D30ABBD}" dt="2023-01-17T13:44:48.175" v="47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Tangi Poirier" userId="bdca5e5b-6cff-4644-828b-aee210b12991" providerId="ADAL" clId="{2F28A46A-81EF-41AC-B942-E8662D30ABBD}" dt="2023-01-17T13:46:58.846" v="89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Tangi Poirier" userId="bdca5e5b-6cff-4644-828b-aee210b12991" providerId="ADAL" clId="{2F28A46A-81EF-41AC-B942-E8662D30ABBD}" dt="2023-01-18T15:09:49.006" v="732" actId="20577"/>
        <pc:sldMkLst>
          <pc:docMk/>
          <pc:sldMk cId="2928223200" sldId="281"/>
        </pc:sldMkLst>
        <pc:spChg chg="mod">
          <ac:chgData name="Tangi Poirier" userId="bdca5e5b-6cff-4644-828b-aee210b12991" providerId="ADAL" clId="{2F28A46A-81EF-41AC-B942-E8662D30ABBD}" dt="2023-01-17T15:40:45.998" v="367" actId="1076"/>
          <ac:spMkLst>
            <pc:docMk/>
            <pc:sldMk cId="2928223200" sldId="281"/>
            <ac:spMk id="2" creationId="{C326FC6F-7122-EE4F-A6D0-C874EBDFD5EC}"/>
          </ac:spMkLst>
        </pc:spChg>
        <pc:spChg chg="del">
          <ac:chgData name="Tangi Poirier" userId="bdca5e5b-6cff-4644-828b-aee210b12991" providerId="ADAL" clId="{2F28A46A-81EF-41AC-B942-E8662D30ABBD}" dt="2023-01-17T15:11:04.578" v="130" actId="478"/>
          <ac:spMkLst>
            <pc:docMk/>
            <pc:sldMk cId="2928223200" sldId="281"/>
            <ac:spMk id="6" creationId="{95303EC3-68DB-4E2C-BCB3-9CA7DE498D93}"/>
          </ac:spMkLst>
        </pc:spChg>
        <pc:spChg chg="add del mod">
          <ac:chgData name="Tangi Poirier" userId="bdca5e5b-6cff-4644-828b-aee210b12991" providerId="ADAL" clId="{2F28A46A-81EF-41AC-B942-E8662D30ABBD}" dt="2023-01-17T16:48:28.493" v="553" actId="22"/>
          <ac:spMkLst>
            <pc:docMk/>
            <pc:sldMk cId="2928223200" sldId="281"/>
            <ac:spMk id="7" creationId="{4055DA2F-C00F-8220-FD3D-E330C16C1B1B}"/>
          </ac:spMkLst>
        </pc:spChg>
        <pc:spChg chg="del">
          <ac:chgData name="Tangi Poirier" userId="bdca5e5b-6cff-4644-828b-aee210b12991" providerId="ADAL" clId="{2F28A46A-81EF-41AC-B942-E8662D30ABBD}" dt="2023-01-17T15:11:07.191" v="131" actId="478"/>
          <ac:spMkLst>
            <pc:docMk/>
            <pc:sldMk cId="2928223200" sldId="281"/>
            <ac:spMk id="8" creationId="{44215102-7061-47FA-BB3B-62FD1564EF79}"/>
          </ac:spMkLst>
        </pc:spChg>
        <pc:spChg chg="add mod">
          <ac:chgData name="Tangi Poirier" userId="bdca5e5b-6cff-4644-828b-aee210b12991" providerId="ADAL" clId="{2F28A46A-81EF-41AC-B942-E8662D30ABBD}" dt="2023-01-17T17:09:02.647" v="687" actId="403"/>
          <ac:spMkLst>
            <pc:docMk/>
            <pc:sldMk cId="2928223200" sldId="281"/>
            <ac:spMk id="11" creationId="{0822C902-913A-14C2-1541-848528A70399}"/>
          </ac:spMkLst>
        </pc:spChg>
        <pc:spChg chg="add del mod">
          <ac:chgData name="Tangi Poirier" userId="bdca5e5b-6cff-4644-828b-aee210b12991" providerId="ADAL" clId="{2F28A46A-81EF-41AC-B942-E8662D30ABBD}" dt="2023-01-18T15:09:49.006" v="732" actId="20577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Tangi Poirier" userId="bdca5e5b-6cff-4644-828b-aee210b12991" providerId="ADAL" clId="{2F28A46A-81EF-41AC-B942-E8662D30ABBD}" dt="2023-01-17T15:11:09.702" v="132" actId="478"/>
          <ac:spMkLst>
            <pc:docMk/>
            <pc:sldMk cId="2928223200" sldId="281"/>
            <ac:spMk id="17" creationId="{A9FA3FCD-C548-4CE6-993F-3EEAF4C00D24}"/>
          </ac:spMkLst>
        </pc:spChg>
        <pc:picChg chg="add mod">
          <ac:chgData name="Tangi Poirier" userId="bdca5e5b-6cff-4644-828b-aee210b12991" providerId="ADAL" clId="{2F28A46A-81EF-41AC-B942-E8662D30ABBD}" dt="2023-01-17T17:06:03.749" v="650" actId="1076"/>
          <ac:picMkLst>
            <pc:docMk/>
            <pc:sldMk cId="2928223200" sldId="281"/>
            <ac:picMk id="4" creationId="{FBC74558-391B-0229-1AF8-8AB32F86DEF0}"/>
          </ac:picMkLst>
        </pc:picChg>
        <pc:picChg chg="del">
          <ac:chgData name="Tangi Poirier" userId="bdca5e5b-6cff-4644-828b-aee210b12991" providerId="ADAL" clId="{2F28A46A-81EF-41AC-B942-E8662D30ABBD}" dt="2023-01-17T15:11:01.702" v="129" actId="478"/>
          <ac:picMkLst>
            <pc:docMk/>
            <pc:sldMk cId="2928223200" sldId="281"/>
            <ac:picMk id="11" creationId="{0F594BAE-A0DC-4CD1-B54D-506756B83A34}"/>
          </ac:picMkLst>
        </pc:picChg>
        <pc:cxnChg chg="add mod">
          <ac:chgData name="Tangi Poirier" userId="bdca5e5b-6cff-4644-828b-aee210b12991" providerId="ADAL" clId="{2F28A46A-81EF-41AC-B942-E8662D30ABBD}" dt="2023-01-17T17:09:08.244" v="691" actId="692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addSp delSp modSp mod">
        <pc:chgData name="Tangi Poirier" userId="bdca5e5b-6cff-4644-828b-aee210b12991" providerId="ADAL" clId="{2F28A46A-81EF-41AC-B942-E8662D30ABBD}" dt="2023-01-18T15:15:07.308" v="890" actId="20577"/>
        <pc:sldMkLst>
          <pc:docMk/>
          <pc:sldMk cId="545093500" sldId="286"/>
        </pc:sldMkLst>
        <pc:spChg chg="mod">
          <ac:chgData name="Tangi Poirier" userId="bdca5e5b-6cff-4644-828b-aee210b12991" providerId="ADAL" clId="{2F28A46A-81EF-41AC-B942-E8662D30ABBD}" dt="2023-01-17T15:40:41.502" v="366" actId="1076"/>
          <ac:spMkLst>
            <pc:docMk/>
            <pc:sldMk cId="545093500" sldId="286"/>
            <ac:spMk id="2" creationId="{C326FC6F-7122-EE4F-A6D0-C874EBDFD5EC}"/>
          </ac:spMkLst>
        </pc:spChg>
        <pc:spChg chg="del mod">
          <ac:chgData name="Tangi Poirier" userId="bdca5e5b-6cff-4644-828b-aee210b12991" providerId="ADAL" clId="{2F28A46A-81EF-41AC-B942-E8662D30ABBD}" dt="2023-01-17T15:12:50.322" v="201" actId="478"/>
          <ac:spMkLst>
            <pc:docMk/>
            <pc:sldMk cId="545093500" sldId="286"/>
            <ac:spMk id="6" creationId="{95303EC3-68DB-4E2C-BCB3-9CA7DE498D93}"/>
          </ac:spMkLst>
        </pc:spChg>
        <pc:spChg chg="add mod">
          <ac:chgData name="Tangi Poirier" userId="bdca5e5b-6cff-4644-828b-aee210b12991" providerId="ADAL" clId="{2F28A46A-81EF-41AC-B942-E8662D30ABBD}" dt="2023-01-18T15:15:07.308" v="890" actId="20577"/>
          <ac:spMkLst>
            <pc:docMk/>
            <pc:sldMk cId="545093500" sldId="286"/>
            <ac:spMk id="6" creationId="{B60B4838-E36B-DFB4-65B8-76ECDF20B6B2}"/>
          </ac:spMkLst>
        </pc:spChg>
        <pc:spChg chg="del">
          <ac:chgData name="Tangi Poirier" userId="bdca5e5b-6cff-4644-828b-aee210b12991" providerId="ADAL" clId="{2F28A46A-81EF-41AC-B942-E8662D30ABBD}" dt="2023-01-17T15:12:46.934" v="199" actId="478"/>
          <ac:spMkLst>
            <pc:docMk/>
            <pc:sldMk cId="545093500" sldId="286"/>
            <ac:spMk id="8" creationId="{44215102-7061-47FA-BB3B-62FD1564EF79}"/>
          </ac:spMkLst>
        </pc:spChg>
        <pc:spChg chg="add mod">
          <ac:chgData name="Tangi Poirier" userId="bdca5e5b-6cff-4644-828b-aee210b12991" providerId="ADAL" clId="{2F28A46A-81EF-41AC-B942-E8662D30ABBD}" dt="2023-01-17T17:09:15.757" v="692" actId="403"/>
          <ac:spMkLst>
            <pc:docMk/>
            <pc:sldMk cId="545093500" sldId="286"/>
            <ac:spMk id="8" creationId="{BEBB44A0-0B5F-B016-AFD5-76E1D829ACF6}"/>
          </ac:spMkLst>
        </pc:spChg>
        <pc:spChg chg="del mod">
          <ac:chgData name="Tangi Poirier" userId="bdca5e5b-6cff-4644-828b-aee210b12991" providerId="ADAL" clId="{2F28A46A-81EF-41AC-B942-E8662D30ABBD}" dt="2023-01-17T16:48:42.761" v="556" actId="478"/>
          <ac:spMkLst>
            <pc:docMk/>
            <pc:sldMk cId="545093500" sldId="286"/>
            <ac:spMk id="13" creationId="{08481C59-FD6F-4B2A-9DC1-9F60D57AB3FF}"/>
          </ac:spMkLst>
        </pc:spChg>
        <pc:spChg chg="del">
          <ac:chgData name="Tangi Poirier" userId="bdca5e5b-6cff-4644-828b-aee210b12991" providerId="ADAL" clId="{2F28A46A-81EF-41AC-B942-E8662D30ABBD}" dt="2023-01-17T15:12:55.642" v="202" actId="478"/>
          <ac:spMkLst>
            <pc:docMk/>
            <pc:sldMk cId="545093500" sldId="286"/>
            <ac:spMk id="17" creationId="{A9FA3FCD-C548-4CE6-993F-3EEAF4C00D24}"/>
          </ac:spMkLst>
        </pc:spChg>
        <pc:picChg chg="add mod">
          <ac:chgData name="Tangi Poirier" userId="bdca5e5b-6cff-4644-828b-aee210b12991" providerId="ADAL" clId="{2F28A46A-81EF-41AC-B942-E8662D30ABBD}" dt="2023-01-17T17:06:18.599" v="652" actId="1076"/>
          <ac:picMkLst>
            <pc:docMk/>
            <pc:sldMk cId="545093500" sldId="286"/>
            <ac:picMk id="4" creationId="{C05A25AA-C2A3-8113-7D1B-B0E95C25BC06}"/>
          </ac:picMkLst>
        </pc:picChg>
        <pc:picChg chg="del">
          <ac:chgData name="Tangi Poirier" userId="bdca5e5b-6cff-4644-828b-aee210b12991" providerId="ADAL" clId="{2F28A46A-81EF-41AC-B942-E8662D30ABBD}" dt="2023-01-17T15:12:44.757" v="198" actId="478"/>
          <ac:picMkLst>
            <pc:docMk/>
            <pc:sldMk cId="545093500" sldId="286"/>
            <ac:picMk id="10" creationId="{18A807DE-20B3-41E8-B77E-1BAEF6ACE422}"/>
          </ac:picMkLst>
        </pc:picChg>
        <pc:cxnChg chg="add mod">
          <ac:chgData name="Tangi Poirier" userId="bdca5e5b-6cff-4644-828b-aee210b12991" providerId="ADAL" clId="{2F28A46A-81EF-41AC-B942-E8662D30ABBD}" dt="2023-01-18T14:46:41.990" v="701" actId="1076"/>
          <ac:cxnSpMkLst>
            <pc:docMk/>
            <pc:sldMk cId="545093500" sldId="286"/>
            <ac:cxnSpMk id="7" creationId="{CE392BE4-8A5D-4D8D-E2E2-0021623B498A}"/>
          </ac:cxnSpMkLst>
        </pc:cxnChg>
      </pc:sldChg>
      <pc:sldChg chg="del">
        <pc:chgData name="Tangi Poirier" userId="bdca5e5b-6cff-4644-828b-aee210b12991" providerId="ADAL" clId="{2F28A46A-81EF-41AC-B942-E8662D30ABBD}" dt="2023-01-17T16:11:25.249" v="426" actId="47"/>
        <pc:sldMkLst>
          <pc:docMk/>
          <pc:sldMk cId="1399144130" sldId="287"/>
        </pc:sldMkLst>
      </pc:sldChg>
      <pc:sldChg chg="addSp delSp modSp mod">
        <pc:chgData name="Tangi Poirier" userId="bdca5e5b-6cff-4644-828b-aee210b12991" providerId="ADAL" clId="{2F28A46A-81EF-41AC-B942-E8662D30ABBD}" dt="2023-01-17T16:10:07.737" v="425" actId="20577"/>
        <pc:sldMkLst>
          <pc:docMk/>
          <pc:sldMk cId="3677286232" sldId="289"/>
        </pc:sldMkLst>
        <pc:spChg chg="del">
          <ac:chgData name="Tangi Poirier" userId="bdca5e5b-6cff-4644-828b-aee210b12991" providerId="ADAL" clId="{2F28A46A-81EF-41AC-B942-E8662D30ABBD}" dt="2023-01-17T13:47:20.374" v="94" actId="478"/>
          <ac:spMkLst>
            <pc:docMk/>
            <pc:sldMk cId="3677286232" sldId="289"/>
            <ac:spMk id="2" creationId="{008917F2-801D-4616-A9D9-D8BB56ED3012}"/>
          </ac:spMkLst>
        </pc:spChg>
        <pc:spChg chg="mod">
          <ac:chgData name="Tangi Poirier" userId="bdca5e5b-6cff-4644-828b-aee210b12991" providerId="ADAL" clId="{2F28A46A-81EF-41AC-B942-E8662D30ABBD}" dt="2023-01-17T14:24:19.845" v="122" actId="5793"/>
          <ac:spMkLst>
            <pc:docMk/>
            <pc:sldMk cId="3677286232" sldId="289"/>
            <ac:spMk id="6" creationId="{0915656D-D807-F8F2-3577-13F5AA01FC5D}"/>
          </ac:spMkLst>
        </pc:spChg>
        <pc:spChg chg="del">
          <ac:chgData name="Tangi Poirier" userId="bdca5e5b-6cff-4644-828b-aee210b12991" providerId="ADAL" clId="{2F28A46A-81EF-41AC-B942-E8662D30ABBD}" dt="2023-01-17T13:47:09.682" v="91" actId="478"/>
          <ac:spMkLst>
            <pc:docMk/>
            <pc:sldMk cId="3677286232" sldId="289"/>
            <ac:spMk id="7" creationId="{DAC6BCDC-E330-4B64-B414-F1D492980A91}"/>
          </ac:spMkLst>
        </pc:spChg>
        <pc:spChg chg="add mod">
          <ac:chgData name="Tangi Poirier" userId="bdca5e5b-6cff-4644-828b-aee210b12991" providerId="ADAL" clId="{2F28A46A-81EF-41AC-B942-E8662D30ABBD}" dt="2023-01-17T16:04:28.743" v="408" actId="403"/>
          <ac:spMkLst>
            <pc:docMk/>
            <pc:sldMk cId="3677286232" sldId="289"/>
            <ac:spMk id="12" creationId="{3848D775-2425-5605-B91D-79B968C5116C}"/>
          </ac:spMkLst>
        </pc:spChg>
        <pc:graphicFrameChg chg="add del mod modGraphic">
          <ac:chgData name="Tangi Poirier" userId="bdca5e5b-6cff-4644-828b-aee210b12991" providerId="ADAL" clId="{2F28A46A-81EF-41AC-B942-E8662D30ABBD}" dt="2023-01-17T15:31:42.546" v="310" actId="478"/>
          <ac:graphicFrameMkLst>
            <pc:docMk/>
            <pc:sldMk cId="3677286232" sldId="289"/>
            <ac:graphicFrameMk id="4" creationId="{099975BF-657A-42E3-9465-E66ADBC2F359}"/>
          </ac:graphicFrameMkLst>
        </pc:graphicFrameChg>
        <pc:graphicFrameChg chg="add del mod">
          <ac:chgData name="Tangi Poirier" userId="bdca5e5b-6cff-4644-828b-aee210b12991" providerId="ADAL" clId="{2F28A46A-81EF-41AC-B942-E8662D30ABBD}" dt="2023-01-17T15:26:42.730" v="249"/>
          <ac:graphicFrameMkLst>
            <pc:docMk/>
            <pc:sldMk cId="3677286232" sldId="289"/>
            <ac:graphicFrameMk id="8" creationId="{9095B957-E6F2-27FB-D192-7F091FF1131C}"/>
          </ac:graphicFrameMkLst>
        </pc:graphicFrameChg>
        <pc:graphicFrameChg chg="add del mod modGraphic">
          <ac:chgData name="Tangi Poirier" userId="bdca5e5b-6cff-4644-828b-aee210b12991" providerId="ADAL" clId="{2F28A46A-81EF-41AC-B942-E8662D30ABBD}" dt="2023-01-17T15:29:52.270" v="261" actId="478"/>
          <ac:graphicFrameMkLst>
            <pc:docMk/>
            <pc:sldMk cId="3677286232" sldId="289"/>
            <ac:graphicFrameMk id="9" creationId="{25447042-2341-A55E-582B-5A41DFDD9824}"/>
          </ac:graphicFrameMkLst>
        </pc:graphicFrameChg>
        <pc:graphicFrameChg chg="del">
          <ac:chgData name="Tangi Poirier" userId="bdca5e5b-6cff-4644-828b-aee210b12991" providerId="ADAL" clId="{2F28A46A-81EF-41AC-B942-E8662D30ABBD}" dt="2023-01-17T13:47:07.699" v="90" actId="478"/>
          <ac:graphicFrameMkLst>
            <pc:docMk/>
            <pc:sldMk cId="3677286232" sldId="289"/>
            <ac:graphicFrameMk id="10" creationId="{ECB52355-1692-43B8-B889-2EE06526161F}"/>
          </ac:graphicFrameMkLst>
        </pc:graphicFrameChg>
        <pc:graphicFrameChg chg="add mod modGraphic">
          <ac:chgData name="Tangi Poirier" userId="bdca5e5b-6cff-4644-828b-aee210b12991" providerId="ADAL" clId="{2F28A46A-81EF-41AC-B942-E8662D30ABBD}" dt="2023-01-17T16:10:07.737" v="425" actId="20577"/>
          <ac:graphicFrameMkLst>
            <pc:docMk/>
            <pc:sldMk cId="3677286232" sldId="289"/>
            <ac:graphicFrameMk id="11" creationId="{4A57B977-FEDC-262A-35E1-9E499C536F29}"/>
          </ac:graphicFrameMkLst>
        </pc:graphicFrameChg>
      </pc:sldChg>
    </pc:docChg>
  </pc:docChgLst>
  <pc:docChgLst>
    <pc:chgData name="Muhammet Balcilar" userId="e9af2030-db88-4c09-9fa7-f8eb2a0f1da4" providerId="ADAL" clId="{CEABCC9A-1A85-4D31-ACE9-36BD2ABAE587}"/>
    <pc:docChg chg="custSel modSld">
      <pc:chgData name="Muhammet Balcilar" userId="e9af2030-db88-4c09-9fa7-f8eb2a0f1da4" providerId="ADAL" clId="{CEABCC9A-1A85-4D31-ACE9-36BD2ABAE587}" dt="2023-04-21T12:03:26.381" v="338" actId="6549"/>
      <pc:docMkLst>
        <pc:docMk/>
      </pc:docMkLst>
      <pc:sldChg chg="addSp modSp mod">
        <pc:chgData name="Muhammet Balcilar" userId="e9af2030-db88-4c09-9fa7-f8eb2a0f1da4" providerId="ADAL" clId="{CEABCC9A-1A85-4D31-ACE9-36BD2ABAE587}" dt="2023-04-21T11:56:47.167" v="23" actId="1076"/>
        <pc:sldMkLst>
          <pc:docMk/>
          <pc:sldMk cId="2928223200" sldId="281"/>
        </pc:sldMkLst>
        <pc:spChg chg="mod">
          <ac:chgData name="Muhammet Balcilar" userId="e9af2030-db88-4c09-9fa7-f8eb2a0f1da4" providerId="ADAL" clId="{CEABCC9A-1A85-4D31-ACE9-36BD2ABAE587}" dt="2023-04-21T11:56:35.940" v="22" actId="1076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Muhammet Balcilar" userId="e9af2030-db88-4c09-9fa7-f8eb2a0f1da4" providerId="ADAL" clId="{CEABCC9A-1A85-4D31-ACE9-36BD2ABAE587}" dt="2023-04-21T11:56:47.167" v="23" actId="1076"/>
          <ac:spMkLst>
            <pc:docMk/>
            <pc:sldMk cId="2928223200" sldId="281"/>
            <ac:spMk id="13" creationId="{08481C59-FD6F-4B2A-9DC1-9F60D57AB3FF}"/>
          </ac:spMkLst>
        </pc:spChg>
        <pc:picChg chg="add mod">
          <ac:chgData name="Muhammet Balcilar" userId="e9af2030-db88-4c09-9fa7-f8eb2a0f1da4" providerId="ADAL" clId="{CEABCC9A-1A85-4D31-ACE9-36BD2ABAE587}" dt="2023-04-21T11:56:09.012" v="18" actId="14100"/>
          <ac:picMkLst>
            <pc:docMk/>
            <pc:sldMk cId="2928223200" sldId="281"/>
            <ac:picMk id="6" creationId="{66AA7B23-DD91-EE75-9539-6DC50DEDCF13}"/>
          </ac:picMkLst>
        </pc:picChg>
      </pc:sldChg>
      <pc:sldChg chg="modSp mod">
        <pc:chgData name="Muhammet Balcilar" userId="e9af2030-db88-4c09-9fa7-f8eb2a0f1da4" providerId="ADAL" clId="{CEABCC9A-1A85-4D31-ACE9-36BD2ABAE587}" dt="2023-04-21T11:59:43.064" v="70" actId="20577"/>
        <pc:sldMkLst>
          <pc:docMk/>
          <pc:sldMk cId="3677286232" sldId="289"/>
        </pc:sldMkLst>
        <pc:graphicFrameChg chg="modGraphic">
          <ac:chgData name="Muhammet Balcilar" userId="e9af2030-db88-4c09-9fa7-f8eb2a0f1da4" providerId="ADAL" clId="{CEABCC9A-1A85-4D31-ACE9-36BD2ABAE587}" dt="2023-04-21T11:59:43.064" v="70" actId="20577"/>
          <ac:graphicFrameMkLst>
            <pc:docMk/>
            <pc:sldMk cId="3677286232" sldId="289"/>
            <ac:graphicFrameMk id="2" creationId="{94BDA6DD-4802-011F-3EB1-BE21A320C0E5}"/>
          </ac:graphicFrameMkLst>
        </pc:graphicFrameChg>
      </pc:sldChg>
      <pc:sldChg chg="modSp mod">
        <pc:chgData name="Muhammet Balcilar" userId="e9af2030-db88-4c09-9fa7-f8eb2a0f1da4" providerId="ADAL" clId="{CEABCC9A-1A85-4D31-ACE9-36BD2ABAE587}" dt="2023-04-21T11:58:11.040" v="64" actId="20577"/>
        <pc:sldMkLst>
          <pc:docMk/>
          <pc:sldMk cId="2026928469" sldId="290"/>
        </pc:sldMkLst>
        <pc:spChg chg="mod">
          <ac:chgData name="Muhammet Balcilar" userId="e9af2030-db88-4c09-9fa7-f8eb2a0f1da4" providerId="ADAL" clId="{CEABCC9A-1A85-4D31-ACE9-36BD2ABAE587}" dt="2023-04-21T11:58:11.040" v="64" actId="20577"/>
          <ac:spMkLst>
            <pc:docMk/>
            <pc:sldMk cId="2026928469" sldId="290"/>
            <ac:spMk id="6" creationId="{B60B4838-E36B-DFB4-65B8-76ECDF20B6B2}"/>
          </ac:spMkLst>
        </pc:spChg>
      </pc:sldChg>
      <pc:sldChg chg="modSp mod">
        <pc:chgData name="Muhammet Balcilar" userId="e9af2030-db88-4c09-9fa7-f8eb2a0f1da4" providerId="ADAL" clId="{CEABCC9A-1A85-4D31-ACE9-36BD2ABAE587}" dt="2023-04-21T12:03:26.381" v="338" actId="6549"/>
        <pc:sldMkLst>
          <pc:docMk/>
          <pc:sldMk cId="3986131031" sldId="291"/>
        </pc:sldMkLst>
        <pc:spChg chg="mod">
          <ac:chgData name="Muhammet Balcilar" userId="e9af2030-db88-4c09-9fa7-f8eb2a0f1da4" providerId="ADAL" clId="{CEABCC9A-1A85-4D31-ACE9-36BD2ABAE587}" dt="2023-04-21T12:03:26.381" v="338" actId="6549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  <pc:docChgLst>
    <pc:chgData name="Fabrice Le Leannec" userId="a265e7a2-8422-41d0-9522-f85d6ef145fa" providerId="ADAL" clId="{6F29669B-875B-4645-8B45-475EAD29A01B}"/>
    <pc:docChg chg="undo redo custSel addSld delSld modSld">
      <pc:chgData name="Fabrice Le Leannec" userId="a265e7a2-8422-41d0-9522-f85d6ef145fa" providerId="ADAL" clId="{6F29669B-875B-4645-8B45-475EAD29A01B}" dt="2023-04-22T07:12:51.725" v="2263"/>
      <pc:docMkLst>
        <pc:docMk/>
      </pc:docMkLst>
      <pc:sldChg chg="modSp mod">
        <pc:chgData name="Fabrice Le Leannec" userId="a265e7a2-8422-41d0-9522-f85d6ef145fa" providerId="ADAL" clId="{6F29669B-875B-4645-8B45-475EAD29A01B}" dt="2023-04-21T14:56:48.103" v="120" actId="404"/>
        <pc:sldMkLst>
          <pc:docMk/>
          <pc:sldMk cId="3428629291" sldId="278"/>
        </pc:sldMkLst>
        <pc:spChg chg="mod">
          <ac:chgData name="Fabrice Le Leannec" userId="a265e7a2-8422-41d0-9522-f85d6ef145fa" providerId="ADAL" clId="{6F29669B-875B-4645-8B45-475EAD29A01B}" dt="2023-04-21T14:56:08.453" v="114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abrice Le Leannec" userId="a265e7a2-8422-41d0-9522-f85d6ef145fa" providerId="ADAL" clId="{6F29669B-875B-4645-8B45-475EAD29A01B}" dt="2023-04-21T14:56:48.103" v="120" actId="404"/>
          <ac:spMkLst>
            <pc:docMk/>
            <pc:sldMk cId="3428629291" sldId="278"/>
            <ac:spMk id="3" creationId="{D11EAE91-151E-2648-A4A6-930EE9C2417D}"/>
          </ac:spMkLst>
        </pc:spChg>
      </pc:sldChg>
      <pc:sldChg chg="delSp modSp mod">
        <pc:chgData name="Fabrice Le Leannec" userId="a265e7a2-8422-41d0-9522-f85d6ef145fa" providerId="ADAL" clId="{6F29669B-875B-4645-8B45-475EAD29A01B}" dt="2023-04-22T07:03:50.139" v="2259" actId="20577"/>
        <pc:sldMkLst>
          <pc:docMk/>
          <pc:sldMk cId="2928223200" sldId="281"/>
        </pc:sldMkLst>
        <pc:spChg chg="mod">
          <ac:chgData name="Fabrice Le Leannec" userId="a265e7a2-8422-41d0-9522-f85d6ef145fa" providerId="ADAL" clId="{6F29669B-875B-4645-8B45-475EAD29A01B}" dt="2023-04-22T06:18:01.901" v="554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abrice Le Leannec" userId="a265e7a2-8422-41d0-9522-f85d6ef145fa" providerId="ADAL" clId="{6F29669B-875B-4645-8B45-475EAD29A01B}" dt="2023-04-22T07:03:50.139" v="2259" actId="20577"/>
          <ac:spMkLst>
            <pc:docMk/>
            <pc:sldMk cId="2928223200" sldId="281"/>
            <ac:spMk id="13" creationId="{08481C59-FD6F-4B2A-9DC1-9F60D57AB3FF}"/>
          </ac:spMkLst>
        </pc:spChg>
        <pc:picChg chg="del">
          <ac:chgData name="Fabrice Le Leannec" userId="a265e7a2-8422-41d0-9522-f85d6ef145fa" providerId="ADAL" clId="{6F29669B-875B-4645-8B45-475EAD29A01B}" dt="2023-04-21T14:52:23.510" v="6" actId="478"/>
          <ac:picMkLst>
            <pc:docMk/>
            <pc:sldMk cId="2928223200" sldId="281"/>
            <ac:picMk id="6" creationId="{66AA7B23-DD91-EE75-9539-6DC50DEDCF13}"/>
          </ac:picMkLst>
        </pc:picChg>
      </pc:sldChg>
      <pc:sldChg chg="del">
        <pc:chgData name="Fabrice Le Leannec" userId="a265e7a2-8422-41d0-9522-f85d6ef145fa" providerId="ADAL" clId="{6F29669B-875B-4645-8B45-475EAD29A01B}" dt="2023-04-22T06:48:04.320" v="1692" actId="47"/>
        <pc:sldMkLst>
          <pc:docMk/>
          <pc:sldMk cId="3677286232" sldId="289"/>
        </pc:sldMkLst>
      </pc:sldChg>
      <pc:sldChg chg="addSp delSp modSp mod">
        <pc:chgData name="Fabrice Le Leannec" userId="a265e7a2-8422-41d0-9522-f85d6ef145fa" providerId="ADAL" clId="{6F29669B-875B-4645-8B45-475EAD29A01B}" dt="2023-04-22T07:04:03.403" v="2260" actId="20577"/>
        <pc:sldMkLst>
          <pc:docMk/>
          <pc:sldMk cId="2026928469" sldId="290"/>
        </pc:sldMkLst>
        <pc:spChg chg="mod">
          <ac:chgData name="Fabrice Le Leannec" userId="a265e7a2-8422-41d0-9522-f85d6ef145fa" providerId="ADAL" clId="{6F29669B-875B-4645-8B45-475EAD29A01B}" dt="2023-04-22T06:18:16.965" v="557" actId="403"/>
          <ac:spMkLst>
            <pc:docMk/>
            <pc:sldMk cId="2026928469" sldId="290"/>
            <ac:spMk id="2" creationId="{C326FC6F-7122-EE4F-A6D0-C874EBDFD5EC}"/>
          </ac:spMkLst>
        </pc:spChg>
        <pc:spChg chg="del">
          <ac:chgData name="Fabrice Le Leannec" userId="a265e7a2-8422-41d0-9522-f85d6ef145fa" providerId="ADAL" clId="{6F29669B-875B-4645-8B45-475EAD29A01B}" dt="2023-04-22T06:18:08.831" v="555" actId="478"/>
          <ac:spMkLst>
            <pc:docMk/>
            <pc:sldMk cId="2026928469" sldId="290"/>
            <ac:spMk id="4" creationId="{4B3F61CC-B43F-FE72-4DF2-614D09FF0204}"/>
          </ac:spMkLst>
        </pc:spChg>
        <pc:spChg chg="del">
          <ac:chgData name="Fabrice Le Leannec" userId="a265e7a2-8422-41d0-9522-f85d6ef145fa" providerId="ADAL" clId="{6F29669B-875B-4645-8B45-475EAD29A01B}" dt="2023-04-22T06:18:08.831" v="555" actId="478"/>
          <ac:spMkLst>
            <pc:docMk/>
            <pc:sldMk cId="2026928469" sldId="290"/>
            <ac:spMk id="6" creationId="{B60B4838-E36B-DFB4-65B8-76ECDF20B6B2}"/>
          </ac:spMkLst>
        </pc:spChg>
        <pc:spChg chg="add mod">
          <ac:chgData name="Fabrice Le Leannec" userId="a265e7a2-8422-41d0-9522-f85d6ef145fa" providerId="ADAL" clId="{6F29669B-875B-4645-8B45-475EAD29A01B}" dt="2023-04-22T07:04:03.403" v="2260" actId="20577"/>
          <ac:spMkLst>
            <pc:docMk/>
            <pc:sldMk cId="2026928469" sldId="290"/>
            <ac:spMk id="7" creationId="{E00782F7-8DFD-0A19-4A16-0171A59EE75D}"/>
          </ac:spMkLst>
        </pc:spChg>
      </pc:sldChg>
      <pc:sldChg chg="modSp mod">
        <pc:chgData name="Fabrice Le Leannec" userId="a265e7a2-8422-41d0-9522-f85d6ef145fa" providerId="ADAL" clId="{6F29669B-875B-4645-8B45-475EAD29A01B}" dt="2023-04-22T07:02:50.189" v="2234" actId="20577"/>
        <pc:sldMkLst>
          <pc:docMk/>
          <pc:sldMk cId="3986131031" sldId="291"/>
        </pc:sldMkLst>
        <pc:spChg chg="mod">
          <ac:chgData name="Fabrice Le Leannec" userId="a265e7a2-8422-41d0-9522-f85d6ef145fa" providerId="ADAL" clId="{6F29669B-875B-4645-8B45-475EAD29A01B}" dt="2023-04-22T07:02:40.386" v="2233" actId="404"/>
          <ac:spMkLst>
            <pc:docMk/>
            <pc:sldMk cId="3986131031" sldId="291"/>
            <ac:spMk id="2" creationId="{C326FC6F-7122-EE4F-A6D0-C874EBDFD5EC}"/>
          </ac:spMkLst>
        </pc:spChg>
        <pc:spChg chg="mod">
          <ac:chgData name="Fabrice Le Leannec" userId="a265e7a2-8422-41d0-9522-f85d6ef145fa" providerId="ADAL" clId="{6F29669B-875B-4645-8B45-475EAD29A01B}" dt="2023-04-22T07:02:50.189" v="2234" actId="20577"/>
          <ac:spMkLst>
            <pc:docMk/>
            <pc:sldMk cId="3986131031" sldId="291"/>
            <ac:spMk id="6" creationId="{B60B4838-E36B-DFB4-65B8-76ECDF20B6B2}"/>
          </ac:spMkLst>
        </pc:spChg>
      </pc:sldChg>
      <pc:sldChg chg="addSp delSp modSp add mod">
        <pc:chgData name="Fabrice Le Leannec" userId="a265e7a2-8422-41d0-9522-f85d6ef145fa" providerId="ADAL" clId="{6F29669B-875B-4645-8B45-475EAD29A01B}" dt="2023-04-22T07:12:51.725" v="2263"/>
        <pc:sldMkLst>
          <pc:docMk/>
          <pc:sldMk cId="422698092" sldId="292"/>
        </pc:sldMkLst>
        <pc:spChg chg="mod">
          <ac:chgData name="Fabrice Le Leannec" userId="a265e7a2-8422-41d0-9522-f85d6ef145fa" providerId="ADAL" clId="{6F29669B-875B-4645-8B45-475EAD29A01B}" dt="2023-04-22T06:35:17.403" v="1675" actId="313"/>
          <ac:spMkLst>
            <pc:docMk/>
            <pc:sldMk cId="422698092" sldId="292"/>
            <ac:spMk id="2" creationId="{C326FC6F-7122-EE4F-A6D0-C874EBDFD5EC}"/>
          </ac:spMkLst>
        </pc:spChg>
        <pc:spChg chg="del">
          <ac:chgData name="Fabrice Le Leannec" userId="a265e7a2-8422-41d0-9522-f85d6ef145fa" providerId="ADAL" clId="{6F29669B-875B-4645-8B45-475EAD29A01B}" dt="2023-04-22T06:36:13.778" v="1682" actId="478"/>
          <ac:spMkLst>
            <pc:docMk/>
            <pc:sldMk cId="422698092" sldId="292"/>
            <ac:spMk id="7" creationId="{E00782F7-8DFD-0A19-4A16-0171A59EE75D}"/>
          </ac:spMkLst>
        </pc:spChg>
        <pc:graphicFrameChg chg="add del mod">
          <ac:chgData name="Fabrice Le Leannec" userId="a265e7a2-8422-41d0-9522-f85d6ef145fa" providerId="ADAL" clId="{6F29669B-875B-4645-8B45-475EAD29A01B}" dt="2023-04-22T06:36:27.895" v="1684"/>
          <ac:graphicFrameMkLst>
            <pc:docMk/>
            <pc:sldMk cId="422698092" sldId="292"/>
            <ac:graphicFrameMk id="4" creationId="{2BC1131D-BDA0-CE78-721A-52E8F24F6DA1}"/>
          </ac:graphicFrameMkLst>
        </pc:graphicFrameChg>
        <pc:graphicFrameChg chg="add mod">
          <ac:chgData name="Fabrice Le Leannec" userId="a265e7a2-8422-41d0-9522-f85d6ef145fa" providerId="ADAL" clId="{6F29669B-875B-4645-8B45-475EAD29A01B}" dt="2023-04-22T06:36:41.251" v="1686" actId="1076"/>
          <ac:graphicFrameMkLst>
            <pc:docMk/>
            <pc:sldMk cId="422698092" sldId="292"/>
            <ac:graphicFrameMk id="6" creationId="{3194A962-D3E9-13F3-FE3E-7FBAF94154C7}"/>
          </ac:graphicFrameMkLst>
        </pc:graphicFrameChg>
        <pc:graphicFrameChg chg="add del mod">
          <ac:chgData name="Fabrice Le Leannec" userId="a265e7a2-8422-41d0-9522-f85d6ef145fa" providerId="ADAL" clId="{6F29669B-875B-4645-8B45-475EAD29A01B}" dt="2023-04-22T06:36:47.653" v="1688"/>
          <ac:graphicFrameMkLst>
            <pc:docMk/>
            <pc:sldMk cId="422698092" sldId="292"/>
            <ac:graphicFrameMk id="8" creationId="{FFCBAB82-359D-4D55-5B15-3D8136384983}"/>
          </ac:graphicFrameMkLst>
        </pc:graphicFrameChg>
        <pc:graphicFrameChg chg="add mod">
          <ac:chgData name="Fabrice Le Leannec" userId="a265e7a2-8422-41d0-9522-f85d6ef145fa" providerId="ADAL" clId="{6F29669B-875B-4645-8B45-475EAD29A01B}" dt="2023-04-22T07:12:51.725" v="2263"/>
          <ac:graphicFrameMkLst>
            <pc:docMk/>
            <pc:sldMk cId="422698092" sldId="292"/>
            <ac:graphicFrameMk id="9" creationId="{25ACEE03-9D7C-CAAE-29CF-FF2EA22677B4}"/>
          </ac:graphicFrameMkLst>
        </pc:graphicFrameChg>
      </pc:sldChg>
      <pc:sldChg chg="addSp modSp new mod">
        <pc:chgData name="Fabrice Le Leannec" userId="a265e7a2-8422-41d0-9522-f85d6ef145fa" providerId="ADAL" clId="{6F29669B-875B-4645-8B45-475EAD29A01B}" dt="2023-04-22T07:03:20.857" v="2255" actId="20577"/>
        <pc:sldMkLst>
          <pc:docMk/>
          <pc:sldMk cId="1165497823" sldId="293"/>
        </pc:sldMkLst>
        <pc:spChg chg="mod">
          <ac:chgData name="Fabrice Le Leannec" userId="a265e7a2-8422-41d0-9522-f85d6ef145fa" providerId="ADAL" clId="{6F29669B-875B-4645-8B45-475EAD29A01B}" dt="2023-04-22T07:03:20.857" v="2255" actId="20577"/>
          <ac:spMkLst>
            <pc:docMk/>
            <pc:sldMk cId="1165497823" sldId="293"/>
            <ac:spMk id="2" creationId="{95ADB930-C610-E5CA-07BD-B2AC0E60E6D3}"/>
          </ac:spMkLst>
        </pc:spChg>
        <pc:spChg chg="add mod">
          <ac:chgData name="Fabrice Le Leannec" userId="a265e7a2-8422-41d0-9522-f85d6ef145fa" providerId="ADAL" clId="{6F29669B-875B-4645-8B45-475EAD29A01B}" dt="2023-04-22T06:34:38.082" v="1674" actId="13926"/>
          <ac:spMkLst>
            <pc:docMk/>
            <pc:sldMk cId="1165497823" sldId="293"/>
            <ac:spMk id="7" creationId="{3DED16AA-73D2-3535-4B4E-354E7E53A510}"/>
          </ac:spMkLst>
        </pc:spChg>
      </pc:sldChg>
      <pc:sldChg chg="addSp delSp modSp add mod">
        <pc:chgData name="Fabrice Le Leannec" userId="a265e7a2-8422-41d0-9522-f85d6ef145fa" providerId="ADAL" clId="{6F29669B-875B-4645-8B45-475EAD29A01B}" dt="2023-04-22T06:51:35.558" v="1741" actId="13926"/>
        <pc:sldMkLst>
          <pc:docMk/>
          <pc:sldMk cId="1575286600" sldId="294"/>
        </pc:sldMkLst>
        <pc:spChg chg="mod">
          <ac:chgData name="Fabrice Le Leannec" userId="a265e7a2-8422-41d0-9522-f85d6ef145fa" providerId="ADAL" clId="{6F29669B-875B-4645-8B45-475EAD29A01B}" dt="2023-04-22T06:49:54.933" v="1730" actId="1076"/>
          <ac:spMkLst>
            <pc:docMk/>
            <pc:sldMk cId="1575286600" sldId="294"/>
            <ac:spMk id="2" creationId="{C326FC6F-7122-EE4F-A6D0-C874EBDFD5EC}"/>
          </ac:spMkLst>
        </pc:spChg>
        <pc:graphicFrameChg chg="add mod modGraphic">
          <ac:chgData name="Fabrice Le Leannec" userId="a265e7a2-8422-41d0-9522-f85d6ef145fa" providerId="ADAL" clId="{6F29669B-875B-4645-8B45-475EAD29A01B}" dt="2023-04-22T06:51:24.686" v="1740" actId="13926"/>
          <ac:graphicFrameMkLst>
            <pc:docMk/>
            <pc:sldMk cId="1575286600" sldId="294"/>
            <ac:graphicFrameMk id="4" creationId="{2794C190-55CA-30FE-211F-93B2857D4187}"/>
          </ac:graphicFrameMkLst>
        </pc:graphicFrameChg>
        <pc:graphicFrameChg chg="del">
          <ac:chgData name="Fabrice Le Leannec" userId="a265e7a2-8422-41d0-9522-f85d6ef145fa" providerId="ADAL" clId="{6F29669B-875B-4645-8B45-475EAD29A01B}" dt="2023-04-22T06:48:29.049" v="1705" actId="478"/>
          <ac:graphicFrameMkLst>
            <pc:docMk/>
            <pc:sldMk cId="1575286600" sldId="294"/>
            <ac:graphicFrameMk id="6" creationId="{3194A962-D3E9-13F3-FE3E-7FBAF94154C7}"/>
          </ac:graphicFrameMkLst>
        </pc:graphicFrameChg>
        <pc:graphicFrameChg chg="add mod modGraphic">
          <ac:chgData name="Fabrice Le Leannec" userId="a265e7a2-8422-41d0-9522-f85d6ef145fa" providerId="ADAL" clId="{6F29669B-875B-4645-8B45-475EAD29A01B}" dt="2023-04-22T06:51:35.558" v="1741" actId="13926"/>
          <ac:graphicFrameMkLst>
            <pc:docMk/>
            <pc:sldMk cId="1575286600" sldId="294"/>
            <ac:graphicFrameMk id="7" creationId="{31E95D5E-9F3D-85E9-330B-06EFC539B783}"/>
          </ac:graphicFrameMkLst>
        </pc:graphicFrameChg>
        <pc:graphicFrameChg chg="del">
          <ac:chgData name="Fabrice Le Leannec" userId="a265e7a2-8422-41d0-9522-f85d6ef145fa" providerId="ADAL" clId="{6F29669B-875B-4645-8B45-475EAD29A01B}" dt="2023-04-22T06:48:29.049" v="1705" actId="478"/>
          <ac:graphicFrameMkLst>
            <pc:docMk/>
            <pc:sldMk cId="1575286600" sldId="294"/>
            <ac:graphicFrameMk id="9" creationId="{25ACEE03-9D7C-CAAE-29CF-FF2EA22677B4}"/>
          </ac:graphicFrameMkLst>
        </pc:graphicFrameChg>
      </pc:sldChg>
      <pc:sldChg chg="addSp delSp modSp add mod">
        <pc:chgData name="Fabrice Le Leannec" userId="a265e7a2-8422-41d0-9522-f85d6ef145fa" providerId="ADAL" clId="{6F29669B-875B-4645-8B45-475EAD29A01B}" dt="2023-04-22T06:59:41.208" v="2010" actId="20577"/>
        <pc:sldMkLst>
          <pc:docMk/>
          <pc:sldMk cId="2817225200" sldId="295"/>
        </pc:sldMkLst>
        <pc:spChg chg="mod">
          <ac:chgData name="Fabrice Le Leannec" userId="a265e7a2-8422-41d0-9522-f85d6ef145fa" providerId="ADAL" clId="{6F29669B-875B-4645-8B45-475EAD29A01B}" dt="2023-04-22T06:59:41.208" v="2010" actId="20577"/>
          <ac:spMkLst>
            <pc:docMk/>
            <pc:sldMk cId="2817225200" sldId="295"/>
            <ac:spMk id="2" creationId="{C326FC6F-7122-EE4F-A6D0-C874EBDFD5EC}"/>
          </ac:spMkLst>
        </pc:spChg>
        <pc:spChg chg="add mod">
          <ac:chgData name="Fabrice Le Leannec" userId="a265e7a2-8422-41d0-9522-f85d6ef145fa" providerId="ADAL" clId="{6F29669B-875B-4645-8B45-475EAD29A01B}" dt="2023-04-22T06:57:05.606" v="1913" actId="14100"/>
          <ac:spMkLst>
            <pc:docMk/>
            <pc:sldMk cId="2817225200" sldId="295"/>
            <ac:spMk id="8" creationId="{753DD9DF-B692-AB65-2B79-F0351533F891}"/>
          </ac:spMkLst>
        </pc:spChg>
        <pc:spChg chg="add mod">
          <ac:chgData name="Fabrice Le Leannec" userId="a265e7a2-8422-41d0-9522-f85d6ef145fa" providerId="ADAL" clId="{6F29669B-875B-4645-8B45-475EAD29A01B}" dt="2023-04-22T06:57:58.511" v="1960" actId="1076"/>
          <ac:spMkLst>
            <pc:docMk/>
            <pc:sldMk cId="2817225200" sldId="295"/>
            <ac:spMk id="11" creationId="{15CC4A23-8E9D-104B-3FF6-B0978C8636A2}"/>
          </ac:spMkLst>
        </pc:spChg>
        <pc:spChg chg="add mod">
          <ac:chgData name="Fabrice Le Leannec" userId="a265e7a2-8422-41d0-9522-f85d6ef145fa" providerId="ADAL" clId="{6F29669B-875B-4645-8B45-475EAD29A01B}" dt="2023-04-22T06:58:46.903" v="2001" actId="20577"/>
          <ac:spMkLst>
            <pc:docMk/>
            <pc:sldMk cId="2817225200" sldId="295"/>
            <ac:spMk id="12" creationId="{AECB5ACF-62F6-EC2A-5C48-6AC93F18E2B0}"/>
          </ac:spMkLst>
        </pc:spChg>
        <pc:graphicFrameChg chg="add mod">
          <ac:chgData name="Fabrice Le Leannec" userId="a265e7a2-8422-41d0-9522-f85d6ef145fa" providerId="ADAL" clId="{6F29669B-875B-4645-8B45-475EAD29A01B}" dt="2023-04-22T06:58:08.727" v="1961" actId="1076"/>
          <ac:graphicFrameMkLst>
            <pc:docMk/>
            <pc:sldMk cId="2817225200" sldId="295"/>
            <ac:graphicFrameMk id="4" creationId="{1CA0AF59-3CA1-5D97-08A0-FA946BCA7CA9}"/>
          </ac:graphicFrameMkLst>
        </pc:graphicFrameChg>
        <pc:graphicFrameChg chg="del">
          <ac:chgData name="Fabrice Le Leannec" userId="a265e7a2-8422-41d0-9522-f85d6ef145fa" providerId="ADAL" clId="{6F29669B-875B-4645-8B45-475EAD29A01B}" dt="2023-04-22T06:53:15.064" v="1816" actId="478"/>
          <ac:graphicFrameMkLst>
            <pc:docMk/>
            <pc:sldMk cId="2817225200" sldId="295"/>
            <ac:graphicFrameMk id="6" creationId="{3194A962-D3E9-13F3-FE3E-7FBAF94154C7}"/>
          </ac:graphicFrameMkLst>
        </pc:graphicFrameChg>
        <pc:graphicFrameChg chg="add mod">
          <ac:chgData name="Fabrice Le Leannec" userId="a265e7a2-8422-41d0-9522-f85d6ef145fa" providerId="ADAL" clId="{6F29669B-875B-4645-8B45-475EAD29A01B}" dt="2023-04-22T06:58:08.727" v="1961" actId="1076"/>
          <ac:graphicFrameMkLst>
            <pc:docMk/>
            <pc:sldMk cId="2817225200" sldId="295"/>
            <ac:graphicFrameMk id="7" creationId="{15A76578-AB7E-A28A-F616-24BBA11D01A8}"/>
          </ac:graphicFrameMkLst>
        </pc:graphicFrameChg>
        <pc:graphicFrameChg chg="del">
          <ac:chgData name="Fabrice Le Leannec" userId="a265e7a2-8422-41d0-9522-f85d6ef145fa" providerId="ADAL" clId="{6F29669B-875B-4645-8B45-475EAD29A01B}" dt="2023-04-22T06:53:15.064" v="1816" actId="478"/>
          <ac:graphicFrameMkLst>
            <pc:docMk/>
            <pc:sldMk cId="2817225200" sldId="295"/>
            <ac:graphicFrameMk id="9" creationId="{25ACEE03-9D7C-CAAE-29CF-FF2EA22677B4}"/>
          </ac:graphicFrameMkLst>
        </pc:graphicFrameChg>
      </pc:sldChg>
    </pc:docChg>
  </pc:docChgLst>
  <pc:docChgLst>
    <pc:chgData name="Franck Galpin" userId="7b84b973-8f18-4f51-b749-aa8b68ae8c45" providerId="ADAL" clId="{5869BD87-002C-4F80-AB7E-CF6FABD06B60}"/>
    <pc:docChg chg="undo custSel addSld delSld modSld">
      <pc:chgData name="Franck Galpin" userId="7b84b973-8f18-4f51-b749-aa8b68ae8c45" providerId="ADAL" clId="{5869BD87-002C-4F80-AB7E-CF6FABD06B60}" dt="2023-01-16T06:21:19.106" v="1594" actId="47"/>
      <pc:docMkLst>
        <pc:docMk/>
      </pc:docMkLst>
      <pc:sldChg chg="modSp mod">
        <pc:chgData name="Franck Galpin" userId="7b84b973-8f18-4f51-b749-aa8b68ae8c45" providerId="ADAL" clId="{5869BD87-002C-4F80-AB7E-CF6FABD06B60}" dt="2023-01-11T13:19:15.413" v="104" actId="115"/>
        <pc:sldMkLst>
          <pc:docMk/>
          <pc:sldMk cId="3428629291" sldId="278"/>
        </pc:sldMkLst>
        <pc:spChg chg="mod">
          <ac:chgData name="Franck Galpin" userId="7b84b973-8f18-4f51-b749-aa8b68ae8c45" providerId="ADAL" clId="{5869BD87-002C-4F80-AB7E-CF6FABD06B60}" dt="2023-01-11T13:18:23.722" v="10" actId="2763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5869BD87-002C-4F80-AB7E-CF6FABD06B60}" dt="2023-01-11T13:19:15.413" v="104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5869BD87-002C-4F80-AB7E-CF6FABD06B60}" dt="2023-01-11T13:38:57.051" v="512" actId="14100"/>
        <pc:sldMkLst>
          <pc:docMk/>
          <pc:sldMk cId="2928223200" sldId="281"/>
        </pc:sldMkLst>
        <pc:spChg chg="mod">
          <ac:chgData name="Franck Galpin" userId="7b84b973-8f18-4f51-b749-aa8b68ae8c45" providerId="ADAL" clId="{5869BD87-002C-4F80-AB7E-CF6FABD06B60}" dt="2023-01-11T13:19:42.147" v="13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5869BD87-002C-4F80-AB7E-CF6FABD06B60}" dt="2023-01-11T13:24:35.066" v="166" actId="1076"/>
          <ac:spMkLst>
            <pc:docMk/>
            <pc:sldMk cId="2928223200" sldId="281"/>
            <ac:spMk id="6" creationId="{95303EC3-68DB-4E2C-BCB3-9CA7DE498D93}"/>
          </ac:spMkLst>
        </pc:spChg>
        <pc:spChg chg="add mod">
          <ac:chgData name="Franck Galpin" userId="7b84b973-8f18-4f51-b749-aa8b68ae8c45" providerId="ADAL" clId="{5869BD87-002C-4F80-AB7E-CF6FABD06B60}" dt="2023-01-11T13:25:56.344" v="189" actId="14100"/>
          <ac:spMkLst>
            <pc:docMk/>
            <pc:sldMk cId="2928223200" sldId="281"/>
            <ac:spMk id="8" creationId="{44215102-7061-47FA-BB3B-62FD1564EF79}"/>
          </ac:spMkLst>
        </pc:spChg>
        <pc:spChg chg="del">
          <ac:chgData name="Franck Galpin" userId="7b84b973-8f18-4f51-b749-aa8b68ae8c45" providerId="ADAL" clId="{5869BD87-002C-4F80-AB7E-CF6FABD06B60}" dt="2023-01-11T13:19:46.146" v="135" actId="478"/>
          <ac:spMkLst>
            <pc:docMk/>
            <pc:sldMk cId="2928223200" sldId="281"/>
            <ac:spMk id="9" creationId="{7ACA89D6-E86F-4A49-9847-1010CEE04546}"/>
          </ac:spMkLst>
        </pc:spChg>
        <pc:spChg chg="add mod">
          <ac:chgData name="Franck Galpin" userId="7b84b973-8f18-4f51-b749-aa8b68ae8c45" providerId="ADAL" clId="{5869BD87-002C-4F80-AB7E-CF6FABD06B60}" dt="2023-01-11T13:38:57.051" v="512" actId="14100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4" creationId="{33AB872D-88E9-9764-1A41-12FDA684CDC8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6" creationId="{7958186C-6A90-86E4-BB29-E2975FC62F55}"/>
          </ac:spMkLst>
        </pc:spChg>
        <pc:spChg chg="add mod">
          <ac:chgData name="Franck Galpin" userId="7b84b973-8f18-4f51-b749-aa8b68ae8c45" providerId="ADAL" clId="{5869BD87-002C-4F80-AB7E-CF6FABD06B60}" dt="2023-01-11T13:26:18.485" v="209" actId="1076"/>
          <ac:spMkLst>
            <pc:docMk/>
            <pc:sldMk cId="2928223200" sldId="281"/>
            <ac:spMk id="17" creationId="{A9FA3FCD-C548-4CE6-993F-3EEAF4C00D24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1" creationId="{A4745702-826E-B5C5-8076-5652A412E6C7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2" creationId="{0315ACA9-0E0B-CB48-02ED-4DBD7A1C5BC7}"/>
          </ac:spMkLst>
        </pc:spChg>
        <pc:picChg chg="del">
          <ac:chgData name="Franck Galpin" userId="7b84b973-8f18-4f51-b749-aa8b68ae8c45" providerId="ADAL" clId="{5869BD87-002C-4F80-AB7E-CF6FABD06B60}" dt="2023-01-11T13:19:48.089" v="136" actId="478"/>
          <ac:picMkLst>
            <pc:docMk/>
            <pc:sldMk cId="2928223200" sldId="281"/>
            <ac:picMk id="7" creationId="{12425B07-60F4-F42F-B4CF-FF8969D4AC07}"/>
          </ac:picMkLst>
        </pc:picChg>
        <pc:picChg chg="add mod">
          <ac:chgData name="Franck Galpin" userId="7b84b973-8f18-4f51-b749-aa8b68ae8c45" providerId="ADAL" clId="{5869BD87-002C-4F80-AB7E-CF6FABD06B60}" dt="2023-01-11T13:23:57.721" v="148" actId="1076"/>
          <ac:picMkLst>
            <pc:docMk/>
            <pc:sldMk cId="2928223200" sldId="281"/>
            <ac:picMk id="11" creationId="{0F594BAE-A0DC-4CD1-B54D-506756B83A34}"/>
          </ac:picMkLst>
        </pc:picChg>
      </pc:sldChg>
      <pc:sldChg chg="del">
        <pc:chgData name="Franck Galpin" userId="7b84b973-8f18-4f51-b749-aa8b68ae8c45" providerId="ADAL" clId="{5869BD87-002C-4F80-AB7E-CF6FABD06B60}" dt="2023-01-11T13:33:14.408" v="433" actId="47"/>
        <pc:sldMkLst>
          <pc:docMk/>
          <pc:sldMk cId="2282194731" sldId="282"/>
        </pc:sldMkLst>
      </pc:sldChg>
      <pc:sldChg chg="del">
        <pc:chgData name="Franck Galpin" userId="7b84b973-8f18-4f51-b749-aa8b68ae8c45" providerId="ADAL" clId="{5869BD87-002C-4F80-AB7E-CF6FABD06B60}" dt="2023-01-11T13:33:15.649" v="434" actId="47"/>
        <pc:sldMkLst>
          <pc:docMk/>
          <pc:sldMk cId="1501480020" sldId="283"/>
        </pc:sldMkLst>
      </pc:sldChg>
      <pc:sldChg chg="del">
        <pc:chgData name="Franck Galpin" userId="7b84b973-8f18-4f51-b749-aa8b68ae8c45" providerId="ADAL" clId="{5869BD87-002C-4F80-AB7E-CF6FABD06B60}" dt="2023-01-11T13:33:16.611" v="435" actId="47"/>
        <pc:sldMkLst>
          <pc:docMk/>
          <pc:sldMk cId="3058713369" sldId="284"/>
        </pc:sldMkLst>
      </pc:sldChg>
      <pc:sldChg chg="addSp delSp modSp del mod">
        <pc:chgData name="Franck Galpin" userId="7b84b973-8f18-4f51-b749-aa8b68ae8c45" providerId="ADAL" clId="{5869BD87-002C-4F80-AB7E-CF6FABD06B60}" dt="2023-01-16T06:20:56.047" v="1593" actId="47"/>
        <pc:sldMkLst>
          <pc:docMk/>
          <pc:sldMk cId="3869530870" sldId="285"/>
        </pc:sldMkLst>
        <pc:spChg chg="add mod">
          <ac:chgData name="Franck Galpin" userId="7b84b973-8f18-4f51-b749-aa8b68ae8c45" providerId="ADAL" clId="{5869BD87-002C-4F80-AB7E-CF6FABD06B60}" dt="2023-01-13T17:37:12.320" v="1586" actId="1076"/>
          <ac:spMkLst>
            <pc:docMk/>
            <pc:sldMk cId="3869530870" sldId="285"/>
            <ac:spMk id="2" creationId="{008917F2-801D-4616-A9D9-D8BB56ED3012}"/>
          </ac:spMkLst>
        </pc:spChg>
        <pc:spChg chg="del mod">
          <ac:chgData name="Franck Galpin" userId="7b84b973-8f18-4f51-b749-aa8b68ae8c45" providerId="ADAL" clId="{5869BD87-002C-4F80-AB7E-CF6FABD06B60}" dt="2023-01-11T13:49:40.803" v="1315" actId="478"/>
          <ac:spMkLst>
            <pc:docMk/>
            <pc:sldMk cId="3869530870" sldId="285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1T13:51:01.407" v="1328" actId="14100"/>
          <ac:spMkLst>
            <pc:docMk/>
            <pc:sldMk cId="3869530870" sldId="285"/>
            <ac:spMk id="6" creationId="{0915656D-D807-F8F2-3577-13F5AA01FC5D}"/>
          </ac:spMkLst>
        </pc:spChg>
        <pc:spChg chg="del mod">
          <ac:chgData name="Franck Galpin" userId="7b84b973-8f18-4f51-b749-aa8b68ae8c45" providerId="ADAL" clId="{5869BD87-002C-4F80-AB7E-CF6FABD06B60}" dt="2023-01-11T13:49:38.979" v="1314" actId="478"/>
          <ac:spMkLst>
            <pc:docMk/>
            <pc:sldMk cId="3869530870" sldId="285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3:52:59.272" v="1338" actId="20577"/>
          <ac:spMkLst>
            <pc:docMk/>
            <pc:sldMk cId="3869530870" sldId="285"/>
            <ac:spMk id="7" creationId="{DAC6BCDC-E330-4B64-B414-F1D492980A91}"/>
          </ac:spMkLst>
        </pc:spChg>
        <pc:spChg chg="del">
          <ac:chgData name="Franck Galpin" userId="7b84b973-8f18-4f51-b749-aa8b68ae8c45" providerId="ADAL" clId="{5869BD87-002C-4F80-AB7E-CF6FABD06B60}" dt="2023-01-11T13:49:41.800" v="1316" actId="478"/>
          <ac:spMkLst>
            <pc:docMk/>
            <pc:sldMk cId="3869530870" sldId="285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49:36.923" v="1313" actId="478"/>
          <ac:spMkLst>
            <pc:docMk/>
            <pc:sldMk cId="3869530870" sldId="285"/>
            <ac:spMk id="9" creationId="{8229A7DF-175E-2EC2-EF44-EDA2E677BD3C}"/>
          </ac:spMkLst>
        </pc:spChg>
        <pc:spChg chg="del">
          <ac:chgData name="Franck Galpin" userId="7b84b973-8f18-4f51-b749-aa8b68ae8c45" providerId="ADAL" clId="{5869BD87-002C-4F80-AB7E-CF6FABD06B60}" dt="2023-01-11T13:49:34.368" v="1312" actId="478"/>
          <ac:spMkLst>
            <pc:docMk/>
            <pc:sldMk cId="3869530870" sldId="285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0:56.023" v="1327" actId="1076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2:46.627" v="1335" actId="1076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addSp delSp modSp add mod">
        <pc:chgData name="Franck Galpin" userId="7b84b973-8f18-4f51-b749-aa8b68ae8c45" providerId="ADAL" clId="{5869BD87-002C-4F80-AB7E-CF6FABD06B60}" dt="2023-01-11T13:49:18.831" v="1296" actId="20577"/>
        <pc:sldMkLst>
          <pc:docMk/>
          <pc:sldMk cId="545093500" sldId="286"/>
        </pc:sldMkLst>
        <pc:spChg chg="mod">
          <ac:chgData name="Franck Galpin" userId="7b84b973-8f18-4f51-b749-aa8b68ae8c45" providerId="ADAL" clId="{5869BD87-002C-4F80-AB7E-CF6FABD06B60}" dt="2023-01-11T13:35:35.977" v="506" actId="20577"/>
          <ac:spMkLst>
            <pc:docMk/>
            <pc:sldMk cId="545093500" sldId="286"/>
            <ac:spMk id="2" creationId="{C326FC6F-7122-EE4F-A6D0-C874EBDFD5EC}"/>
          </ac:spMkLst>
        </pc:spChg>
        <pc:spChg chg="mod">
          <ac:chgData name="Franck Galpin" userId="7b84b973-8f18-4f51-b749-aa8b68ae8c45" providerId="ADAL" clId="{5869BD87-002C-4F80-AB7E-CF6FABD06B60}" dt="2023-01-11T13:49:18.831" v="1296" actId="20577"/>
          <ac:spMkLst>
            <pc:docMk/>
            <pc:sldMk cId="545093500" sldId="286"/>
            <ac:spMk id="13" creationId="{08481C59-FD6F-4B2A-9DC1-9F60D57AB3FF}"/>
          </ac:spMkLst>
        </pc:spChg>
        <pc:picChg chg="add mod">
          <ac:chgData name="Franck Galpin" userId="7b84b973-8f18-4f51-b749-aa8b68ae8c45" providerId="ADAL" clId="{5869BD87-002C-4F80-AB7E-CF6FABD06B60}" dt="2023-01-11T13:35:10.854" v="483" actId="1076"/>
          <ac:picMkLst>
            <pc:docMk/>
            <pc:sldMk cId="545093500" sldId="286"/>
            <ac:picMk id="10" creationId="{18A807DE-20B3-41E8-B77E-1BAEF6ACE422}"/>
          </ac:picMkLst>
        </pc:picChg>
        <pc:picChg chg="del">
          <ac:chgData name="Franck Galpin" userId="7b84b973-8f18-4f51-b749-aa8b68ae8c45" providerId="ADAL" clId="{5869BD87-002C-4F80-AB7E-CF6FABD06B60}" dt="2023-01-11T13:35:16.447" v="484" actId="478"/>
          <ac:picMkLst>
            <pc:docMk/>
            <pc:sldMk cId="545093500" sldId="286"/>
            <ac:picMk id="11" creationId="{0F594BAE-A0DC-4CD1-B54D-506756B83A34}"/>
          </ac:picMkLst>
        </pc:picChg>
      </pc:sldChg>
      <pc:sldChg chg="delSp modSp add mod">
        <pc:chgData name="Franck Galpin" userId="7b84b973-8f18-4f51-b749-aa8b68ae8c45" providerId="ADAL" clId="{5869BD87-002C-4F80-AB7E-CF6FABD06B60}" dt="2023-01-13T17:37:27.011" v="1589" actId="20577"/>
        <pc:sldMkLst>
          <pc:docMk/>
          <pc:sldMk cId="1399144130" sldId="287"/>
        </pc:sldMkLst>
        <pc:spChg chg="del mod">
          <ac:chgData name="Franck Galpin" userId="7b84b973-8f18-4f51-b749-aa8b68ae8c45" providerId="ADAL" clId="{5869BD87-002C-4F80-AB7E-CF6FABD06B60}" dt="2023-01-11T13:53:50.496" v="1350" actId="478"/>
          <ac:spMkLst>
            <pc:docMk/>
            <pc:sldMk cId="1399144130" sldId="287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3T17:37:27.011" v="1589" actId="20577"/>
          <ac:spMkLst>
            <pc:docMk/>
            <pc:sldMk cId="1399144130" sldId="287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3:32.155" v="1341" actId="478"/>
          <ac:spMkLst>
            <pc:docMk/>
            <pc:sldMk cId="1399144130" sldId="287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53:31.127" v="1340" actId="478"/>
          <ac:spMkLst>
            <pc:docMk/>
            <pc:sldMk cId="1399144130" sldId="287"/>
            <ac:spMk id="9" creationId="{8229A7DF-175E-2EC2-EF44-EDA2E677BD3C}"/>
          </ac:spMkLst>
        </pc:spChg>
        <pc:spChg chg="mod">
          <ac:chgData name="Franck Galpin" userId="7b84b973-8f18-4f51-b749-aa8b68ae8c45" providerId="ADAL" clId="{5869BD87-002C-4F80-AB7E-CF6FABD06B60}" dt="2023-01-11T13:54:07.433" v="1353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addSp delSp modSp add del mod">
        <pc:chgData name="Franck Galpin" userId="7b84b973-8f18-4f51-b749-aa8b68ae8c45" providerId="ADAL" clId="{5869BD87-002C-4F80-AB7E-CF6FABD06B60}" dt="2023-01-16T06:21:19.106" v="1594" actId="47"/>
        <pc:sldMkLst>
          <pc:docMk/>
          <pc:sldMk cId="4091888224" sldId="288"/>
        </pc:sldMkLst>
        <pc:spChg chg="mod">
          <ac:chgData name="Franck Galpin" userId="7b84b973-8f18-4f51-b749-aa8b68ae8c45" providerId="ADAL" clId="{5869BD87-002C-4F80-AB7E-CF6FABD06B60}" dt="2023-01-11T15:39:33.556" v="1585" actId="20577"/>
          <ac:spMkLst>
            <pc:docMk/>
            <pc:sldMk cId="4091888224" sldId="288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9:52.096" v="1513" actId="478"/>
          <ac:spMkLst>
            <pc:docMk/>
            <pc:sldMk cId="4091888224" sldId="288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4:03:48.129" v="1540" actId="20577"/>
          <ac:spMkLst>
            <pc:docMk/>
            <pc:sldMk cId="4091888224" sldId="288"/>
            <ac:spMk id="9" creationId="{4C8E2774-2885-4535-A920-FD74B0F56E11}"/>
          </ac:spMkLst>
        </pc:spChg>
        <pc:spChg chg="add mod">
          <ac:chgData name="Franck Galpin" userId="7b84b973-8f18-4f51-b749-aa8b68ae8c45" providerId="ADAL" clId="{5869BD87-002C-4F80-AB7E-CF6FABD06B60}" dt="2023-01-11T14:03:39.480" v="1536" actId="20577"/>
          <ac:spMkLst>
            <pc:docMk/>
            <pc:sldMk cId="4091888224" sldId="288"/>
            <ac:spMk id="11" creationId="{6781C0DB-BE42-41FC-9037-833DF0207836}"/>
          </ac:spMkLst>
        </pc:spChg>
        <pc:spChg chg="mod">
          <ac:chgData name="Franck Galpin" userId="7b84b973-8f18-4f51-b749-aa8b68ae8c45" providerId="ADAL" clId="{5869BD87-002C-4F80-AB7E-CF6FABD06B60}" dt="2023-01-11T14:03:44.343" v="1538" actId="20577"/>
          <ac:spMkLst>
            <pc:docMk/>
            <pc:sldMk cId="4091888224" sldId="288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9:02.464" v="1491" actId="2166"/>
          <ac:graphicFrameMkLst>
            <pc:docMk/>
            <pc:sldMk cId="4091888224" sldId="288"/>
            <ac:graphicFrameMk id="2" creationId="{E27A5CFD-A587-43FB-A53B-0C184948B062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9:38.387" v="1504" actId="1076"/>
          <ac:graphicFrameMkLst>
            <pc:docMk/>
            <pc:sldMk cId="4091888224" sldId="288"/>
            <ac:graphicFrameMk id="4" creationId="{EF54BAD0-7D7E-40C0-821D-DA54461F3A35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4:03:24.308" v="1517" actId="1076"/>
          <ac:graphicFrameMkLst>
            <pc:docMk/>
            <pc:sldMk cId="4091888224" sldId="288"/>
            <ac:graphicFrameMk id="8" creationId="{09A12BC9-2604-496F-BC5D-683C8660CCBF}"/>
          </ac:graphicFrameMkLst>
        </pc:graphicFrameChg>
      </pc:sldChg>
      <pc:sldChg chg="add">
        <pc:chgData name="Franck Galpin" userId="7b84b973-8f18-4f51-b749-aa8b68ae8c45" providerId="ADAL" clId="{5869BD87-002C-4F80-AB7E-CF6FABD06B60}" dt="2023-01-16T06:20:50.821" v="1592"/>
        <pc:sldMkLst>
          <pc:docMk/>
          <pc:sldMk cId="3677286232" sldId="289"/>
        </pc:sldMkLst>
      </pc:sldChg>
    </pc:docChg>
  </pc:docChgLst>
  <pc:docChgLst>
    <pc:chgData name="Franck Galpin" userId="7b84b973-8f18-4f51-b749-aa8b68ae8c45" providerId="ADAL" clId="{BB3CD52D-4C3F-4388-955B-C5E573A43787}"/>
    <pc:docChg chg="undo custSel addSld delSld modSld sldOrd">
      <pc:chgData name="Franck Galpin" userId="7b84b973-8f18-4f51-b749-aa8b68ae8c45" providerId="ADAL" clId="{BB3CD52D-4C3F-4388-955B-C5E573A43787}" dt="2023-04-21T12:15:09.196" v="1542" actId="20577"/>
      <pc:docMkLst>
        <pc:docMk/>
      </pc:docMkLst>
      <pc:sldChg chg="modSp mod">
        <pc:chgData name="Franck Galpin" userId="7b84b973-8f18-4f51-b749-aa8b68ae8c45" providerId="ADAL" clId="{BB3CD52D-4C3F-4388-955B-C5E573A43787}" dt="2023-04-21T06:52:09.348" v="36" actId="14100"/>
        <pc:sldMkLst>
          <pc:docMk/>
          <pc:sldMk cId="3428629291" sldId="278"/>
        </pc:sldMkLst>
        <pc:spChg chg="mod">
          <ac:chgData name="Franck Galpin" userId="7b84b973-8f18-4f51-b749-aa8b68ae8c45" providerId="ADAL" clId="{BB3CD52D-4C3F-4388-955B-C5E573A43787}" dt="2023-04-21T06:50:57.512" v="12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BB3CD52D-4C3F-4388-955B-C5E573A43787}" dt="2023-04-21T06:52:09.348" v="36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Sp modSp mod">
        <pc:chgData name="Franck Galpin" userId="7b84b973-8f18-4f51-b749-aa8b68ae8c45" providerId="ADAL" clId="{BB3CD52D-4C3F-4388-955B-C5E573A43787}" dt="2023-04-21T08:43:15.356" v="1312" actId="20577"/>
        <pc:sldMkLst>
          <pc:docMk/>
          <pc:sldMk cId="2928223200" sldId="281"/>
        </pc:sldMkLst>
        <pc:spChg chg="mod">
          <ac:chgData name="Franck Galpin" userId="7b84b973-8f18-4f51-b749-aa8b68ae8c45" providerId="ADAL" clId="{BB3CD52D-4C3F-4388-955B-C5E573A43787}" dt="2023-04-21T08:31:20.508" v="895" actId="403"/>
          <ac:spMkLst>
            <pc:docMk/>
            <pc:sldMk cId="2928223200" sldId="281"/>
            <ac:spMk id="2" creationId="{C326FC6F-7122-EE4F-A6D0-C874EBDFD5EC}"/>
          </ac:spMkLst>
        </pc:spChg>
        <pc:spChg chg="del">
          <ac:chgData name="Franck Galpin" userId="7b84b973-8f18-4f51-b749-aa8b68ae8c45" providerId="ADAL" clId="{BB3CD52D-4C3F-4388-955B-C5E573A43787}" dt="2023-04-21T06:52:26.347" v="46" actId="478"/>
          <ac:spMkLst>
            <pc:docMk/>
            <pc:sldMk cId="2928223200" sldId="281"/>
            <ac:spMk id="11" creationId="{0822C902-913A-14C2-1541-848528A70399}"/>
          </ac:spMkLst>
        </pc:spChg>
        <pc:spChg chg="mod">
          <ac:chgData name="Franck Galpin" userId="7b84b973-8f18-4f51-b749-aa8b68ae8c45" providerId="ADAL" clId="{BB3CD52D-4C3F-4388-955B-C5E573A43787}" dt="2023-04-21T08:43:15.356" v="1312" actId="20577"/>
          <ac:spMkLst>
            <pc:docMk/>
            <pc:sldMk cId="2928223200" sldId="281"/>
            <ac:spMk id="13" creationId="{08481C59-FD6F-4B2A-9DC1-9F60D57AB3FF}"/>
          </ac:spMkLst>
        </pc:spChg>
        <pc:picChg chg="del">
          <ac:chgData name="Franck Galpin" userId="7b84b973-8f18-4f51-b749-aa8b68ae8c45" providerId="ADAL" clId="{BB3CD52D-4C3F-4388-955B-C5E573A43787}" dt="2023-04-21T06:52:25.471" v="45" actId="478"/>
          <ac:picMkLst>
            <pc:docMk/>
            <pc:sldMk cId="2928223200" sldId="281"/>
            <ac:picMk id="4" creationId="{FBC74558-391B-0229-1AF8-8AB32F86DEF0}"/>
          </ac:picMkLst>
        </pc:picChg>
        <pc:cxnChg chg="del">
          <ac:chgData name="Franck Galpin" userId="7b84b973-8f18-4f51-b749-aa8b68ae8c45" providerId="ADAL" clId="{BB3CD52D-4C3F-4388-955B-C5E573A43787}" dt="2023-04-21T06:52:27.170" v="47" actId="478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delSp modSp del mod">
        <pc:chgData name="Franck Galpin" userId="7b84b973-8f18-4f51-b749-aa8b68ae8c45" providerId="ADAL" clId="{BB3CD52D-4C3F-4388-955B-C5E573A43787}" dt="2023-04-21T08:42:07.081" v="1259" actId="47"/>
        <pc:sldMkLst>
          <pc:docMk/>
          <pc:sldMk cId="545093500" sldId="286"/>
        </pc:sldMkLst>
        <pc:spChg chg="mod">
          <ac:chgData name="Franck Galpin" userId="7b84b973-8f18-4f51-b749-aa8b68ae8c45" providerId="ADAL" clId="{BB3CD52D-4C3F-4388-955B-C5E573A43787}" dt="2023-04-21T06:58:37.239" v="90" actId="20577"/>
          <ac:spMkLst>
            <pc:docMk/>
            <pc:sldMk cId="545093500" sldId="286"/>
            <ac:spMk id="2" creationId="{C326FC6F-7122-EE4F-A6D0-C874EBDFD5EC}"/>
          </ac:spMkLst>
        </pc:spChg>
        <pc:spChg chg="mod">
          <ac:chgData name="Franck Galpin" userId="7b84b973-8f18-4f51-b749-aa8b68ae8c45" providerId="ADAL" clId="{BB3CD52D-4C3F-4388-955B-C5E573A43787}" dt="2023-04-21T06:58:47.614" v="98" actId="20577"/>
          <ac:spMkLst>
            <pc:docMk/>
            <pc:sldMk cId="545093500" sldId="286"/>
            <ac:spMk id="6" creationId="{B60B4838-E36B-DFB4-65B8-76ECDF20B6B2}"/>
          </ac:spMkLst>
        </pc:spChg>
        <pc:spChg chg="del">
          <ac:chgData name="Franck Galpin" userId="7b84b973-8f18-4f51-b749-aa8b68ae8c45" providerId="ADAL" clId="{BB3CD52D-4C3F-4388-955B-C5E573A43787}" dt="2023-04-21T06:58:28.098" v="74" actId="478"/>
          <ac:spMkLst>
            <pc:docMk/>
            <pc:sldMk cId="545093500" sldId="286"/>
            <ac:spMk id="8" creationId="{BEBB44A0-0B5F-B016-AFD5-76E1D829ACF6}"/>
          </ac:spMkLst>
        </pc:spChg>
        <pc:picChg chg="del">
          <ac:chgData name="Franck Galpin" userId="7b84b973-8f18-4f51-b749-aa8b68ae8c45" providerId="ADAL" clId="{BB3CD52D-4C3F-4388-955B-C5E573A43787}" dt="2023-04-21T06:58:25.617" v="72" actId="478"/>
          <ac:picMkLst>
            <pc:docMk/>
            <pc:sldMk cId="545093500" sldId="286"/>
            <ac:picMk id="4" creationId="{C05A25AA-C2A3-8113-7D1B-B0E95C25BC06}"/>
          </ac:picMkLst>
        </pc:picChg>
        <pc:cxnChg chg="del">
          <ac:chgData name="Franck Galpin" userId="7b84b973-8f18-4f51-b749-aa8b68ae8c45" providerId="ADAL" clId="{BB3CD52D-4C3F-4388-955B-C5E573A43787}" dt="2023-04-21T06:58:26.424" v="73" actId="478"/>
          <ac:cxnSpMkLst>
            <pc:docMk/>
            <pc:sldMk cId="545093500" sldId="286"/>
            <ac:cxnSpMk id="7" creationId="{CE392BE4-8A5D-4D8D-E2E2-0021623B498A}"/>
          </ac:cxnSpMkLst>
        </pc:cxnChg>
      </pc:sldChg>
      <pc:sldChg chg="addSp delSp modSp mod">
        <pc:chgData name="Franck Galpin" userId="7b84b973-8f18-4f51-b749-aa8b68ae8c45" providerId="ADAL" clId="{BB3CD52D-4C3F-4388-955B-C5E573A43787}" dt="2023-04-21T07:04:55.516" v="120" actId="14734"/>
        <pc:sldMkLst>
          <pc:docMk/>
          <pc:sldMk cId="3677286232" sldId="289"/>
        </pc:sldMkLst>
        <pc:spChg chg="del mod">
          <ac:chgData name="Franck Galpin" userId="7b84b973-8f18-4f51-b749-aa8b68ae8c45" providerId="ADAL" clId="{BB3CD52D-4C3F-4388-955B-C5E573A43787}" dt="2023-04-21T07:00:20.836" v="106" actId="478"/>
          <ac:spMkLst>
            <pc:docMk/>
            <pc:sldMk cId="3677286232" sldId="289"/>
            <ac:spMk id="12" creationId="{3848D775-2425-5605-B91D-79B968C5116C}"/>
          </ac:spMkLst>
        </pc:spChg>
        <pc:graphicFrameChg chg="add mod modGraphic">
          <ac:chgData name="Franck Galpin" userId="7b84b973-8f18-4f51-b749-aa8b68ae8c45" providerId="ADAL" clId="{BB3CD52D-4C3F-4388-955B-C5E573A43787}" dt="2023-04-21T07:04:55.516" v="120" actId="14734"/>
          <ac:graphicFrameMkLst>
            <pc:docMk/>
            <pc:sldMk cId="3677286232" sldId="289"/>
            <ac:graphicFrameMk id="2" creationId="{94BDA6DD-4802-011F-3EB1-BE21A320C0E5}"/>
          </ac:graphicFrameMkLst>
        </pc:graphicFrameChg>
        <pc:graphicFrameChg chg="add mod modGraphic">
          <ac:chgData name="Franck Galpin" userId="7b84b973-8f18-4f51-b749-aa8b68ae8c45" providerId="ADAL" clId="{BB3CD52D-4C3F-4388-955B-C5E573A43787}" dt="2023-04-21T07:00:56.960" v="116" actId="1076"/>
          <ac:graphicFrameMkLst>
            <pc:docMk/>
            <pc:sldMk cId="3677286232" sldId="289"/>
            <ac:graphicFrameMk id="4" creationId="{7558ACB0-ECBF-3C31-65AF-D8CED82EAC74}"/>
          </ac:graphicFrameMkLst>
        </pc:graphicFrameChg>
        <pc:graphicFrameChg chg="del">
          <ac:chgData name="Franck Galpin" userId="7b84b973-8f18-4f51-b749-aa8b68ae8c45" providerId="ADAL" clId="{BB3CD52D-4C3F-4388-955B-C5E573A43787}" dt="2023-04-21T06:59:07.221" v="100" actId="478"/>
          <ac:graphicFrameMkLst>
            <pc:docMk/>
            <pc:sldMk cId="3677286232" sldId="289"/>
            <ac:graphicFrameMk id="11" creationId="{4A57B977-FEDC-262A-35E1-9E499C536F29}"/>
          </ac:graphicFrameMkLst>
        </pc:graphicFrameChg>
      </pc:sldChg>
      <pc:sldChg chg="addSp delSp modSp add mod ord">
        <pc:chgData name="Franck Galpin" userId="7b84b973-8f18-4f51-b749-aa8b68ae8c45" providerId="ADAL" clId="{BB3CD52D-4C3F-4388-955B-C5E573A43787}" dt="2023-04-21T08:41:18.970" v="1258" actId="20577"/>
        <pc:sldMkLst>
          <pc:docMk/>
          <pc:sldMk cId="2026928469" sldId="290"/>
        </pc:sldMkLst>
        <pc:spChg chg="mod">
          <ac:chgData name="Franck Galpin" userId="7b84b973-8f18-4f51-b749-aa8b68ae8c45" providerId="ADAL" clId="{BB3CD52D-4C3F-4388-955B-C5E573A43787}" dt="2023-04-21T08:31:25.959" v="899" actId="403"/>
          <ac:spMkLst>
            <pc:docMk/>
            <pc:sldMk cId="2026928469" sldId="290"/>
            <ac:spMk id="2" creationId="{C326FC6F-7122-EE4F-A6D0-C874EBDFD5EC}"/>
          </ac:spMkLst>
        </pc:spChg>
        <pc:spChg chg="add mod">
          <ac:chgData name="Franck Galpin" userId="7b84b973-8f18-4f51-b749-aa8b68ae8c45" providerId="ADAL" clId="{BB3CD52D-4C3F-4388-955B-C5E573A43787}" dt="2023-04-21T08:41:18.970" v="1258" actId="20577"/>
          <ac:spMkLst>
            <pc:docMk/>
            <pc:sldMk cId="2026928469" sldId="290"/>
            <ac:spMk id="4" creationId="{4B3F61CC-B43F-FE72-4DF2-614D09FF0204}"/>
          </ac:spMkLst>
        </pc:spChg>
        <pc:spChg chg="mod">
          <ac:chgData name="Franck Galpin" userId="7b84b973-8f18-4f51-b749-aa8b68ae8c45" providerId="ADAL" clId="{BB3CD52D-4C3F-4388-955B-C5E573A43787}" dt="2023-04-21T08:35:56.925" v="1122" actId="20577"/>
          <ac:spMkLst>
            <pc:docMk/>
            <pc:sldMk cId="2026928469" sldId="290"/>
            <ac:spMk id="6" creationId="{B60B4838-E36B-DFB4-65B8-76ECDF20B6B2}"/>
          </ac:spMkLst>
        </pc:spChg>
        <pc:spChg chg="del">
          <ac:chgData name="Franck Galpin" userId="7b84b973-8f18-4f51-b749-aa8b68ae8c45" providerId="ADAL" clId="{BB3CD52D-4C3F-4388-955B-C5E573A43787}" dt="2023-04-21T06:58:19.097" v="69" actId="478"/>
          <ac:spMkLst>
            <pc:docMk/>
            <pc:sldMk cId="2026928469" sldId="290"/>
            <ac:spMk id="8" creationId="{BEBB44A0-0B5F-B016-AFD5-76E1D829ACF6}"/>
          </ac:spMkLst>
        </pc:spChg>
        <pc:picChg chg="del">
          <ac:chgData name="Franck Galpin" userId="7b84b973-8f18-4f51-b749-aa8b68ae8c45" providerId="ADAL" clId="{BB3CD52D-4C3F-4388-955B-C5E573A43787}" dt="2023-04-21T06:58:14.314" v="67" actId="478"/>
          <ac:picMkLst>
            <pc:docMk/>
            <pc:sldMk cId="2026928469" sldId="290"/>
            <ac:picMk id="4" creationId="{C05A25AA-C2A3-8113-7D1B-B0E95C25BC06}"/>
          </ac:picMkLst>
        </pc:picChg>
        <pc:cxnChg chg="del">
          <ac:chgData name="Franck Galpin" userId="7b84b973-8f18-4f51-b749-aa8b68ae8c45" providerId="ADAL" clId="{BB3CD52D-4C3F-4388-955B-C5E573A43787}" dt="2023-04-21T06:58:15.695" v="68" actId="478"/>
          <ac:cxnSpMkLst>
            <pc:docMk/>
            <pc:sldMk cId="2026928469" sldId="290"/>
            <ac:cxnSpMk id="7" creationId="{CE392BE4-8A5D-4D8D-E2E2-0021623B498A}"/>
          </ac:cxnSpMkLst>
        </pc:cxnChg>
      </pc:sldChg>
      <pc:sldChg chg="add del">
        <pc:chgData name="Franck Galpin" userId="7b84b973-8f18-4f51-b749-aa8b68ae8c45" providerId="ADAL" clId="{BB3CD52D-4C3F-4388-955B-C5E573A43787}" dt="2023-04-21T08:43:45.779" v="1313" actId="47"/>
        <pc:sldMkLst>
          <pc:docMk/>
          <pc:sldMk cId="1033768847" sldId="291"/>
        </pc:sldMkLst>
      </pc:sldChg>
      <pc:sldChg chg="delSp modSp add mod ord">
        <pc:chgData name="Franck Galpin" userId="7b84b973-8f18-4f51-b749-aa8b68ae8c45" providerId="ADAL" clId="{BB3CD52D-4C3F-4388-955B-C5E573A43787}" dt="2023-04-21T12:15:09.196" v="1542" actId="20577"/>
        <pc:sldMkLst>
          <pc:docMk/>
          <pc:sldMk cId="3986131031" sldId="291"/>
        </pc:sldMkLst>
        <pc:spChg chg="mod">
          <ac:chgData name="Franck Galpin" userId="7b84b973-8f18-4f51-b749-aa8b68ae8c45" providerId="ADAL" clId="{BB3CD52D-4C3F-4388-955B-C5E573A43787}" dt="2023-04-21T08:44:00.343" v="1336" actId="20577"/>
          <ac:spMkLst>
            <pc:docMk/>
            <pc:sldMk cId="3986131031" sldId="291"/>
            <ac:spMk id="2" creationId="{C326FC6F-7122-EE4F-A6D0-C874EBDFD5EC}"/>
          </ac:spMkLst>
        </pc:spChg>
        <pc:spChg chg="del">
          <ac:chgData name="Franck Galpin" userId="7b84b973-8f18-4f51-b749-aa8b68ae8c45" providerId="ADAL" clId="{BB3CD52D-4C3F-4388-955B-C5E573A43787}" dt="2023-04-21T08:44:22.791" v="1373" actId="478"/>
          <ac:spMkLst>
            <pc:docMk/>
            <pc:sldMk cId="3986131031" sldId="291"/>
            <ac:spMk id="4" creationId="{4B3F61CC-B43F-FE72-4DF2-614D09FF0204}"/>
          </ac:spMkLst>
        </pc:spChg>
        <pc:spChg chg="mod">
          <ac:chgData name="Franck Galpin" userId="7b84b973-8f18-4f51-b749-aa8b68ae8c45" providerId="ADAL" clId="{BB3CD52D-4C3F-4388-955B-C5E573A43787}" dt="2023-04-21T12:15:09.196" v="1542" actId="20577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  <pc:docChgLst>
    <pc:chgData name="Franck Aumont" userId="S::franck.aumont@interdigital.com::ceb7a514-fb18-43f5-aaf2-89de91867bd3" providerId="AD" clId="Web-{FC13322B-7E8F-59AC-BC38-69E49A011E43}"/>
    <pc:docChg chg="modSld">
      <pc:chgData name="Franck Aumont" userId="S::franck.aumont@interdigital.com::ceb7a514-fb18-43f5-aaf2-89de91867bd3" providerId="AD" clId="Web-{FC13322B-7E8F-59AC-BC38-69E49A011E43}" dt="2023-01-18T08:29:28.482" v="372" actId="20577"/>
      <pc:docMkLst>
        <pc:docMk/>
      </pc:docMkLst>
      <pc:sldChg chg="modSp">
        <pc:chgData name="Franck Aumont" userId="S::franck.aumont@interdigital.com::ceb7a514-fb18-43f5-aaf2-89de91867bd3" providerId="AD" clId="Web-{FC13322B-7E8F-59AC-BC38-69E49A011E43}" dt="2023-01-18T08:21:15.873" v="102" actId="20577"/>
        <pc:sldMkLst>
          <pc:docMk/>
          <pc:sldMk cId="2928223200" sldId="281"/>
        </pc:sldMkLst>
        <pc:spChg chg="mod">
          <ac:chgData name="Franck Aumont" userId="S::franck.aumont@interdigital.com::ceb7a514-fb18-43f5-aaf2-89de91867bd3" providerId="AD" clId="Web-{FC13322B-7E8F-59AC-BC38-69E49A011E43}" dt="2023-01-18T08:15:06.236" v="6" actId="1076"/>
          <ac:spMkLst>
            <pc:docMk/>
            <pc:sldMk cId="2928223200" sldId="281"/>
            <ac:spMk id="11" creationId="{0822C902-913A-14C2-1541-848528A70399}"/>
          </ac:spMkLst>
        </pc:spChg>
        <pc:spChg chg="mod">
          <ac:chgData name="Franck Aumont" userId="S::franck.aumont@interdigital.com::ceb7a514-fb18-43f5-aaf2-89de91867bd3" providerId="AD" clId="Web-{FC13322B-7E8F-59AC-BC38-69E49A011E43}" dt="2023-01-18T08:21:15.873" v="102" actId="20577"/>
          <ac:spMkLst>
            <pc:docMk/>
            <pc:sldMk cId="2928223200" sldId="281"/>
            <ac:spMk id="13" creationId="{08481C59-FD6F-4B2A-9DC1-9F60D57AB3FF}"/>
          </ac:spMkLst>
        </pc:spChg>
        <pc:picChg chg="mod">
          <ac:chgData name="Franck Aumont" userId="S::franck.aumont@interdigital.com::ceb7a514-fb18-43f5-aaf2-89de91867bd3" providerId="AD" clId="Web-{FC13322B-7E8F-59AC-BC38-69E49A011E43}" dt="2023-01-18T08:14:50.252" v="4" actId="1076"/>
          <ac:picMkLst>
            <pc:docMk/>
            <pc:sldMk cId="2928223200" sldId="281"/>
            <ac:picMk id="4" creationId="{FBC74558-391B-0229-1AF8-8AB32F86DEF0}"/>
          </ac:picMkLst>
        </pc:picChg>
        <pc:cxnChg chg="mod">
          <ac:chgData name="Franck Aumont" userId="S::franck.aumont@interdigital.com::ceb7a514-fb18-43f5-aaf2-89de91867bd3" providerId="AD" clId="Web-{FC13322B-7E8F-59AC-BC38-69E49A011E43}" dt="2023-01-18T08:14:56.783" v="5" actId="1076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modSp">
        <pc:chgData name="Franck Aumont" userId="S::franck.aumont@interdigital.com::ceb7a514-fb18-43f5-aaf2-89de91867bd3" providerId="AD" clId="Web-{FC13322B-7E8F-59AC-BC38-69E49A011E43}" dt="2023-01-18T08:29:28.482" v="372" actId="20577"/>
        <pc:sldMkLst>
          <pc:docMk/>
          <pc:sldMk cId="545093500" sldId="286"/>
        </pc:sldMkLst>
        <pc:spChg chg="mod">
          <ac:chgData name="Franck Aumont" userId="S::franck.aumont@interdigital.com::ceb7a514-fb18-43f5-aaf2-89de91867bd3" providerId="AD" clId="Web-{FC13322B-7E8F-59AC-BC38-69E49A011E43}" dt="2023-01-18T08:29:28.482" v="372" actId="20577"/>
          <ac:spMkLst>
            <pc:docMk/>
            <pc:sldMk cId="545093500" sldId="286"/>
            <ac:spMk id="6" creationId="{B60B4838-E36B-DFB4-65B8-76ECDF20B6B2}"/>
          </ac:spMkLst>
        </pc:spChg>
        <pc:spChg chg="mod">
          <ac:chgData name="Franck Aumont" userId="S::franck.aumont@interdigital.com::ceb7a514-fb18-43f5-aaf2-89de91867bd3" providerId="AD" clId="Web-{FC13322B-7E8F-59AC-BC38-69E49A011E43}" dt="2023-01-18T08:21:56.702" v="107" actId="1076"/>
          <ac:spMkLst>
            <pc:docMk/>
            <pc:sldMk cId="545093500" sldId="286"/>
            <ac:spMk id="8" creationId="{BEBB44A0-0B5F-B016-AFD5-76E1D829ACF6}"/>
          </ac:spMkLst>
        </pc:spChg>
        <pc:picChg chg="mod">
          <ac:chgData name="Franck Aumont" userId="S::franck.aumont@interdigital.com::ceb7a514-fb18-43f5-aaf2-89de91867bd3" providerId="AD" clId="Web-{FC13322B-7E8F-59AC-BC38-69E49A011E43}" dt="2023-01-18T08:21:43.452" v="105" actId="1076"/>
          <ac:picMkLst>
            <pc:docMk/>
            <pc:sldMk cId="545093500" sldId="286"/>
            <ac:picMk id="4" creationId="{C05A25AA-C2A3-8113-7D1B-B0E95C25BC06}"/>
          </ac:picMkLst>
        </pc:picChg>
        <pc:cxnChg chg="mod">
          <ac:chgData name="Franck Aumont" userId="S::franck.aumont@interdigital.com::ceb7a514-fb18-43f5-aaf2-89de91867bd3" providerId="AD" clId="Web-{FC13322B-7E8F-59AC-BC38-69E49A011E43}" dt="2023-01-18T08:21:50.577" v="106" actId="1076"/>
          <ac:cxnSpMkLst>
            <pc:docMk/>
            <pc:sldMk cId="545093500" sldId="286"/>
            <ac:cxnSpMk id="7" creationId="{CE392BE4-8A5D-4D8D-E2E2-0021623B498A}"/>
          </ac:cxnSpMkLst>
        </pc:cxnChg>
      </pc:sldChg>
    </pc:docChg>
  </pc:docChgLst>
  <pc:docChgLst>
    <pc:chgData name="Federico Lo Bianco" userId="S::federico.lobianco@interdigital.com::6d18338a-5725-4887-873a-313f254d7326" providerId="AD" clId="Web-{68F2CAA9-1D77-4100-B24C-1B50F4DEBCC4}"/>
    <pc:docChg chg="modSld">
      <pc:chgData name="Federico Lo Bianco" userId="S::federico.lobianco@interdigital.com::6d18338a-5725-4887-873a-313f254d7326" providerId="AD" clId="Web-{68F2CAA9-1D77-4100-B24C-1B50F4DEBCC4}" dt="2023-01-11T15:24:17.014" v="2" actId="20577"/>
      <pc:docMkLst>
        <pc:docMk/>
      </pc:docMkLst>
      <pc:sldChg chg="modSp">
        <pc:chgData name="Federico Lo Bianco" userId="S::federico.lobianco@interdigital.com::6d18338a-5725-4887-873a-313f254d7326" providerId="AD" clId="Web-{68F2CAA9-1D77-4100-B24C-1B50F4DEBCC4}" dt="2023-01-11T15:24:17.014" v="2" actId="20577"/>
        <pc:sldMkLst>
          <pc:docMk/>
          <pc:sldMk cId="545093500" sldId="286"/>
        </pc:sldMkLst>
        <pc:spChg chg="mod">
          <ac:chgData name="Federico Lo Bianco" userId="S::federico.lobianco@interdigital.com::6d18338a-5725-4887-873a-313f254d7326" providerId="AD" clId="Web-{68F2CAA9-1D77-4100-B24C-1B50F4DEBCC4}" dt="2023-01-11T15:24:17.014" v="2" actId="20577"/>
          <ac:spMkLst>
            <pc:docMk/>
            <pc:sldMk cId="545093500" sldId="286"/>
            <ac:spMk id="13" creationId="{08481C59-FD6F-4B2A-9DC1-9F60D57AB3FF}"/>
          </ac:spMkLst>
        </pc:spChg>
      </pc:sldChg>
    </pc:docChg>
  </pc:docChgLst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  <pc:docChgLst>
    <pc:chgData name="Muhammet Balcilar" userId="S::muhammet.balcilar@interdigital.com::e9af2030-db88-4c09-9fa7-f8eb2a0f1da4" providerId="AD" clId="Web-{E8E24470-1579-465E-BC7E-00AF1D6E2056}"/>
    <pc:docChg chg="modSld">
      <pc:chgData name="Muhammet Balcilar" userId="S::muhammet.balcilar@interdigital.com::e9af2030-db88-4c09-9fa7-f8eb2a0f1da4" providerId="AD" clId="Web-{E8E24470-1579-465E-BC7E-00AF1D6E2056}" dt="2023-04-21T12:05:14.856" v="3" actId="20577"/>
      <pc:docMkLst>
        <pc:docMk/>
      </pc:docMkLst>
      <pc:sldChg chg="modSp">
        <pc:chgData name="Muhammet Balcilar" userId="S::muhammet.balcilar@interdigital.com::e9af2030-db88-4c09-9fa7-f8eb2a0f1da4" providerId="AD" clId="Web-{E8E24470-1579-465E-BC7E-00AF1D6E2056}" dt="2023-04-21T12:05:14.856" v="3" actId="20577"/>
        <pc:sldMkLst>
          <pc:docMk/>
          <pc:sldMk cId="3986131031" sldId="291"/>
        </pc:sldMkLst>
        <pc:spChg chg="mod">
          <ac:chgData name="Muhammet Balcilar" userId="S::muhammet.balcilar@interdigital.com::e9af2030-db88-4c09-9fa7-f8eb2a0f1da4" providerId="AD" clId="Web-{E8E24470-1579-465E-BC7E-00AF1D6E2056}" dt="2023-04-21T12:05:14.856" v="3" actId="20577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JVET-AD0128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 err="1"/>
              <a:t>Ahg</a:t>
            </a:r>
            <a:r>
              <a:rPr lang="en-US" sz="3200" dirty="0"/>
              <a:t> 12: modified </a:t>
            </a:r>
            <a:r>
              <a:rPr lang="en-CA" sz="3200" dirty="0"/>
              <a:t>CTC proposal for low delay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752870"/>
            <a:ext cx="11028321" cy="704533"/>
          </a:xfrm>
        </p:spPr>
        <p:txBody>
          <a:bodyPr>
            <a:normAutofit/>
          </a:bodyPr>
          <a:lstStyle/>
          <a:p>
            <a:pPr algn="ctr"/>
            <a:r>
              <a:rPr lang="fr-FR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Fabrice Le Léannec, Franck Galpin, Tangi Poirier, Edouard François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878604"/>
          </a:xfrm>
        </p:spPr>
        <p:txBody>
          <a:bodyPr>
            <a:normAutofit/>
          </a:bodyPr>
          <a:lstStyle/>
          <a:p>
            <a:r>
              <a:rPr lang="en-US" sz="3200" dirty="0"/>
              <a:t>Observation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481C59-FD6F-4B2A-9DC1-9F60D57AB3FF}"/>
              </a:ext>
            </a:extLst>
          </p:cNvPr>
          <p:cNvSpPr txBox="1"/>
          <p:nvPr/>
        </p:nvSpPr>
        <p:spPr>
          <a:xfrm>
            <a:off x="489685" y="1145059"/>
            <a:ext cx="11012581" cy="245195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 encoding time is becoming problematic for investigating new coding tools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Worst case encoding time = QP 22 of LDB class B and class F Arena Of Valor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LDB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BQTerrace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QP 22 = around 14 days of computation to get full results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Proposal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0782F7-8DFD-0A19-4A16-0171A59EE75D}"/>
              </a:ext>
            </a:extLst>
          </p:cNvPr>
          <p:cNvSpPr txBox="1"/>
          <p:nvPr/>
        </p:nvSpPr>
        <p:spPr>
          <a:xfrm>
            <a:off x="489685" y="1145059"/>
            <a:ext cx="11012581" cy="513986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 encoder configuration as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follows: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MaxBTLumaISlice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MaxBTChromaISlice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MaxTTLumaISlice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MaxTTChromaISlice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MaxMTTHierarchyDepthISliceL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Only for class B and class F Arena </a:t>
            </a:r>
            <a:r>
              <a:rPr lang="en-CA"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Valor:</a:t>
            </a:r>
            <a:endParaRPr lang="en-CA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CA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2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Similar to JVET-AA0098 (adopted to reduce worst case RA class A)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2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Impact on performances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194A962-D3E9-13F3-FE3E-7FBAF94154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58904"/>
              </p:ext>
            </p:extLst>
          </p:nvPr>
        </p:nvGraphicFramePr>
        <p:xfrm>
          <a:off x="1513960" y="2457450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1218384883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3884602268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93322599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526126445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098967017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0506462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2379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ECM-8.0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11119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885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436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3021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897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9662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-0,64%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293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-1,09%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619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-0,93%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828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-0,97%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3246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93831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5ACEE03-9D7C-CAAE-29CF-FF2EA2267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877589"/>
              </p:ext>
            </p:extLst>
          </p:nvPr>
        </p:nvGraphicFramePr>
        <p:xfrm>
          <a:off x="6530804" y="2457450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566255553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955086957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4165866734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260651336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114624408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403980618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 10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053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ECM-8.0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43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6271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914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501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-0,66%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972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39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-2,04%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-2,77%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5101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2143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029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-0,65%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025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6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98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Impact on LDB and LDP worst cases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794C190-55CA-30FE-211F-93B2857D41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352160"/>
              </p:ext>
            </p:extLst>
          </p:nvPr>
        </p:nvGraphicFramePr>
        <p:xfrm>
          <a:off x="3078174" y="1866718"/>
          <a:ext cx="6035651" cy="1409700"/>
        </p:xfrm>
        <a:graphic>
          <a:graphicData uri="http://schemas.openxmlformats.org/drawingml/2006/table">
            <a:tbl>
              <a:tblPr firstRow="1" firstCol="1" bandRow="1"/>
              <a:tblGrid>
                <a:gridCol w="988541">
                  <a:extLst>
                    <a:ext uri="{9D8B030D-6E8A-4147-A177-3AD203B41FA5}">
                      <a16:colId xmlns:a16="http://schemas.microsoft.com/office/drawing/2014/main" val="3723191464"/>
                    </a:ext>
                  </a:extLst>
                </a:gridCol>
                <a:gridCol w="873020">
                  <a:extLst>
                    <a:ext uri="{9D8B030D-6E8A-4147-A177-3AD203B41FA5}">
                      <a16:colId xmlns:a16="http://schemas.microsoft.com/office/drawing/2014/main" val="3486074856"/>
                    </a:ext>
                  </a:extLst>
                </a:gridCol>
                <a:gridCol w="872089">
                  <a:extLst>
                    <a:ext uri="{9D8B030D-6E8A-4147-A177-3AD203B41FA5}">
                      <a16:colId xmlns:a16="http://schemas.microsoft.com/office/drawing/2014/main" val="3103318972"/>
                    </a:ext>
                  </a:extLst>
                </a:gridCol>
                <a:gridCol w="872089">
                  <a:extLst>
                    <a:ext uri="{9D8B030D-6E8A-4147-A177-3AD203B41FA5}">
                      <a16:colId xmlns:a16="http://schemas.microsoft.com/office/drawing/2014/main" val="1553760442"/>
                    </a:ext>
                  </a:extLst>
                </a:gridCol>
                <a:gridCol w="872089">
                  <a:extLst>
                    <a:ext uri="{9D8B030D-6E8A-4147-A177-3AD203B41FA5}">
                      <a16:colId xmlns:a16="http://schemas.microsoft.com/office/drawing/2014/main" val="3858844035"/>
                    </a:ext>
                  </a:extLst>
                </a:gridCol>
                <a:gridCol w="1011358">
                  <a:extLst>
                    <a:ext uri="{9D8B030D-6E8A-4147-A177-3AD203B41FA5}">
                      <a16:colId xmlns:a16="http://schemas.microsoft.com/office/drawing/2014/main" val="64600944"/>
                    </a:ext>
                  </a:extLst>
                </a:gridCol>
                <a:gridCol w="546465">
                  <a:extLst>
                    <a:ext uri="{9D8B030D-6E8A-4147-A177-3AD203B41FA5}">
                      <a16:colId xmlns:a16="http://schemas.microsoft.com/office/drawing/2014/main" val="20081696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ECM-8.0, low-delay B, QP=22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679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Reference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75776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Sequence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ΔEnc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EncR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324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MarketPlace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259,20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10,80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173,61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7,23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-3,57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0,67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39487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RitualDance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171,69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7,15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118,90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4,95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0,69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8149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Cactus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213,74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8,91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139,82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5,83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-3,08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0,65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453805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BasketballDrive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267,10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11,13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171,89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7,16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-3,97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0,64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78468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BQTerrace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331,04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13,79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216,93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9,04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-4,75</a:t>
                      </a:r>
                      <a:endParaRPr lang="fr-FR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0,66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6951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ArenaOfValor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223,05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9,29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184,90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7,70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-2,25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394320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1E95D5E-9F3D-85E9-330B-06EFC539B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70145"/>
              </p:ext>
            </p:extLst>
          </p:nvPr>
        </p:nvGraphicFramePr>
        <p:xfrm>
          <a:off x="3043133" y="3842894"/>
          <a:ext cx="6105731" cy="1409700"/>
        </p:xfrm>
        <a:graphic>
          <a:graphicData uri="http://schemas.openxmlformats.org/drawingml/2006/table">
            <a:tbl>
              <a:tblPr firstRow="1" firstCol="1" bandRow="1"/>
              <a:tblGrid>
                <a:gridCol w="980303">
                  <a:extLst>
                    <a:ext uri="{9D8B030D-6E8A-4147-A177-3AD203B41FA5}">
                      <a16:colId xmlns:a16="http://schemas.microsoft.com/office/drawing/2014/main" val="4114177001"/>
                    </a:ext>
                  </a:extLst>
                </a:gridCol>
                <a:gridCol w="944676">
                  <a:extLst>
                    <a:ext uri="{9D8B030D-6E8A-4147-A177-3AD203B41FA5}">
                      <a16:colId xmlns:a16="http://schemas.microsoft.com/office/drawing/2014/main" val="73262699"/>
                    </a:ext>
                  </a:extLst>
                </a:gridCol>
                <a:gridCol w="873481">
                  <a:extLst>
                    <a:ext uri="{9D8B030D-6E8A-4147-A177-3AD203B41FA5}">
                      <a16:colId xmlns:a16="http://schemas.microsoft.com/office/drawing/2014/main" val="2451111073"/>
                    </a:ext>
                  </a:extLst>
                </a:gridCol>
                <a:gridCol w="873481">
                  <a:extLst>
                    <a:ext uri="{9D8B030D-6E8A-4147-A177-3AD203B41FA5}">
                      <a16:colId xmlns:a16="http://schemas.microsoft.com/office/drawing/2014/main" val="638499228"/>
                    </a:ext>
                  </a:extLst>
                </a:gridCol>
                <a:gridCol w="873481">
                  <a:extLst>
                    <a:ext uri="{9D8B030D-6E8A-4147-A177-3AD203B41FA5}">
                      <a16:colId xmlns:a16="http://schemas.microsoft.com/office/drawing/2014/main" val="488322341"/>
                    </a:ext>
                  </a:extLst>
                </a:gridCol>
                <a:gridCol w="1012972">
                  <a:extLst>
                    <a:ext uri="{9D8B030D-6E8A-4147-A177-3AD203B41FA5}">
                      <a16:colId xmlns:a16="http://schemas.microsoft.com/office/drawing/2014/main" val="1362288989"/>
                    </a:ext>
                  </a:extLst>
                </a:gridCol>
                <a:gridCol w="547337">
                  <a:extLst>
                    <a:ext uri="{9D8B030D-6E8A-4147-A177-3AD203B41FA5}">
                      <a16:colId xmlns:a16="http://schemas.microsoft.com/office/drawing/2014/main" val="30108796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ECM-8.0, low-delay P, QP=22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716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Reference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Test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2769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Sequence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[h]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ΔEnc T [d]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EncR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43396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MarketPlace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182,26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7,59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136,98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5,71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-1,89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0,75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63658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RitualDance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114,60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4,77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83,03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3,46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-1,32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0,72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6877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Cactus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137,81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5,74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98,26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4,09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-1,65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0,71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01197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BasketballDrive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180,35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7,51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126,26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5,26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-2,25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4888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BQTerrace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225,59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9,40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164,41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6,85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-2,55 </a:t>
                      </a:r>
                      <a:endParaRPr lang="fr-FR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0,73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342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ArenaOfValor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165,32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6,89 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129,60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5,40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-1,49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0,78 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504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5286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Applying proposed changes to VTM11-ECM8 anchor</a:t>
            </a:r>
            <a:endParaRPr lang="en-US" sz="28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CA0AF59-3CA1-5D97-08A0-FA946BCA7C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021287"/>
              </p:ext>
            </p:extLst>
          </p:nvPr>
        </p:nvGraphicFramePr>
        <p:xfrm>
          <a:off x="1769333" y="3058880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29382942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8023606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8253057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952022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001352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830199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880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ECM-8.0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327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92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760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560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1,17%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907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327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-1,34%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774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8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011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16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58545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A76578-AB7E-A28A-F616-24BBA11D01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244018"/>
              </p:ext>
            </p:extLst>
          </p:nvPr>
        </p:nvGraphicFramePr>
        <p:xfrm>
          <a:off x="6598920" y="3058880"/>
          <a:ext cx="4038600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1501542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123800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3594617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0271046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63962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261587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 10 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962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ECM-8.0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497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678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2385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3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1,28%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477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4768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6819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0,38%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972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828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-0,39%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-0,35%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5680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12268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53DD9DF-B692-AB65-2B79-F0351533F891}"/>
              </a:ext>
            </a:extLst>
          </p:cNvPr>
          <p:cNvSpPr txBox="1"/>
          <p:nvPr/>
        </p:nvSpPr>
        <p:spPr>
          <a:xfrm>
            <a:off x="489686" y="1145059"/>
            <a:ext cx="6372434" cy="168251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Tested VTM11-ECM8 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ncoder configuration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MaxBTLumaISlice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=128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MaxBTChromaISlice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=64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MaxTTLumaISlice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=64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MaxTTChromaISlice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=64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CC4A23-8E9D-104B-3FF6-B0978C8636A2}"/>
              </a:ext>
            </a:extLst>
          </p:cNvPr>
          <p:cNvSpPr txBox="1"/>
          <p:nvPr/>
        </p:nvSpPr>
        <p:spPr>
          <a:xfrm>
            <a:off x="3798776" y="1769328"/>
            <a:ext cx="7184184" cy="918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MaxMTTHierarchyDepthISliceL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MaxMTTHierarchyDepthISliceC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=4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 (clas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B and F HD only)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CB5ACF-62F6-EC2A-5C48-6AC93F18E2B0}"/>
              </a:ext>
            </a:extLst>
          </p:cNvPr>
          <p:cNvSpPr txBox="1"/>
          <p:nvPr/>
        </p:nvSpPr>
        <p:spPr>
          <a:xfrm>
            <a:off x="489686" y="5448332"/>
            <a:ext cx="6372434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Worst case reduction = 50%</a:t>
            </a:r>
          </a:p>
        </p:txBody>
      </p:sp>
    </p:spTree>
    <p:extLst>
      <p:ext uri="{BB962C8B-B14F-4D97-AF65-F5344CB8AC3E}">
        <p14:creationId xmlns:p14="http://schemas.microsoft.com/office/powerpoint/2010/main" val="2817225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819966"/>
          </a:xfrm>
        </p:spPr>
        <p:txBody>
          <a:bodyPr>
            <a:normAutofit/>
          </a:bodyPr>
          <a:lstStyle/>
          <a:p>
            <a:r>
              <a:rPr lang="en-US" sz="3200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7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492760" y="1423971"/>
            <a:ext cx="10950197" cy="450636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modification of EE2 CTCs is proposed to 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Significantly reduce the worst-case encoding time of ECM in LDB and LDP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 the trade-off between encoding time and coding efficiency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 test set is made more convenient to use in practice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 to adopt proposed CTC modifications for next JVET  cycles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Thanks to Xiaomi for cross-checking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1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DB930-C610-E5CA-07BD-B2AC0E60E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007653"/>
          </a:xfrm>
        </p:spPr>
        <p:txBody>
          <a:bodyPr>
            <a:normAutofit/>
          </a:bodyPr>
          <a:lstStyle/>
          <a:p>
            <a:r>
              <a:rPr lang="fr-FR" sz="3200" dirty="0" err="1"/>
              <a:t>Bakup</a:t>
            </a:r>
            <a:r>
              <a:rPr lang="fr-FR" sz="3200" dirty="0"/>
              <a:t> information: </a:t>
            </a:r>
            <a:r>
              <a:rPr lang="fr-FR" sz="3200" dirty="0" err="1"/>
              <a:t>worst</a:t>
            </a:r>
            <a:r>
              <a:rPr lang="fr-FR" sz="3200" dirty="0"/>
              <a:t> cases in </a:t>
            </a:r>
            <a:r>
              <a:rPr lang="fr-FR" sz="3200" dirty="0" err="1"/>
              <a:t>Ahg</a:t>
            </a:r>
            <a:r>
              <a:rPr lang="fr-FR" sz="3200" dirty="0"/>
              <a:t> 12 </a:t>
            </a:r>
            <a:r>
              <a:rPr lang="fr-FR" sz="3200" dirty="0" err="1"/>
              <a:t>CTCs</a:t>
            </a:r>
            <a:endParaRPr lang="fr-FR" sz="32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148F89-BF74-FF8A-C08E-81E49576A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A6C02F-026D-76E4-BE2A-B9E9BFC2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7C959B-5632-9549-0546-0A38DC041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8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ED16AA-73D2-3535-4B4E-354E7E53A510}"/>
              </a:ext>
            </a:extLst>
          </p:cNvPr>
          <p:cNvSpPr txBox="1"/>
          <p:nvPr/>
        </p:nvSpPr>
        <p:spPr>
          <a:xfrm>
            <a:off x="1547924" y="2156404"/>
            <a:ext cx="843554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0     14d22h ctc-ldb_BQTerrace_1920x1080_60Hz_8bit_P420_22_all.log </a:t>
            </a:r>
            <a:endParaRPr lang="fr-FR" sz="1600" b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1     11d12h ctc-ldb_BasketballDrive_1920x1080_50Hz_8bit_P420_22_all.log</a:t>
            </a:r>
            <a:endParaRPr lang="fr-FR" sz="1600" b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2     11d00h ctc-ldb_MarketPlace_1920x1080_60Hz_10bit_P420_22_all.log</a:t>
            </a:r>
            <a:endParaRPr lang="fr-FR" sz="1600" b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3     10d01h ctc-ldb_F_TencentAOV5_1920x1080_60Hz_8bit_P420_22_all.log</a:t>
            </a:r>
            <a:endParaRPr lang="fr-FR" sz="1600" b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4     9d18h ctc-ra_ParkRunning3_3840x2160_50Hz_10bit_P420_22_P4.log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5     9d13h ctc-ra_ParkRunning3_3840x2160_50Hz_10bit_P420_22_P3.log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6     9d11h ctc-ra_ParkRunning3_3840x2160_50Hz_10bit_P420_22_P2.log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7     9d11h ctc-ra_ParkRunning3_3840x2160_50Hz_10bit_P420_22_P1.log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8     </a:t>
            </a:r>
            <a:r>
              <a:rPr lang="fr-FR" sz="18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8d22h ctc-ldb_Cactus_1920x1080_50Hz_8bit_P420_22_all.log</a:t>
            </a:r>
            <a:endParaRPr lang="fr-FR" sz="1600" b="1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9     8d19h ctc-ra_DaylightRoad2_3840x2160_60Hz_10bit_P420_709_22_P1.log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10    8d13h ctc-ra_DaylightRoad2_3840x2160_60Hz_10bit_P420_709_22_P2.log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11    8d02h ctc-ra_A1_Tango2_3840x2160_60Hz_10bit_P420_22_P1.log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97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9AB99CA-C634-44AB-B53E-A62483C582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7f9398f8-e012-4b22-ae2f-fed012cfae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1078</Words>
  <Application>Microsoft Office PowerPoint</Application>
  <PresentationFormat>Widescreen</PresentationFormat>
  <Paragraphs>421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Office Theme</vt:lpstr>
      <vt:lpstr>JVET-AD0128  Ahg 12: modified CTC proposal for low delay</vt:lpstr>
      <vt:lpstr>Observation</vt:lpstr>
      <vt:lpstr>Proposal</vt:lpstr>
      <vt:lpstr>Impact on performances</vt:lpstr>
      <vt:lpstr>Impact on LDB and LDP worst cases</vt:lpstr>
      <vt:lpstr>Applying proposed changes to VTM11-ECM8 anchor</vt:lpstr>
      <vt:lpstr>Conclusion</vt:lpstr>
      <vt:lpstr>Bakup information: worst cases in Ahg 12 CTCs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Fabrice Le Leannec</cp:lastModifiedBy>
  <cp:revision>1</cp:revision>
  <dcterms:created xsi:type="dcterms:W3CDTF">2021-03-31T15:29:37Z</dcterms:created>
  <dcterms:modified xsi:type="dcterms:W3CDTF">2023-04-22T07:12:53Z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