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sldIdLst>
    <p:sldId id="278" r:id="rId5"/>
    <p:sldId id="281" r:id="rId6"/>
    <p:sldId id="286" r:id="rId7"/>
    <p:sldId id="289" r:id="rId8"/>
    <p:sldId id="28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69BD87-002C-4F80-AB7E-CF6FABD06B60}" v="19" dt="2023-01-16T06:20:50.8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843"/>
    <p:restoredTop sz="96327"/>
  </p:normalViewPr>
  <p:slideViewPr>
    <p:cSldViewPr snapToGrid="0" snapToObjects="1">
      <p:cViewPr varScale="1">
        <p:scale>
          <a:sx n="97" d="100"/>
          <a:sy n="97" d="100"/>
        </p:scale>
        <p:origin x="7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derico Lo Bianco" userId="S::federico.lobianco@interdigital.com::6d18338a-5725-4887-873a-313f254d7326" providerId="AD" clId="Web-{68F2CAA9-1D77-4100-B24C-1B50F4DEBCC4}"/>
    <pc:docChg chg="modSld">
      <pc:chgData name="Federico Lo Bianco" userId="S::federico.lobianco@interdigital.com::6d18338a-5725-4887-873a-313f254d7326" providerId="AD" clId="Web-{68F2CAA9-1D77-4100-B24C-1B50F4DEBCC4}" dt="2023-01-11T15:24:17.014" v="2" actId="20577"/>
      <pc:docMkLst>
        <pc:docMk/>
      </pc:docMkLst>
      <pc:sldChg chg="modSp">
        <pc:chgData name="Federico Lo Bianco" userId="S::federico.lobianco@interdigital.com::6d18338a-5725-4887-873a-313f254d7326" providerId="AD" clId="Web-{68F2CAA9-1D77-4100-B24C-1B50F4DEBCC4}" dt="2023-01-11T15:24:17.014" v="2" actId="20577"/>
        <pc:sldMkLst>
          <pc:docMk/>
          <pc:sldMk cId="545093500" sldId="286"/>
        </pc:sldMkLst>
        <pc:spChg chg="mod">
          <ac:chgData name="Federico Lo Bianco" userId="S::federico.lobianco@interdigital.com::6d18338a-5725-4887-873a-313f254d7326" providerId="AD" clId="Web-{68F2CAA9-1D77-4100-B24C-1B50F4DEBCC4}" dt="2023-01-11T15:24:17.014" v="2" actId="20577"/>
          <ac:spMkLst>
            <pc:docMk/>
            <pc:sldMk cId="545093500" sldId="286"/>
            <ac:spMk id="13" creationId="{08481C59-FD6F-4B2A-9DC1-9F60D57AB3FF}"/>
          </ac:spMkLst>
        </pc:spChg>
      </pc:sldChg>
    </pc:docChg>
  </pc:docChgLst>
  <pc:docChgLst>
    <pc:chgData name="Franck Galpin" userId="7b84b973-8f18-4f51-b749-aa8b68ae8c45" providerId="ADAL" clId="{E910360C-46FB-4A57-B09A-022B35B845BD}"/>
    <pc:docChg chg="undo custSel addSld delSld modSld">
      <pc:chgData name="Franck Galpin" userId="7b84b973-8f18-4f51-b749-aa8b68ae8c45" providerId="ADAL" clId="{E910360C-46FB-4A57-B09A-022B35B845BD}" dt="2022-01-12T10:07:26.513" v="1034" actId="6549"/>
      <pc:docMkLst>
        <pc:docMk/>
      </pc:docMkLst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4112203538" sldId="259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293740447" sldId="260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82557147" sldId="262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80748871" sldId="263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77259839" sldId="267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3876859070" sldId="271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1442409881" sldId="276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689211635" sldId="277"/>
        </pc:sldMkLst>
      </pc:sldChg>
      <pc:sldChg chg="modSp mod">
        <pc:chgData name="Franck Galpin" userId="7b84b973-8f18-4f51-b749-aa8b68ae8c45" providerId="ADAL" clId="{E910360C-46FB-4A57-B09A-022B35B845BD}" dt="2022-01-12T09:32:27.335" v="89" actId="14100"/>
        <pc:sldMkLst>
          <pc:docMk/>
          <pc:sldMk cId="3428629291" sldId="278"/>
        </pc:sldMkLst>
        <pc:spChg chg="mod">
          <ac:chgData name="Franck Galpin" userId="7b84b973-8f18-4f51-b749-aa8b68ae8c45" providerId="ADAL" clId="{E910360C-46FB-4A57-B09A-022B35B845BD}" dt="2022-01-12T09:31:25.118" v="73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E910360C-46FB-4A57-B09A-022B35B845BD}" dt="2022-01-12T09:32:27.335" v="89" actId="14100"/>
          <ac:spMkLst>
            <pc:docMk/>
            <pc:sldMk cId="3428629291" sldId="278"/>
            <ac:spMk id="3" creationId="{D11EAE91-151E-2648-A4A6-930EE9C2417D}"/>
          </ac:spMkLst>
        </pc:spChg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2307021572" sldId="280"/>
        </pc:sldMkLst>
      </pc:sldChg>
      <pc:sldChg chg="addSp modSp mod">
        <pc:chgData name="Franck Galpin" userId="7b84b973-8f18-4f51-b749-aa8b68ae8c45" providerId="ADAL" clId="{E910360C-46FB-4A57-B09A-022B35B845BD}" dt="2022-01-12T10:01:24.750" v="878" actId="403"/>
        <pc:sldMkLst>
          <pc:docMk/>
          <pc:sldMk cId="2928223200" sldId="281"/>
        </pc:sldMkLst>
        <pc:spChg chg="mod">
          <ac:chgData name="Franck Galpin" userId="7b84b973-8f18-4f51-b749-aa8b68ae8c45" providerId="ADAL" clId="{E910360C-46FB-4A57-B09A-022B35B845BD}" dt="2022-01-12T09:21:32.838" v="65" actId="20577"/>
          <ac:spMkLst>
            <pc:docMk/>
            <pc:sldMk cId="2928223200" sldId="281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24.750" v="878" actId="403"/>
          <ac:spMkLst>
            <pc:docMk/>
            <pc:sldMk cId="2928223200" sldId="281"/>
            <ac:spMk id="6" creationId="{BB0D769C-A895-1B4D-99D3-0BCFCF804D74}"/>
          </ac:spMkLst>
        </pc:spChg>
        <pc:picChg chg="add mod">
          <ac:chgData name="Franck Galpin" userId="7b84b973-8f18-4f51-b749-aa8b68ae8c45" providerId="ADAL" clId="{E910360C-46FB-4A57-B09A-022B35B845BD}" dt="2022-01-12T09:45:45.092" v="350" actId="1076"/>
          <ac:picMkLst>
            <pc:docMk/>
            <pc:sldMk cId="2928223200" sldId="281"/>
            <ac:picMk id="7" creationId="{4E16906E-D27C-48F1-8EE8-D079ABA4CBE1}"/>
          </ac:picMkLst>
        </pc:picChg>
      </pc:sldChg>
      <pc:sldChg chg="delSp modSp add mod">
        <pc:chgData name="Franck Galpin" userId="7b84b973-8f18-4f51-b749-aa8b68ae8c45" providerId="ADAL" clId="{E910360C-46FB-4A57-B09A-022B35B845BD}" dt="2022-01-12T10:04:43.278" v="1000" actId="20577"/>
        <pc:sldMkLst>
          <pc:docMk/>
          <pc:sldMk cId="2282194731" sldId="282"/>
        </pc:sldMkLst>
        <pc:spChg chg="mod">
          <ac:chgData name="Franck Galpin" userId="7b84b973-8f18-4f51-b749-aa8b68ae8c45" providerId="ADAL" clId="{E910360C-46FB-4A57-B09A-022B35B845BD}" dt="2022-01-12T09:47:29.469" v="387" actId="20577"/>
          <ac:spMkLst>
            <pc:docMk/>
            <pc:sldMk cId="2282194731" sldId="282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4:43.278" v="1000" actId="20577"/>
          <ac:spMkLst>
            <pc:docMk/>
            <pc:sldMk cId="2282194731" sldId="282"/>
            <ac:spMk id="6" creationId="{BB0D769C-A895-1B4D-99D3-0BCFCF804D74}"/>
          </ac:spMkLst>
        </pc:spChg>
        <pc:picChg chg="del">
          <ac:chgData name="Franck Galpin" userId="7b84b973-8f18-4f51-b749-aa8b68ae8c45" providerId="ADAL" clId="{E910360C-46FB-4A57-B09A-022B35B845BD}" dt="2022-01-12T09:47:53.428" v="388" actId="478"/>
          <ac:picMkLst>
            <pc:docMk/>
            <pc:sldMk cId="2282194731" sldId="282"/>
            <ac:picMk id="7" creationId="{4E16906E-D27C-48F1-8EE8-D079ABA4CBE1}"/>
          </ac:picMkLst>
        </pc:pic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3960436135" sldId="282"/>
        </pc:sldMkLst>
      </pc:sldChg>
      <pc:sldChg chg="addSp modSp add mod">
        <pc:chgData name="Franck Galpin" userId="7b84b973-8f18-4f51-b749-aa8b68ae8c45" providerId="ADAL" clId="{E910360C-46FB-4A57-B09A-022B35B845BD}" dt="2022-01-12T10:06:03.881" v="1027" actId="13822"/>
        <pc:sldMkLst>
          <pc:docMk/>
          <pc:sldMk cId="569450174" sldId="283"/>
        </pc:sldMkLst>
        <pc:spChg chg="mod">
          <ac:chgData name="Franck Galpin" userId="7b84b973-8f18-4f51-b749-aa8b68ae8c45" providerId="ADAL" clId="{E910360C-46FB-4A57-B09A-022B35B845BD}" dt="2022-01-12T09:52:25.607" v="537" actId="20577"/>
          <ac:spMkLst>
            <pc:docMk/>
            <pc:sldMk cId="569450174" sldId="283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09:54:31.892" v="558" actId="1076"/>
          <ac:spMkLst>
            <pc:docMk/>
            <pc:sldMk cId="569450174" sldId="283"/>
            <ac:spMk id="6" creationId="{BB0D769C-A895-1B4D-99D3-0BCFCF804D74}"/>
          </ac:spMkLst>
        </pc:spChg>
        <pc:spChg chg="add mod">
          <ac:chgData name="Franck Galpin" userId="7b84b973-8f18-4f51-b749-aa8b68ae8c45" providerId="ADAL" clId="{E910360C-46FB-4A57-B09A-022B35B845BD}" dt="2022-01-12T10:01:37.979" v="882" actId="403"/>
          <ac:spMkLst>
            <pc:docMk/>
            <pc:sldMk cId="569450174" sldId="283"/>
            <ac:spMk id="9" creationId="{6624DB04-E95A-4BDA-9CDC-31771FA54C58}"/>
          </ac:spMkLst>
        </pc:spChg>
        <pc:spChg chg="add mod">
          <ac:chgData name="Franck Galpin" userId="7b84b973-8f18-4f51-b749-aa8b68ae8c45" providerId="ADAL" clId="{E910360C-46FB-4A57-B09A-022B35B845BD}" dt="2022-01-12T10:05:59.830" v="1026" actId="1076"/>
          <ac:spMkLst>
            <pc:docMk/>
            <pc:sldMk cId="569450174" sldId="283"/>
            <ac:spMk id="10" creationId="{6154A903-C52A-463F-9217-B415FD72807E}"/>
          </ac:spMkLst>
        </pc:spChg>
        <pc:spChg chg="add mod">
          <ac:chgData name="Franck Galpin" userId="7b84b973-8f18-4f51-b749-aa8b68ae8c45" providerId="ADAL" clId="{E910360C-46FB-4A57-B09A-022B35B845BD}" dt="2022-01-12T10:06:03.881" v="1027" actId="13822"/>
          <ac:spMkLst>
            <pc:docMk/>
            <pc:sldMk cId="569450174" sldId="283"/>
            <ac:spMk id="11" creationId="{2DC8DABE-8C27-4BC5-AA36-0EDFF11005EB}"/>
          </ac:spMkLst>
        </pc:spChg>
        <pc:graphicFrameChg chg="add mod modGraphic">
          <ac:chgData name="Franck Galpin" userId="7b84b973-8f18-4f51-b749-aa8b68ae8c45" providerId="ADAL" clId="{E910360C-46FB-4A57-B09A-022B35B845BD}" dt="2022-01-12T09:57:42.908" v="701" actId="1076"/>
          <ac:graphicFrameMkLst>
            <pc:docMk/>
            <pc:sldMk cId="569450174" sldId="283"/>
            <ac:graphicFrameMk id="7" creationId="{D7EA7B62-D7C4-459C-921D-D7D5E621BFBF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09:55:07.845" v="616" actId="14100"/>
          <ac:graphicFrameMkLst>
            <pc:docMk/>
            <pc:sldMk cId="569450174" sldId="283"/>
            <ac:graphicFrameMk id="8" creationId="{7E1AD36C-2A34-4F07-B5B3-07E569E7676C}"/>
          </ac:graphicFrameMkLst>
        </pc:graphicFrame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1025920562" sldId="283"/>
        </pc:sldMkLst>
      </pc:sldChg>
      <pc:sldChg chg="addSp delSp modSp add mod">
        <pc:chgData name="Franck Galpin" userId="7b84b973-8f18-4f51-b749-aa8b68ae8c45" providerId="ADAL" clId="{E910360C-46FB-4A57-B09A-022B35B845BD}" dt="2022-01-12T10:06:38.072" v="1029" actId="113"/>
        <pc:sldMkLst>
          <pc:docMk/>
          <pc:sldMk cId="3641356265" sldId="284"/>
        </pc:sldMkLst>
        <pc:spChg chg="mod">
          <ac:chgData name="Franck Galpin" userId="7b84b973-8f18-4f51-b749-aa8b68ae8c45" providerId="ADAL" clId="{E910360C-46FB-4A57-B09A-022B35B845BD}" dt="2022-01-12T09:58:01.660" v="709" actId="20577"/>
          <ac:spMkLst>
            <pc:docMk/>
            <pc:sldMk cId="3641356265" sldId="284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43.959" v="883" actId="403"/>
          <ac:spMkLst>
            <pc:docMk/>
            <pc:sldMk cId="3641356265" sldId="284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8:04.338" v="710" actId="478"/>
          <ac:graphicFrameMkLst>
            <pc:docMk/>
            <pc:sldMk cId="3641356265" sldId="284"/>
            <ac:graphicFrameMk id="7" creationId="{D7EA7B62-D7C4-459C-921D-D7D5E621BFBF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8:05.685" v="711" actId="478"/>
          <ac:graphicFrameMkLst>
            <pc:docMk/>
            <pc:sldMk cId="3641356265" sldId="284"/>
            <ac:graphicFrameMk id="8" creationId="{7E1AD36C-2A34-4F07-B5B3-07E569E7676C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5.204" v="1028" actId="113"/>
          <ac:graphicFrameMkLst>
            <pc:docMk/>
            <pc:sldMk cId="3641356265" sldId="284"/>
            <ac:graphicFrameMk id="10" creationId="{D41DFE5A-FD28-46A7-BD61-1EC6AC0E4BB2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8.072" v="1029" actId="113"/>
          <ac:graphicFrameMkLst>
            <pc:docMk/>
            <pc:sldMk cId="3641356265" sldId="284"/>
            <ac:graphicFrameMk id="11" creationId="{C46CAD40-E488-4530-9739-681E1D7866A7}"/>
          </ac:graphicFrameMkLst>
        </pc:graphicFrameChg>
      </pc:sldChg>
      <pc:sldChg chg="delSp modSp add mod">
        <pc:chgData name="Franck Galpin" userId="7b84b973-8f18-4f51-b749-aa8b68ae8c45" providerId="ADAL" clId="{E910360C-46FB-4A57-B09A-022B35B845BD}" dt="2022-01-12T10:07:26.513" v="1034" actId="6549"/>
        <pc:sldMkLst>
          <pc:docMk/>
          <pc:sldMk cId="3698859953" sldId="285"/>
        </pc:sldMkLst>
        <pc:spChg chg="mod">
          <ac:chgData name="Franck Galpin" userId="7b84b973-8f18-4f51-b749-aa8b68ae8c45" providerId="ADAL" clId="{E910360C-46FB-4A57-B09A-022B35B845BD}" dt="2022-01-12T09:59:49.033" v="799" actId="20577"/>
          <ac:spMkLst>
            <pc:docMk/>
            <pc:sldMk cId="3698859953" sldId="285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7:26.513" v="1034" actId="6549"/>
          <ac:spMkLst>
            <pc:docMk/>
            <pc:sldMk cId="3698859953" sldId="285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9:51.530" v="800" actId="478"/>
          <ac:graphicFrameMkLst>
            <pc:docMk/>
            <pc:sldMk cId="3698859953" sldId="285"/>
            <ac:graphicFrameMk id="10" creationId="{D41DFE5A-FD28-46A7-BD61-1EC6AC0E4BB2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9:52.628" v="801" actId="478"/>
          <ac:graphicFrameMkLst>
            <pc:docMk/>
            <pc:sldMk cId="3698859953" sldId="285"/>
            <ac:graphicFrameMk id="11" creationId="{C46CAD40-E488-4530-9739-681E1D7866A7}"/>
          </ac:graphicFrameMkLst>
        </pc:graphicFrameChg>
      </pc:sldChg>
    </pc:docChg>
  </pc:docChgLst>
  <pc:docChgLst>
    <pc:chgData name="Franck Galpin" userId="7b84b973-8f18-4f51-b749-aa8b68ae8c45" providerId="ADAL" clId="{5869BD87-002C-4F80-AB7E-CF6FABD06B60}"/>
    <pc:docChg chg="undo custSel addSld delSld modSld">
      <pc:chgData name="Franck Galpin" userId="7b84b973-8f18-4f51-b749-aa8b68ae8c45" providerId="ADAL" clId="{5869BD87-002C-4F80-AB7E-CF6FABD06B60}" dt="2023-01-16T06:21:19.106" v="1594" actId="47"/>
      <pc:docMkLst>
        <pc:docMk/>
      </pc:docMkLst>
      <pc:sldChg chg="modSp mod">
        <pc:chgData name="Franck Galpin" userId="7b84b973-8f18-4f51-b749-aa8b68ae8c45" providerId="ADAL" clId="{5869BD87-002C-4F80-AB7E-CF6FABD06B60}" dt="2023-01-11T13:19:15.413" v="104" actId="115"/>
        <pc:sldMkLst>
          <pc:docMk/>
          <pc:sldMk cId="3428629291" sldId="278"/>
        </pc:sldMkLst>
        <pc:spChg chg="mod">
          <ac:chgData name="Franck Galpin" userId="7b84b973-8f18-4f51-b749-aa8b68ae8c45" providerId="ADAL" clId="{5869BD87-002C-4F80-AB7E-CF6FABD06B60}" dt="2023-01-11T13:18:23.722" v="10" actId="27636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5869BD87-002C-4F80-AB7E-CF6FABD06B60}" dt="2023-01-11T13:19:15.413" v="104" actId="115"/>
          <ac:spMkLst>
            <pc:docMk/>
            <pc:sldMk cId="3428629291" sldId="278"/>
            <ac:spMk id="3" creationId="{D11EAE91-151E-2648-A4A6-930EE9C2417D}"/>
          </ac:spMkLst>
        </pc:spChg>
      </pc:sldChg>
      <pc:sldChg chg="addSp delSp modSp mod">
        <pc:chgData name="Franck Galpin" userId="7b84b973-8f18-4f51-b749-aa8b68ae8c45" providerId="ADAL" clId="{5869BD87-002C-4F80-AB7E-CF6FABD06B60}" dt="2023-01-11T13:38:57.051" v="512" actId="14100"/>
        <pc:sldMkLst>
          <pc:docMk/>
          <pc:sldMk cId="2928223200" sldId="281"/>
        </pc:sldMkLst>
        <pc:spChg chg="mod">
          <ac:chgData name="Franck Galpin" userId="7b84b973-8f18-4f51-b749-aa8b68ae8c45" providerId="ADAL" clId="{5869BD87-002C-4F80-AB7E-CF6FABD06B60}" dt="2023-01-11T13:19:42.147" v="134" actId="20577"/>
          <ac:spMkLst>
            <pc:docMk/>
            <pc:sldMk cId="2928223200" sldId="281"/>
            <ac:spMk id="2" creationId="{C326FC6F-7122-EE4F-A6D0-C874EBDFD5EC}"/>
          </ac:spMkLst>
        </pc:spChg>
        <pc:spChg chg="add mod">
          <ac:chgData name="Franck Galpin" userId="7b84b973-8f18-4f51-b749-aa8b68ae8c45" providerId="ADAL" clId="{5869BD87-002C-4F80-AB7E-CF6FABD06B60}" dt="2023-01-11T13:24:35.066" v="166" actId="1076"/>
          <ac:spMkLst>
            <pc:docMk/>
            <pc:sldMk cId="2928223200" sldId="281"/>
            <ac:spMk id="6" creationId="{95303EC3-68DB-4E2C-BCB3-9CA7DE498D93}"/>
          </ac:spMkLst>
        </pc:spChg>
        <pc:spChg chg="add mod">
          <ac:chgData name="Franck Galpin" userId="7b84b973-8f18-4f51-b749-aa8b68ae8c45" providerId="ADAL" clId="{5869BD87-002C-4F80-AB7E-CF6FABD06B60}" dt="2023-01-11T13:25:56.344" v="189" actId="14100"/>
          <ac:spMkLst>
            <pc:docMk/>
            <pc:sldMk cId="2928223200" sldId="281"/>
            <ac:spMk id="8" creationId="{44215102-7061-47FA-BB3B-62FD1564EF79}"/>
          </ac:spMkLst>
        </pc:spChg>
        <pc:spChg chg="del">
          <ac:chgData name="Franck Galpin" userId="7b84b973-8f18-4f51-b749-aa8b68ae8c45" providerId="ADAL" clId="{5869BD87-002C-4F80-AB7E-CF6FABD06B60}" dt="2023-01-11T13:19:46.146" v="135" actId="478"/>
          <ac:spMkLst>
            <pc:docMk/>
            <pc:sldMk cId="2928223200" sldId="281"/>
            <ac:spMk id="9" creationId="{7ACA89D6-E86F-4A49-9847-1010CEE04546}"/>
          </ac:spMkLst>
        </pc:spChg>
        <pc:spChg chg="add mod">
          <ac:chgData name="Franck Galpin" userId="7b84b973-8f18-4f51-b749-aa8b68ae8c45" providerId="ADAL" clId="{5869BD87-002C-4F80-AB7E-CF6FABD06B60}" dt="2023-01-11T13:38:57.051" v="512" actId="14100"/>
          <ac:spMkLst>
            <pc:docMk/>
            <pc:sldMk cId="2928223200" sldId="281"/>
            <ac:spMk id="13" creationId="{08481C59-FD6F-4B2A-9DC1-9F60D57AB3FF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14" creationId="{33AB872D-88E9-9764-1A41-12FDA684CDC8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16" creationId="{7958186C-6A90-86E4-BB29-E2975FC62F55}"/>
          </ac:spMkLst>
        </pc:spChg>
        <pc:spChg chg="add mod">
          <ac:chgData name="Franck Galpin" userId="7b84b973-8f18-4f51-b749-aa8b68ae8c45" providerId="ADAL" clId="{5869BD87-002C-4F80-AB7E-CF6FABD06B60}" dt="2023-01-11T13:26:18.485" v="209" actId="1076"/>
          <ac:spMkLst>
            <pc:docMk/>
            <pc:sldMk cId="2928223200" sldId="281"/>
            <ac:spMk id="17" creationId="{A9FA3FCD-C548-4CE6-993F-3EEAF4C00D24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21" creationId="{A4745702-826E-B5C5-8076-5652A412E6C7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22" creationId="{0315ACA9-0E0B-CB48-02ED-4DBD7A1C5BC7}"/>
          </ac:spMkLst>
        </pc:spChg>
        <pc:picChg chg="del">
          <ac:chgData name="Franck Galpin" userId="7b84b973-8f18-4f51-b749-aa8b68ae8c45" providerId="ADAL" clId="{5869BD87-002C-4F80-AB7E-CF6FABD06B60}" dt="2023-01-11T13:19:48.089" v="136" actId="478"/>
          <ac:picMkLst>
            <pc:docMk/>
            <pc:sldMk cId="2928223200" sldId="281"/>
            <ac:picMk id="7" creationId="{12425B07-60F4-F42F-B4CF-FF8969D4AC07}"/>
          </ac:picMkLst>
        </pc:picChg>
        <pc:picChg chg="add mod">
          <ac:chgData name="Franck Galpin" userId="7b84b973-8f18-4f51-b749-aa8b68ae8c45" providerId="ADAL" clId="{5869BD87-002C-4F80-AB7E-CF6FABD06B60}" dt="2023-01-11T13:23:57.721" v="148" actId="1076"/>
          <ac:picMkLst>
            <pc:docMk/>
            <pc:sldMk cId="2928223200" sldId="281"/>
            <ac:picMk id="11" creationId="{0F594BAE-A0DC-4CD1-B54D-506756B83A34}"/>
          </ac:picMkLst>
        </pc:picChg>
      </pc:sldChg>
      <pc:sldChg chg="del">
        <pc:chgData name="Franck Galpin" userId="7b84b973-8f18-4f51-b749-aa8b68ae8c45" providerId="ADAL" clId="{5869BD87-002C-4F80-AB7E-CF6FABD06B60}" dt="2023-01-11T13:33:14.408" v="433" actId="47"/>
        <pc:sldMkLst>
          <pc:docMk/>
          <pc:sldMk cId="2282194731" sldId="282"/>
        </pc:sldMkLst>
      </pc:sldChg>
      <pc:sldChg chg="del">
        <pc:chgData name="Franck Galpin" userId="7b84b973-8f18-4f51-b749-aa8b68ae8c45" providerId="ADAL" clId="{5869BD87-002C-4F80-AB7E-CF6FABD06B60}" dt="2023-01-11T13:33:15.649" v="434" actId="47"/>
        <pc:sldMkLst>
          <pc:docMk/>
          <pc:sldMk cId="1501480020" sldId="283"/>
        </pc:sldMkLst>
      </pc:sldChg>
      <pc:sldChg chg="del">
        <pc:chgData name="Franck Galpin" userId="7b84b973-8f18-4f51-b749-aa8b68ae8c45" providerId="ADAL" clId="{5869BD87-002C-4F80-AB7E-CF6FABD06B60}" dt="2023-01-11T13:33:16.611" v="435" actId="47"/>
        <pc:sldMkLst>
          <pc:docMk/>
          <pc:sldMk cId="3058713369" sldId="284"/>
        </pc:sldMkLst>
      </pc:sldChg>
      <pc:sldChg chg="addSp delSp modSp del mod">
        <pc:chgData name="Franck Galpin" userId="7b84b973-8f18-4f51-b749-aa8b68ae8c45" providerId="ADAL" clId="{5869BD87-002C-4F80-AB7E-CF6FABD06B60}" dt="2023-01-16T06:20:56.047" v="1593" actId="47"/>
        <pc:sldMkLst>
          <pc:docMk/>
          <pc:sldMk cId="3869530870" sldId="285"/>
        </pc:sldMkLst>
        <pc:spChg chg="add mod">
          <ac:chgData name="Franck Galpin" userId="7b84b973-8f18-4f51-b749-aa8b68ae8c45" providerId="ADAL" clId="{5869BD87-002C-4F80-AB7E-CF6FABD06B60}" dt="2023-01-13T17:37:12.320" v="1586" actId="1076"/>
          <ac:spMkLst>
            <pc:docMk/>
            <pc:sldMk cId="3869530870" sldId="285"/>
            <ac:spMk id="2" creationId="{008917F2-801D-4616-A9D9-D8BB56ED3012}"/>
          </ac:spMkLst>
        </pc:spChg>
        <pc:spChg chg="del mod">
          <ac:chgData name="Franck Galpin" userId="7b84b973-8f18-4f51-b749-aa8b68ae8c45" providerId="ADAL" clId="{5869BD87-002C-4F80-AB7E-CF6FABD06B60}" dt="2023-01-11T13:49:40.803" v="1315" actId="478"/>
          <ac:spMkLst>
            <pc:docMk/>
            <pc:sldMk cId="3869530870" sldId="285"/>
            <ac:spMk id="2" creationId="{DBE55D56-E66E-B6C8-BB6E-F83443F7A968}"/>
          </ac:spMkLst>
        </pc:spChg>
        <pc:spChg chg="mod">
          <ac:chgData name="Franck Galpin" userId="7b84b973-8f18-4f51-b749-aa8b68ae8c45" providerId="ADAL" clId="{5869BD87-002C-4F80-AB7E-CF6FABD06B60}" dt="2023-01-11T13:51:01.407" v="1328" actId="14100"/>
          <ac:spMkLst>
            <pc:docMk/>
            <pc:sldMk cId="3869530870" sldId="285"/>
            <ac:spMk id="6" creationId="{0915656D-D807-F8F2-3577-13F5AA01FC5D}"/>
          </ac:spMkLst>
        </pc:spChg>
        <pc:spChg chg="del mod">
          <ac:chgData name="Franck Galpin" userId="7b84b973-8f18-4f51-b749-aa8b68ae8c45" providerId="ADAL" clId="{5869BD87-002C-4F80-AB7E-CF6FABD06B60}" dt="2023-01-11T13:49:38.979" v="1314" actId="478"/>
          <ac:spMkLst>
            <pc:docMk/>
            <pc:sldMk cId="3869530870" sldId="285"/>
            <ac:spMk id="7" creationId="{8BC32E5E-927A-66C4-C938-0F06E0847573}"/>
          </ac:spMkLst>
        </pc:spChg>
        <pc:spChg chg="add mod">
          <ac:chgData name="Franck Galpin" userId="7b84b973-8f18-4f51-b749-aa8b68ae8c45" providerId="ADAL" clId="{5869BD87-002C-4F80-AB7E-CF6FABD06B60}" dt="2023-01-11T13:52:59.272" v="1338" actId="20577"/>
          <ac:spMkLst>
            <pc:docMk/>
            <pc:sldMk cId="3869530870" sldId="285"/>
            <ac:spMk id="7" creationId="{DAC6BCDC-E330-4B64-B414-F1D492980A91}"/>
          </ac:spMkLst>
        </pc:spChg>
        <pc:spChg chg="del">
          <ac:chgData name="Franck Galpin" userId="7b84b973-8f18-4f51-b749-aa8b68ae8c45" providerId="ADAL" clId="{5869BD87-002C-4F80-AB7E-CF6FABD06B60}" dt="2023-01-11T13:49:41.800" v="1316" actId="478"/>
          <ac:spMkLst>
            <pc:docMk/>
            <pc:sldMk cId="3869530870" sldId="285"/>
            <ac:spMk id="8" creationId="{9F2D48AB-0877-2A78-055A-3B5087C98E24}"/>
          </ac:spMkLst>
        </pc:spChg>
        <pc:spChg chg="del">
          <ac:chgData name="Franck Galpin" userId="7b84b973-8f18-4f51-b749-aa8b68ae8c45" providerId="ADAL" clId="{5869BD87-002C-4F80-AB7E-CF6FABD06B60}" dt="2023-01-11T13:49:36.923" v="1313" actId="478"/>
          <ac:spMkLst>
            <pc:docMk/>
            <pc:sldMk cId="3869530870" sldId="285"/>
            <ac:spMk id="9" creationId="{8229A7DF-175E-2EC2-EF44-EDA2E677BD3C}"/>
          </ac:spMkLst>
        </pc:spChg>
        <pc:spChg chg="del">
          <ac:chgData name="Franck Galpin" userId="7b84b973-8f18-4f51-b749-aa8b68ae8c45" providerId="ADAL" clId="{5869BD87-002C-4F80-AB7E-CF6FABD06B60}" dt="2023-01-11T13:49:34.368" v="1312" actId="478"/>
          <ac:spMkLst>
            <pc:docMk/>
            <pc:sldMk cId="3869530870" sldId="285"/>
            <ac:spMk id="13" creationId="{155CE36F-BA5B-4D9A-A522-EF4F6E86F7FD}"/>
          </ac:spMkLst>
        </pc:spChg>
        <pc:graphicFrameChg chg="add mod modGraphic">
          <ac:chgData name="Franck Galpin" userId="7b84b973-8f18-4f51-b749-aa8b68ae8c45" providerId="ADAL" clId="{5869BD87-002C-4F80-AB7E-CF6FABD06B60}" dt="2023-01-11T13:50:56.023" v="1327" actId="1076"/>
          <ac:graphicFrameMkLst>
            <pc:docMk/>
            <pc:sldMk cId="3869530870" sldId="285"/>
            <ac:graphicFrameMk id="4" creationId="{099975BF-657A-42E3-9465-E66ADBC2F359}"/>
          </ac:graphicFrameMkLst>
        </pc:graphicFrameChg>
        <pc:graphicFrameChg chg="add mod modGraphic">
          <ac:chgData name="Franck Galpin" userId="7b84b973-8f18-4f51-b749-aa8b68ae8c45" providerId="ADAL" clId="{5869BD87-002C-4F80-AB7E-CF6FABD06B60}" dt="2023-01-11T13:52:46.627" v="1335" actId="1076"/>
          <ac:graphicFrameMkLst>
            <pc:docMk/>
            <pc:sldMk cId="3869530870" sldId="285"/>
            <ac:graphicFrameMk id="10" creationId="{ECB52355-1692-43B8-B889-2EE06526161F}"/>
          </ac:graphicFrameMkLst>
        </pc:graphicFrameChg>
      </pc:sldChg>
      <pc:sldChg chg="addSp delSp modSp add mod">
        <pc:chgData name="Franck Galpin" userId="7b84b973-8f18-4f51-b749-aa8b68ae8c45" providerId="ADAL" clId="{5869BD87-002C-4F80-AB7E-CF6FABD06B60}" dt="2023-01-11T13:49:18.831" v="1296" actId="20577"/>
        <pc:sldMkLst>
          <pc:docMk/>
          <pc:sldMk cId="545093500" sldId="286"/>
        </pc:sldMkLst>
        <pc:spChg chg="mod">
          <ac:chgData name="Franck Galpin" userId="7b84b973-8f18-4f51-b749-aa8b68ae8c45" providerId="ADAL" clId="{5869BD87-002C-4F80-AB7E-CF6FABD06B60}" dt="2023-01-11T13:35:35.977" v="506" actId="20577"/>
          <ac:spMkLst>
            <pc:docMk/>
            <pc:sldMk cId="545093500" sldId="286"/>
            <ac:spMk id="2" creationId="{C326FC6F-7122-EE4F-A6D0-C874EBDFD5EC}"/>
          </ac:spMkLst>
        </pc:spChg>
        <pc:spChg chg="mod">
          <ac:chgData name="Franck Galpin" userId="7b84b973-8f18-4f51-b749-aa8b68ae8c45" providerId="ADAL" clId="{5869BD87-002C-4F80-AB7E-CF6FABD06B60}" dt="2023-01-11T13:49:18.831" v="1296" actId="20577"/>
          <ac:spMkLst>
            <pc:docMk/>
            <pc:sldMk cId="545093500" sldId="286"/>
            <ac:spMk id="13" creationId="{08481C59-FD6F-4B2A-9DC1-9F60D57AB3FF}"/>
          </ac:spMkLst>
        </pc:spChg>
        <pc:picChg chg="add mod">
          <ac:chgData name="Franck Galpin" userId="7b84b973-8f18-4f51-b749-aa8b68ae8c45" providerId="ADAL" clId="{5869BD87-002C-4F80-AB7E-CF6FABD06B60}" dt="2023-01-11T13:35:10.854" v="483" actId="1076"/>
          <ac:picMkLst>
            <pc:docMk/>
            <pc:sldMk cId="545093500" sldId="286"/>
            <ac:picMk id="10" creationId="{18A807DE-20B3-41E8-B77E-1BAEF6ACE422}"/>
          </ac:picMkLst>
        </pc:picChg>
        <pc:picChg chg="del">
          <ac:chgData name="Franck Galpin" userId="7b84b973-8f18-4f51-b749-aa8b68ae8c45" providerId="ADAL" clId="{5869BD87-002C-4F80-AB7E-CF6FABD06B60}" dt="2023-01-11T13:35:16.447" v="484" actId="478"/>
          <ac:picMkLst>
            <pc:docMk/>
            <pc:sldMk cId="545093500" sldId="286"/>
            <ac:picMk id="11" creationId="{0F594BAE-A0DC-4CD1-B54D-506756B83A34}"/>
          </ac:picMkLst>
        </pc:picChg>
      </pc:sldChg>
      <pc:sldChg chg="delSp modSp add mod">
        <pc:chgData name="Franck Galpin" userId="7b84b973-8f18-4f51-b749-aa8b68ae8c45" providerId="ADAL" clId="{5869BD87-002C-4F80-AB7E-CF6FABD06B60}" dt="2023-01-13T17:37:27.011" v="1589" actId="20577"/>
        <pc:sldMkLst>
          <pc:docMk/>
          <pc:sldMk cId="1399144130" sldId="287"/>
        </pc:sldMkLst>
        <pc:spChg chg="del mod">
          <ac:chgData name="Franck Galpin" userId="7b84b973-8f18-4f51-b749-aa8b68ae8c45" providerId="ADAL" clId="{5869BD87-002C-4F80-AB7E-CF6FABD06B60}" dt="2023-01-11T13:53:50.496" v="1350" actId="478"/>
          <ac:spMkLst>
            <pc:docMk/>
            <pc:sldMk cId="1399144130" sldId="287"/>
            <ac:spMk id="2" creationId="{DBE55D56-E66E-B6C8-BB6E-F83443F7A968}"/>
          </ac:spMkLst>
        </pc:spChg>
        <pc:spChg chg="mod">
          <ac:chgData name="Franck Galpin" userId="7b84b973-8f18-4f51-b749-aa8b68ae8c45" providerId="ADAL" clId="{5869BD87-002C-4F80-AB7E-CF6FABD06B60}" dt="2023-01-13T17:37:27.011" v="1589" actId="20577"/>
          <ac:spMkLst>
            <pc:docMk/>
            <pc:sldMk cId="1399144130" sldId="287"/>
            <ac:spMk id="6" creationId="{0915656D-D807-F8F2-3577-13F5AA01FC5D}"/>
          </ac:spMkLst>
        </pc:spChg>
        <pc:spChg chg="del">
          <ac:chgData name="Franck Galpin" userId="7b84b973-8f18-4f51-b749-aa8b68ae8c45" providerId="ADAL" clId="{5869BD87-002C-4F80-AB7E-CF6FABD06B60}" dt="2023-01-11T13:53:32.155" v="1341" actId="478"/>
          <ac:spMkLst>
            <pc:docMk/>
            <pc:sldMk cId="1399144130" sldId="287"/>
            <ac:spMk id="8" creationId="{9F2D48AB-0877-2A78-055A-3B5087C98E24}"/>
          </ac:spMkLst>
        </pc:spChg>
        <pc:spChg chg="del">
          <ac:chgData name="Franck Galpin" userId="7b84b973-8f18-4f51-b749-aa8b68ae8c45" providerId="ADAL" clId="{5869BD87-002C-4F80-AB7E-CF6FABD06B60}" dt="2023-01-11T13:53:31.127" v="1340" actId="478"/>
          <ac:spMkLst>
            <pc:docMk/>
            <pc:sldMk cId="1399144130" sldId="287"/>
            <ac:spMk id="9" creationId="{8229A7DF-175E-2EC2-EF44-EDA2E677BD3C}"/>
          </ac:spMkLst>
        </pc:spChg>
        <pc:spChg chg="mod">
          <ac:chgData name="Franck Galpin" userId="7b84b973-8f18-4f51-b749-aa8b68ae8c45" providerId="ADAL" clId="{5869BD87-002C-4F80-AB7E-CF6FABD06B60}" dt="2023-01-11T13:54:07.433" v="1353" actId="20577"/>
          <ac:spMkLst>
            <pc:docMk/>
            <pc:sldMk cId="1399144130" sldId="287"/>
            <ac:spMk id="13" creationId="{155CE36F-BA5B-4D9A-A522-EF4F6E86F7FD}"/>
          </ac:spMkLst>
        </pc:spChg>
      </pc:sldChg>
      <pc:sldChg chg="addSp delSp modSp add del mod">
        <pc:chgData name="Franck Galpin" userId="7b84b973-8f18-4f51-b749-aa8b68ae8c45" providerId="ADAL" clId="{5869BD87-002C-4F80-AB7E-CF6FABD06B60}" dt="2023-01-16T06:21:19.106" v="1594" actId="47"/>
        <pc:sldMkLst>
          <pc:docMk/>
          <pc:sldMk cId="4091888224" sldId="288"/>
        </pc:sldMkLst>
        <pc:spChg chg="mod">
          <ac:chgData name="Franck Galpin" userId="7b84b973-8f18-4f51-b749-aa8b68ae8c45" providerId="ADAL" clId="{5869BD87-002C-4F80-AB7E-CF6FABD06B60}" dt="2023-01-11T15:39:33.556" v="1585" actId="20577"/>
          <ac:spMkLst>
            <pc:docMk/>
            <pc:sldMk cId="4091888224" sldId="288"/>
            <ac:spMk id="6" creationId="{0915656D-D807-F8F2-3577-13F5AA01FC5D}"/>
          </ac:spMkLst>
        </pc:spChg>
        <pc:spChg chg="del">
          <ac:chgData name="Franck Galpin" userId="7b84b973-8f18-4f51-b749-aa8b68ae8c45" providerId="ADAL" clId="{5869BD87-002C-4F80-AB7E-CF6FABD06B60}" dt="2023-01-11T13:59:52.096" v="1513" actId="478"/>
          <ac:spMkLst>
            <pc:docMk/>
            <pc:sldMk cId="4091888224" sldId="288"/>
            <ac:spMk id="7" creationId="{8BC32E5E-927A-66C4-C938-0F06E0847573}"/>
          </ac:spMkLst>
        </pc:spChg>
        <pc:spChg chg="add mod">
          <ac:chgData name="Franck Galpin" userId="7b84b973-8f18-4f51-b749-aa8b68ae8c45" providerId="ADAL" clId="{5869BD87-002C-4F80-AB7E-CF6FABD06B60}" dt="2023-01-11T14:03:48.129" v="1540" actId="20577"/>
          <ac:spMkLst>
            <pc:docMk/>
            <pc:sldMk cId="4091888224" sldId="288"/>
            <ac:spMk id="9" creationId="{4C8E2774-2885-4535-A920-FD74B0F56E11}"/>
          </ac:spMkLst>
        </pc:spChg>
        <pc:spChg chg="add mod">
          <ac:chgData name="Franck Galpin" userId="7b84b973-8f18-4f51-b749-aa8b68ae8c45" providerId="ADAL" clId="{5869BD87-002C-4F80-AB7E-CF6FABD06B60}" dt="2023-01-11T14:03:39.480" v="1536" actId="20577"/>
          <ac:spMkLst>
            <pc:docMk/>
            <pc:sldMk cId="4091888224" sldId="288"/>
            <ac:spMk id="11" creationId="{6781C0DB-BE42-41FC-9037-833DF0207836}"/>
          </ac:spMkLst>
        </pc:spChg>
        <pc:spChg chg="mod">
          <ac:chgData name="Franck Galpin" userId="7b84b973-8f18-4f51-b749-aa8b68ae8c45" providerId="ADAL" clId="{5869BD87-002C-4F80-AB7E-CF6FABD06B60}" dt="2023-01-11T14:03:44.343" v="1538" actId="20577"/>
          <ac:spMkLst>
            <pc:docMk/>
            <pc:sldMk cId="4091888224" sldId="288"/>
            <ac:spMk id="13" creationId="{155CE36F-BA5B-4D9A-A522-EF4F6E86F7FD}"/>
          </ac:spMkLst>
        </pc:spChg>
        <pc:graphicFrameChg chg="add mod modGraphic">
          <ac:chgData name="Franck Galpin" userId="7b84b973-8f18-4f51-b749-aa8b68ae8c45" providerId="ADAL" clId="{5869BD87-002C-4F80-AB7E-CF6FABD06B60}" dt="2023-01-11T13:59:02.464" v="1491" actId="2166"/>
          <ac:graphicFrameMkLst>
            <pc:docMk/>
            <pc:sldMk cId="4091888224" sldId="288"/>
            <ac:graphicFrameMk id="2" creationId="{E27A5CFD-A587-43FB-A53B-0C184948B062}"/>
          </ac:graphicFrameMkLst>
        </pc:graphicFrameChg>
        <pc:graphicFrameChg chg="add mod modGraphic">
          <ac:chgData name="Franck Galpin" userId="7b84b973-8f18-4f51-b749-aa8b68ae8c45" providerId="ADAL" clId="{5869BD87-002C-4F80-AB7E-CF6FABD06B60}" dt="2023-01-11T13:59:38.387" v="1504" actId="1076"/>
          <ac:graphicFrameMkLst>
            <pc:docMk/>
            <pc:sldMk cId="4091888224" sldId="288"/>
            <ac:graphicFrameMk id="4" creationId="{EF54BAD0-7D7E-40C0-821D-DA54461F3A35}"/>
          </ac:graphicFrameMkLst>
        </pc:graphicFrameChg>
        <pc:graphicFrameChg chg="add mod modGraphic">
          <ac:chgData name="Franck Galpin" userId="7b84b973-8f18-4f51-b749-aa8b68ae8c45" providerId="ADAL" clId="{5869BD87-002C-4F80-AB7E-CF6FABD06B60}" dt="2023-01-11T14:03:24.308" v="1517" actId="1076"/>
          <ac:graphicFrameMkLst>
            <pc:docMk/>
            <pc:sldMk cId="4091888224" sldId="288"/>
            <ac:graphicFrameMk id="8" creationId="{09A12BC9-2604-496F-BC5D-683C8660CCBF}"/>
          </ac:graphicFrameMkLst>
        </pc:graphicFrameChg>
      </pc:sldChg>
      <pc:sldChg chg="add">
        <pc:chgData name="Franck Galpin" userId="7b84b973-8f18-4f51-b749-aa8b68ae8c45" providerId="ADAL" clId="{5869BD87-002C-4F80-AB7E-CF6FABD06B60}" dt="2023-01-16T06:20:50.821" v="1592"/>
        <pc:sldMkLst>
          <pc:docMk/>
          <pc:sldMk cId="3677286232" sldId="28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1/16/2023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 goes here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1/16/2023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1/16/2023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330970"/>
            <a:ext cx="11028321" cy="1802118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JVET-AB0200</a:t>
            </a:r>
            <a:br>
              <a:rPr lang="en-US" sz="3200" dirty="0"/>
            </a:br>
            <a:br>
              <a:rPr lang="en-US" sz="3200" dirty="0"/>
            </a:br>
            <a:r>
              <a:rPr lang="en-CA" sz="3200" dirty="0"/>
              <a:t>AhG12 – Dynamic CABAC models</a:t>
            </a:r>
            <a:endParaRPr lang="en-US" sz="3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0" y="4966282"/>
            <a:ext cx="11028321" cy="491121"/>
          </a:xfrm>
        </p:spPr>
        <p:txBody>
          <a:bodyPr>
            <a:normAutofit/>
          </a:bodyPr>
          <a:lstStyle/>
          <a:p>
            <a:pPr algn="ctr"/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Federico Lo Bianco, </a:t>
            </a:r>
            <a:r>
              <a:rPr lang="fr-FR" sz="18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Franck Galpin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Edouard François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467927"/>
          </a:xfrm>
        </p:spPr>
        <p:txBody>
          <a:bodyPr>
            <a:normAutofit/>
          </a:bodyPr>
          <a:lstStyle/>
          <a:p>
            <a:r>
              <a:rPr lang="en-US" sz="2000" dirty="0"/>
              <a:t>Current ECM CABAC model status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1/16/2023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F594BAE-A0DC-4CD1-B54D-506756B83A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6181"/>
            <a:ext cx="7636933" cy="4354633"/>
          </a:xfrm>
          <a:prstGeom prst="rect">
            <a:avLst/>
          </a:prstGeom>
          <a:noFill/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8481C59-FD6F-4B2A-9DC1-9F60D57AB3FF}"/>
              </a:ext>
            </a:extLst>
          </p:cNvPr>
          <p:cNvSpPr txBox="1"/>
          <p:nvPr/>
        </p:nvSpPr>
        <p:spPr>
          <a:xfrm>
            <a:off x="7797800" y="596200"/>
            <a:ext cx="4394200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Model parameters</a:t>
            </a:r>
          </a:p>
          <a:p>
            <a:pPr marL="285750" indent="-285750" algn="just" hangingPunct="0"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P0i and P1i are the initial states for the CABAC</a:t>
            </a:r>
            <a:endParaRPr lang="fr-FR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 hangingPunct="0"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w0 and w1 are the windows size for each state</a:t>
            </a:r>
            <a:endParaRPr lang="fr-FR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 hangingPunct="0"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“a” is the weight between the 2 states</a:t>
            </a:r>
            <a:endParaRPr lang="fr-FR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 hangingPunct="0"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dw00, dw01, dw10, dw11 are the rate offset modifying the windows size depending on the bin</a:t>
            </a:r>
            <a:endParaRPr lang="fr-FR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 hangingPunct="0"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 hangingPunct="0"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Internal states</a:t>
            </a:r>
          </a:p>
          <a:p>
            <a:pPr marL="285750" indent="-285750" algn="just" hangingPunct="0"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P0 and P1 denotes the internal states</a:t>
            </a:r>
            <a:endParaRPr lang="fr-FR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 hangingPunct="0"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P0’ P’1 denotes the states used for final probability computation</a:t>
            </a:r>
            <a:endParaRPr lang="fr-FR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 hangingPunct="0"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w’0 and w’1 denote the updated window size for each state</a:t>
            </a:r>
          </a:p>
          <a:p>
            <a:pPr marL="285750" indent="-285750" algn="just" hangingPunct="0"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 hangingPunct="0"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11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 model </a:t>
            </a:r>
            <a:r>
              <a:rPr lang="fr-FR" sz="11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parameters</a:t>
            </a:r>
            <a:r>
              <a:rPr lang="fr-FR" sz="11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1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choices</a:t>
            </a:r>
            <a:endParaRPr lang="fr-FR" sz="11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71450" indent="-171450" algn="just" hangingPunct="0">
              <a:buFontTx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Switch </a:t>
            </a:r>
            <a:r>
              <a:rPr lang="fr-F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between</a:t>
            </a: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B slice and P slice </a:t>
            </a:r>
            <a:r>
              <a:rPr lang="fr-F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parameter</a:t>
            </a: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sets</a:t>
            </a:r>
          </a:p>
          <a:p>
            <a:pPr marL="171450" indent="-171450" algn="just" hangingPunct="0">
              <a:buFontTx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Reload</a:t>
            </a: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model </a:t>
            </a:r>
            <a:r>
              <a:rPr lang="fr-F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parameters</a:t>
            </a: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for slice of </a:t>
            </a:r>
            <a:r>
              <a:rPr lang="fr-F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same</a:t>
            </a: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TiD</a:t>
            </a: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/QP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11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303EC3-68DB-4E2C-BCB3-9CA7DE498D93}"/>
              </a:ext>
            </a:extLst>
          </p:cNvPr>
          <p:cNvSpPr txBox="1"/>
          <p:nvPr/>
        </p:nvSpPr>
        <p:spPr>
          <a:xfrm>
            <a:off x="1388533" y="5737153"/>
            <a:ext cx="1710267" cy="36933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fr-FR" dirty="0"/>
              <a:t>computation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215102-7061-47FA-BB3B-62FD1564EF79}"/>
              </a:ext>
            </a:extLst>
          </p:cNvPr>
          <p:cNvSpPr txBox="1"/>
          <p:nvPr/>
        </p:nvSpPr>
        <p:spPr>
          <a:xfrm>
            <a:off x="3310466" y="5737153"/>
            <a:ext cx="2243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>
                <a:solidFill>
                  <a:srgbClr val="FF0000"/>
                </a:solidFill>
              </a:rPr>
              <a:t>Model </a:t>
            </a:r>
            <a:r>
              <a:rPr lang="fr-FR" dirty="0" err="1">
                <a:solidFill>
                  <a:srgbClr val="FF0000"/>
                </a:solidFill>
              </a:rPr>
              <a:t>parameter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9FA3FCD-C548-4CE6-993F-3EEAF4C00D24}"/>
              </a:ext>
            </a:extLst>
          </p:cNvPr>
          <p:cNvSpPr txBox="1"/>
          <p:nvPr/>
        </p:nvSpPr>
        <p:spPr>
          <a:xfrm>
            <a:off x="5554133" y="5744956"/>
            <a:ext cx="2243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err="1"/>
              <a:t>Computed</a:t>
            </a:r>
            <a:r>
              <a:rPr lang="fr-FR" dirty="0"/>
              <a:t> values</a:t>
            </a:r>
          </a:p>
        </p:txBody>
      </p:sp>
    </p:spTree>
    <p:extLst>
      <p:ext uri="{BB962C8B-B14F-4D97-AF65-F5344CB8AC3E}">
        <p14:creationId xmlns:p14="http://schemas.microsoft.com/office/powerpoint/2010/main" val="292822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467927"/>
          </a:xfrm>
        </p:spPr>
        <p:txBody>
          <a:bodyPr>
            <a:normAutofit/>
          </a:bodyPr>
          <a:lstStyle/>
          <a:p>
            <a:r>
              <a:rPr lang="en-US" sz="2000" dirty="0"/>
              <a:t>ECM CABAC model proposed modification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1/16/2023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8481C59-FD6F-4B2A-9DC1-9F60D57AB3FF}"/>
              </a:ext>
            </a:extLst>
          </p:cNvPr>
          <p:cNvSpPr txBox="1"/>
          <p:nvPr/>
        </p:nvSpPr>
        <p:spPr>
          <a:xfrm>
            <a:off x="7723038" y="1358098"/>
            <a:ext cx="4468962" cy="313932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At decoder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An offset </a:t>
            </a:r>
            <a:r>
              <a:rPr lang="en-US" sz="11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transmitted to the decoder.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For each context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an offset is added to the P0i, P1i, w0 and w1 parameters according to a table indexed with </a:t>
            </a:r>
            <a:r>
              <a:rPr lang="en-US" sz="11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endParaRPr lang="en-US" sz="11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latin typeface="Times New Roman"/>
                <a:ea typeface="Times New Roman" panose="02020603050405020304" pitchFamily="18" charset="0"/>
                <a:cs typeface="Times New Roman"/>
              </a:rPr>
              <a:t>The CABAC process is left unchanged (no additional complexity).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At encoder: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latin typeface="Times New Roman"/>
                <a:ea typeface="Times New Roman" panose="02020603050405020304" pitchFamily="18" charset="0"/>
                <a:cs typeface="Times New Roman"/>
              </a:rPr>
              <a:t>Once the main RDO has finished, the different indexes and the “no offset case” are tested and the one minimizing the coding cost is selected. 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Training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offsets sets have been obtained using a training set obtained encoding the BVI dataset using ECM-7.0.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Currently, only RA configuration has been used for training.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11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Results</a:t>
            </a:r>
            <a:endParaRPr lang="fr-FR" sz="11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</a:t>
            </a:r>
            <a:r>
              <a:rPr lang="fr-F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method</a:t>
            </a: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was</a:t>
            </a: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tested</a:t>
            </a: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using</a:t>
            </a: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either</a:t>
            </a: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4 (test 1) or 8 offsets (test 2)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303EC3-68DB-4E2C-BCB3-9CA7DE498D93}"/>
              </a:ext>
            </a:extLst>
          </p:cNvPr>
          <p:cNvSpPr txBox="1"/>
          <p:nvPr/>
        </p:nvSpPr>
        <p:spPr>
          <a:xfrm>
            <a:off x="1388533" y="5737153"/>
            <a:ext cx="1710267" cy="36933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fr-FR" dirty="0"/>
              <a:t>computation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215102-7061-47FA-BB3B-62FD1564EF79}"/>
              </a:ext>
            </a:extLst>
          </p:cNvPr>
          <p:cNvSpPr txBox="1"/>
          <p:nvPr/>
        </p:nvSpPr>
        <p:spPr>
          <a:xfrm>
            <a:off x="3310466" y="5737153"/>
            <a:ext cx="2243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>
                <a:solidFill>
                  <a:srgbClr val="FF0000"/>
                </a:solidFill>
              </a:rPr>
              <a:t>Model </a:t>
            </a:r>
            <a:r>
              <a:rPr lang="fr-FR" dirty="0" err="1">
                <a:solidFill>
                  <a:srgbClr val="FF0000"/>
                </a:solidFill>
              </a:rPr>
              <a:t>parameter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9FA3FCD-C548-4CE6-993F-3EEAF4C00D24}"/>
              </a:ext>
            </a:extLst>
          </p:cNvPr>
          <p:cNvSpPr txBox="1"/>
          <p:nvPr/>
        </p:nvSpPr>
        <p:spPr>
          <a:xfrm>
            <a:off x="5554133" y="5744956"/>
            <a:ext cx="2243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err="1"/>
              <a:t>Computed</a:t>
            </a:r>
            <a:r>
              <a:rPr lang="fr-FR" dirty="0"/>
              <a:t> values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A807DE-20B3-41E8-B77E-1BAEF6ACE4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8378"/>
            <a:ext cx="7596000" cy="43314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45093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1/16/2023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15656D-D807-F8F2-3577-13F5AA01FC5D}"/>
              </a:ext>
            </a:extLst>
          </p:cNvPr>
          <p:cNvSpPr txBox="1">
            <a:spLocks/>
          </p:cNvSpPr>
          <p:nvPr/>
        </p:nvSpPr>
        <p:spPr>
          <a:xfrm>
            <a:off x="467360" y="139646"/>
            <a:ext cx="4950029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Test 1 results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99975BF-657A-42E3-9465-E66ADBC2F359}"/>
              </a:ext>
            </a:extLst>
          </p:cNvPr>
          <p:cNvGraphicFramePr>
            <a:graphicFrameLocks noGrp="1"/>
          </p:cNvGraphicFramePr>
          <p:nvPr/>
        </p:nvGraphicFramePr>
        <p:xfrm>
          <a:off x="263244" y="737065"/>
          <a:ext cx="5402920" cy="54897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0487">
                  <a:extLst>
                    <a:ext uri="{9D8B030D-6E8A-4147-A177-3AD203B41FA5}">
                      <a16:colId xmlns:a16="http://schemas.microsoft.com/office/drawing/2014/main" val="2075998921"/>
                    </a:ext>
                  </a:extLst>
                </a:gridCol>
                <a:gridCol w="993933">
                  <a:extLst>
                    <a:ext uri="{9D8B030D-6E8A-4147-A177-3AD203B41FA5}">
                      <a16:colId xmlns:a16="http://schemas.microsoft.com/office/drawing/2014/main" val="2502134141"/>
                    </a:ext>
                  </a:extLst>
                </a:gridCol>
                <a:gridCol w="993084">
                  <a:extLst>
                    <a:ext uri="{9D8B030D-6E8A-4147-A177-3AD203B41FA5}">
                      <a16:colId xmlns:a16="http://schemas.microsoft.com/office/drawing/2014/main" val="2691620201"/>
                    </a:ext>
                  </a:extLst>
                </a:gridCol>
                <a:gridCol w="993084">
                  <a:extLst>
                    <a:ext uri="{9D8B030D-6E8A-4147-A177-3AD203B41FA5}">
                      <a16:colId xmlns:a16="http://schemas.microsoft.com/office/drawing/2014/main" val="1306679574"/>
                    </a:ext>
                  </a:extLst>
                </a:gridCol>
                <a:gridCol w="761166">
                  <a:extLst>
                    <a:ext uri="{9D8B030D-6E8A-4147-A177-3AD203B41FA5}">
                      <a16:colId xmlns:a16="http://schemas.microsoft.com/office/drawing/2014/main" val="3274803864"/>
                    </a:ext>
                  </a:extLst>
                </a:gridCol>
                <a:gridCol w="761166">
                  <a:extLst>
                    <a:ext uri="{9D8B030D-6E8A-4147-A177-3AD203B41FA5}">
                      <a16:colId xmlns:a16="http://schemas.microsoft.com/office/drawing/2014/main" val="4157128094"/>
                    </a:ext>
                  </a:extLst>
                </a:gridCol>
              </a:tblGrid>
              <a:tr h="313311">
                <a:tc>
                  <a:txBody>
                    <a:bodyPr/>
                    <a:lstStyle/>
                    <a:p>
                      <a:endParaRPr lang="fr-FR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 dirty="0">
                          <a:effectLst/>
                        </a:rPr>
                        <a:t>All Intra Main 10 </a:t>
                      </a:r>
                      <a:endParaRPr lang="fr-FR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4172" marR="104172" marT="52086" marB="52086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577163"/>
                  </a:ext>
                </a:extLst>
              </a:tr>
              <a:tr h="313311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 dirty="0">
                          <a:effectLst/>
                        </a:rPr>
                        <a:t>Over ECM-7.0-IDG</a:t>
                      </a:r>
                      <a:endParaRPr lang="fr-FR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4172" marR="104172" marT="52086" marB="52086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4224744"/>
                  </a:ext>
                </a:extLst>
              </a:tr>
              <a:tr h="216626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Y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 dirty="0">
                          <a:effectLst/>
                        </a:rPr>
                        <a:t>U</a:t>
                      </a:r>
                      <a:endParaRPr lang="fr-FR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V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EncT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DecT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extLst>
                  <a:ext uri="{0D108BD9-81ED-4DB2-BD59-A6C34878D82A}">
                    <a16:rowId xmlns:a16="http://schemas.microsoft.com/office/drawing/2014/main" val="3705004827"/>
                  </a:ext>
                </a:extLst>
              </a:tr>
              <a:tr h="2166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Class A1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-0.04%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-0.04%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 dirty="0">
                          <a:effectLst/>
                        </a:rPr>
                        <a:t>-0.04%</a:t>
                      </a:r>
                      <a:endParaRPr lang="fr-FR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100%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100%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extLst>
                  <a:ext uri="{0D108BD9-81ED-4DB2-BD59-A6C34878D82A}">
                    <a16:rowId xmlns:a16="http://schemas.microsoft.com/office/drawing/2014/main" val="1424915495"/>
                  </a:ext>
                </a:extLst>
              </a:tr>
              <a:tr h="2166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Class A2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-0.01%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-0.01%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-0.01%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102%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102%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extLst>
                  <a:ext uri="{0D108BD9-81ED-4DB2-BD59-A6C34878D82A}">
                    <a16:rowId xmlns:a16="http://schemas.microsoft.com/office/drawing/2014/main" val="1264016666"/>
                  </a:ext>
                </a:extLst>
              </a:tr>
              <a:tr h="2166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Class B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-0.02%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-0.02%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-0.02%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102%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101%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extLst>
                  <a:ext uri="{0D108BD9-81ED-4DB2-BD59-A6C34878D82A}">
                    <a16:rowId xmlns:a16="http://schemas.microsoft.com/office/drawing/2014/main" val="1863485639"/>
                  </a:ext>
                </a:extLst>
              </a:tr>
              <a:tr h="2166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Class C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-0.01%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-0.01%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-0.01%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102%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101%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extLst>
                  <a:ext uri="{0D108BD9-81ED-4DB2-BD59-A6C34878D82A}">
                    <a16:rowId xmlns:a16="http://schemas.microsoft.com/office/drawing/2014/main" val="2106781071"/>
                  </a:ext>
                </a:extLst>
              </a:tr>
              <a:tr h="2166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Class E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-0.01%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-0.01%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-0.01%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103%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100%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extLst>
                  <a:ext uri="{0D108BD9-81ED-4DB2-BD59-A6C34878D82A}">
                    <a16:rowId xmlns:a16="http://schemas.microsoft.com/office/drawing/2014/main" val="3885339233"/>
                  </a:ext>
                </a:extLst>
              </a:tr>
              <a:tr h="2166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Overall 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-0.02%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-0.02%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-0.02%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102%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101%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extLst>
                  <a:ext uri="{0D108BD9-81ED-4DB2-BD59-A6C34878D82A}">
                    <a16:rowId xmlns:a16="http://schemas.microsoft.com/office/drawing/2014/main" val="2421923699"/>
                  </a:ext>
                </a:extLst>
              </a:tr>
              <a:tr h="2166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Class D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-0.04%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-0.03%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-0.03%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102%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99%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extLst>
                  <a:ext uri="{0D108BD9-81ED-4DB2-BD59-A6C34878D82A}">
                    <a16:rowId xmlns:a16="http://schemas.microsoft.com/office/drawing/2014/main" val="171346223"/>
                  </a:ext>
                </a:extLst>
              </a:tr>
              <a:tr h="2166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Class F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0.00%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0.00%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0.00%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101%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98%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extLst>
                  <a:ext uri="{0D108BD9-81ED-4DB2-BD59-A6C34878D82A}">
                    <a16:rowId xmlns:a16="http://schemas.microsoft.com/office/drawing/2014/main" val="2431887131"/>
                  </a:ext>
                </a:extLst>
              </a:tr>
              <a:tr h="216626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endParaRPr lang="fr-FR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extLst>
                  <a:ext uri="{0D108BD9-81ED-4DB2-BD59-A6C34878D82A}">
                    <a16:rowId xmlns:a16="http://schemas.microsoft.com/office/drawing/2014/main" val="1506011173"/>
                  </a:ext>
                </a:extLst>
              </a:tr>
              <a:tr h="313311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Random Access Main 10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4172" marR="104172" marT="52086" marB="52086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9705086"/>
                  </a:ext>
                </a:extLst>
              </a:tr>
              <a:tr h="313311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Over ECM-7.0-IDG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4172" marR="104172" marT="52086" marB="52086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8101819"/>
                  </a:ext>
                </a:extLst>
              </a:tr>
              <a:tr h="216626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Y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U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V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EncT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DecT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extLst>
                  <a:ext uri="{0D108BD9-81ED-4DB2-BD59-A6C34878D82A}">
                    <a16:rowId xmlns:a16="http://schemas.microsoft.com/office/drawing/2014/main" val="394421786"/>
                  </a:ext>
                </a:extLst>
              </a:tr>
              <a:tr h="2166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Class A1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-0.02%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0.03%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0.42%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103%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100%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extLst>
                  <a:ext uri="{0D108BD9-81ED-4DB2-BD59-A6C34878D82A}">
                    <a16:rowId xmlns:a16="http://schemas.microsoft.com/office/drawing/2014/main" val="1538422664"/>
                  </a:ext>
                </a:extLst>
              </a:tr>
              <a:tr h="2166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Class A2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0.04%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0.18%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0.22%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101%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106%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extLst>
                  <a:ext uri="{0D108BD9-81ED-4DB2-BD59-A6C34878D82A}">
                    <a16:rowId xmlns:a16="http://schemas.microsoft.com/office/drawing/2014/main" val="2378026705"/>
                  </a:ext>
                </a:extLst>
              </a:tr>
              <a:tr h="2166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Class B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-0.03%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0.30%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0.30%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100%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101%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extLst>
                  <a:ext uri="{0D108BD9-81ED-4DB2-BD59-A6C34878D82A}">
                    <a16:rowId xmlns:a16="http://schemas.microsoft.com/office/drawing/2014/main" val="3934609904"/>
                  </a:ext>
                </a:extLst>
              </a:tr>
              <a:tr h="2166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Class C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-0.02%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0.00%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0.15%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102%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99%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extLst>
                  <a:ext uri="{0D108BD9-81ED-4DB2-BD59-A6C34878D82A}">
                    <a16:rowId xmlns:a16="http://schemas.microsoft.com/office/drawing/2014/main" val="1946301239"/>
                  </a:ext>
                </a:extLst>
              </a:tr>
              <a:tr h="2166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Class E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 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 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 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 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extLst>
                  <a:ext uri="{0D108BD9-81ED-4DB2-BD59-A6C34878D82A}">
                    <a16:rowId xmlns:a16="http://schemas.microsoft.com/office/drawing/2014/main" val="89756461"/>
                  </a:ext>
                </a:extLst>
              </a:tr>
              <a:tr h="2166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Overall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-0.01%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0.14%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0.27%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101%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101%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extLst>
                  <a:ext uri="{0D108BD9-81ED-4DB2-BD59-A6C34878D82A}">
                    <a16:rowId xmlns:a16="http://schemas.microsoft.com/office/drawing/2014/main" val="1305588761"/>
                  </a:ext>
                </a:extLst>
              </a:tr>
              <a:tr h="3372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Class D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-0.13%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-0.19%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0.10%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101%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101%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extLst>
                  <a:ext uri="{0D108BD9-81ED-4DB2-BD59-A6C34878D82A}">
                    <a16:rowId xmlns:a16="http://schemas.microsoft.com/office/drawing/2014/main" val="1955807751"/>
                  </a:ext>
                </a:extLst>
              </a:tr>
              <a:tr h="2166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Class F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0.02%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0.01%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0.14%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>
                          <a:effectLst/>
                        </a:rPr>
                        <a:t>101%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300" dirty="0">
                          <a:effectLst/>
                        </a:rPr>
                        <a:t>104%</a:t>
                      </a:r>
                      <a:endParaRPr lang="fr-FR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466" marR="59466" marT="0" marB="0" anchor="ctr"/>
                </a:tc>
                <a:extLst>
                  <a:ext uri="{0D108BD9-81ED-4DB2-BD59-A6C34878D82A}">
                    <a16:rowId xmlns:a16="http://schemas.microsoft.com/office/drawing/2014/main" val="293103876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CB52355-1692-43B8-B889-2EE06526161F}"/>
              </a:ext>
            </a:extLst>
          </p:cNvPr>
          <p:cNvGraphicFramePr>
            <a:graphicFrameLocks noGrp="1"/>
          </p:cNvGraphicFramePr>
          <p:nvPr/>
        </p:nvGraphicFramePr>
        <p:xfrm>
          <a:off x="6181725" y="737065"/>
          <a:ext cx="5578477" cy="54969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9746">
                  <a:extLst>
                    <a:ext uri="{9D8B030D-6E8A-4147-A177-3AD203B41FA5}">
                      <a16:colId xmlns:a16="http://schemas.microsoft.com/office/drawing/2014/main" val="2215807802"/>
                    </a:ext>
                  </a:extLst>
                </a:gridCol>
                <a:gridCol w="1026229">
                  <a:extLst>
                    <a:ext uri="{9D8B030D-6E8A-4147-A177-3AD203B41FA5}">
                      <a16:colId xmlns:a16="http://schemas.microsoft.com/office/drawing/2014/main" val="805549680"/>
                    </a:ext>
                  </a:extLst>
                </a:gridCol>
                <a:gridCol w="1025352">
                  <a:extLst>
                    <a:ext uri="{9D8B030D-6E8A-4147-A177-3AD203B41FA5}">
                      <a16:colId xmlns:a16="http://schemas.microsoft.com/office/drawing/2014/main" val="63431723"/>
                    </a:ext>
                  </a:extLst>
                </a:gridCol>
                <a:gridCol w="1025352">
                  <a:extLst>
                    <a:ext uri="{9D8B030D-6E8A-4147-A177-3AD203B41FA5}">
                      <a16:colId xmlns:a16="http://schemas.microsoft.com/office/drawing/2014/main" val="2448513915"/>
                    </a:ext>
                  </a:extLst>
                </a:gridCol>
                <a:gridCol w="785899">
                  <a:extLst>
                    <a:ext uri="{9D8B030D-6E8A-4147-A177-3AD203B41FA5}">
                      <a16:colId xmlns:a16="http://schemas.microsoft.com/office/drawing/2014/main" val="989270247"/>
                    </a:ext>
                  </a:extLst>
                </a:gridCol>
                <a:gridCol w="785899">
                  <a:extLst>
                    <a:ext uri="{9D8B030D-6E8A-4147-A177-3AD203B41FA5}">
                      <a16:colId xmlns:a16="http://schemas.microsoft.com/office/drawing/2014/main" val="4254857873"/>
                    </a:ext>
                  </a:extLst>
                </a:gridCol>
              </a:tblGrid>
              <a:tr h="311823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All Intra Main 10 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5623" marR="85623" marT="42812" marB="42812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7575214"/>
                  </a:ext>
                </a:extLst>
              </a:tr>
              <a:tr h="311823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Over ECM-7.0-IDG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5623" marR="85623" marT="42812" marB="42812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7098004"/>
                  </a:ext>
                </a:extLst>
              </a:tr>
              <a:tr h="223665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Y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U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V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EncT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DecT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extLst>
                  <a:ext uri="{0D108BD9-81ED-4DB2-BD59-A6C34878D82A}">
                    <a16:rowId xmlns:a16="http://schemas.microsoft.com/office/drawing/2014/main" val="1169051132"/>
                  </a:ext>
                </a:extLst>
              </a:tr>
              <a:tr h="2236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Class A1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-0.04%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-0.04%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-0.04%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100%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101%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extLst>
                  <a:ext uri="{0D108BD9-81ED-4DB2-BD59-A6C34878D82A}">
                    <a16:rowId xmlns:a16="http://schemas.microsoft.com/office/drawing/2014/main" val="932830233"/>
                  </a:ext>
                </a:extLst>
              </a:tr>
              <a:tr h="2236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Class A2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102%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101%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extLst>
                  <a:ext uri="{0D108BD9-81ED-4DB2-BD59-A6C34878D82A}">
                    <a16:rowId xmlns:a16="http://schemas.microsoft.com/office/drawing/2014/main" val="3533862673"/>
                  </a:ext>
                </a:extLst>
              </a:tr>
              <a:tr h="2236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Class B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101%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101%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extLst>
                  <a:ext uri="{0D108BD9-81ED-4DB2-BD59-A6C34878D82A}">
                    <a16:rowId xmlns:a16="http://schemas.microsoft.com/office/drawing/2014/main" val="72744471"/>
                  </a:ext>
                </a:extLst>
              </a:tr>
              <a:tr h="2236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Class C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103%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100%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extLst>
                  <a:ext uri="{0D108BD9-81ED-4DB2-BD59-A6C34878D82A}">
                    <a16:rowId xmlns:a16="http://schemas.microsoft.com/office/drawing/2014/main" val="754870463"/>
                  </a:ext>
                </a:extLst>
              </a:tr>
              <a:tr h="2236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Class E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102%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103%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extLst>
                  <a:ext uri="{0D108BD9-81ED-4DB2-BD59-A6C34878D82A}">
                    <a16:rowId xmlns:a16="http://schemas.microsoft.com/office/drawing/2014/main" val="1704042721"/>
                  </a:ext>
                </a:extLst>
              </a:tr>
              <a:tr h="2236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Overall 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102%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101%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extLst>
                  <a:ext uri="{0D108BD9-81ED-4DB2-BD59-A6C34878D82A}">
                    <a16:rowId xmlns:a16="http://schemas.microsoft.com/office/drawing/2014/main" val="3643437128"/>
                  </a:ext>
                </a:extLst>
              </a:tr>
              <a:tr h="2236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Class D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-0.03%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-0.03%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-0.03%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101%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101%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extLst>
                  <a:ext uri="{0D108BD9-81ED-4DB2-BD59-A6C34878D82A}">
                    <a16:rowId xmlns:a16="http://schemas.microsoft.com/office/drawing/2014/main" val="3902360921"/>
                  </a:ext>
                </a:extLst>
              </a:tr>
              <a:tr h="2236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Class F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0.00%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0.00%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0.00%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97%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99%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extLst>
                  <a:ext uri="{0D108BD9-81ED-4DB2-BD59-A6C34878D82A}">
                    <a16:rowId xmlns:a16="http://schemas.microsoft.com/office/drawing/2014/main" val="311434966"/>
                  </a:ext>
                </a:extLst>
              </a:tr>
              <a:tr h="223665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endParaRPr lang="fr-FR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endParaRPr lang="fr-FR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extLst>
                  <a:ext uri="{0D108BD9-81ED-4DB2-BD59-A6C34878D82A}">
                    <a16:rowId xmlns:a16="http://schemas.microsoft.com/office/drawing/2014/main" val="3057522120"/>
                  </a:ext>
                </a:extLst>
              </a:tr>
              <a:tr h="311823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Random Access Main 10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5623" marR="85623" marT="42812" marB="42812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1059238"/>
                  </a:ext>
                </a:extLst>
              </a:tr>
              <a:tr h="311823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Over ECM-7.0-IDG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5623" marR="85623" marT="42812" marB="42812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186673"/>
                  </a:ext>
                </a:extLst>
              </a:tr>
              <a:tr h="223665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Y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U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V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EncT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DecT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extLst>
                  <a:ext uri="{0D108BD9-81ED-4DB2-BD59-A6C34878D82A}">
                    <a16:rowId xmlns:a16="http://schemas.microsoft.com/office/drawing/2014/main" val="3371826336"/>
                  </a:ext>
                </a:extLst>
              </a:tr>
              <a:tr h="2236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Class A1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-0.06%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0.03%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0.41%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98%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99%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extLst>
                  <a:ext uri="{0D108BD9-81ED-4DB2-BD59-A6C34878D82A}">
                    <a16:rowId xmlns:a16="http://schemas.microsoft.com/office/drawing/2014/main" val="2330962111"/>
                  </a:ext>
                </a:extLst>
              </a:tr>
              <a:tr h="2236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Class A2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dirty="0">
                          <a:effectLst/>
                        </a:rPr>
                        <a:t>-0.02%</a:t>
                      </a:r>
                      <a:endParaRPr lang="fr-FR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0.32%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dirty="0">
                          <a:effectLst/>
                        </a:rPr>
                        <a:t>0.19%</a:t>
                      </a:r>
                      <a:endParaRPr lang="fr-FR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dirty="0">
                          <a:effectLst/>
                        </a:rPr>
                        <a:t>102%</a:t>
                      </a:r>
                      <a:endParaRPr lang="fr-FR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dirty="0">
                          <a:effectLst/>
                        </a:rPr>
                        <a:t>101%</a:t>
                      </a:r>
                      <a:endParaRPr lang="fr-FR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extLst>
                  <a:ext uri="{0D108BD9-81ED-4DB2-BD59-A6C34878D82A}">
                    <a16:rowId xmlns:a16="http://schemas.microsoft.com/office/drawing/2014/main" val="3713213725"/>
                  </a:ext>
                </a:extLst>
              </a:tr>
              <a:tr h="2236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Class B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-0.04%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0.25%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0.27%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102%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99%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extLst>
                  <a:ext uri="{0D108BD9-81ED-4DB2-BD59-A6C34878D82A}">
                    <a16:rowId xmlns:a16="http://schemas.microsoft.com/office/drawing/2014/main" val="2511817241"/>
                  </a:ext>
                </a:extLst>
              </a:tr>
              <a:tr h="2236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Class C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-0.04%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0.10%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0.18%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101%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102%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extLst>
                  <a:ext uri="{0D108BD9-81ED-4DB2-BD59-A6C34878D82A}">
                    <a16:rowId xmlns:a16="http://schemas.microsoft.com/office/drawing/2014/main" val="3172021948"/>
                  </a:ext>
                </a:extLst>
              </a:tr>
              <a:tr h="2236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Class E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 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 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 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 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extLst>
                  <a:ext uri="{0D108BD9-81ED-4DB2-BD59-A6C34878D82A}">
                    <a16:rowId xmlns:a16="http://schemas.microsoft.com/office/drawing/2014/main" val="2159897150"/>
                  </a:ext>
                </a:extLst>
              </a:tr>
              <a:tr h="2236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Overall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-0.04%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0.18%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0.26%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dirty="0">
                          <a:effectLst/>
                        </a:rPr>
                        <a:t>101%</a:t>
                      </a:r>
                      <a:endParaRPr lang="fr-FR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dirty="0">
                          <a:effectLst/>
                        </a:rPr>
                        <a:t>100%</a:t>
                      </a:r>
                      <a:endParaRPr lang="fr-FR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extLst>
                  <a:ext uri="{0D108BD9-81ED-4DB2-BD59-A6C34878D82A}">
                    <a16:rowId xmlns:a16="http://schemas.microsoft.com/office/drawing/2014/main" val="731513078"/>
                  </a:ext>
                </a:extLst>
              </a:tr>
              <a:tr h="2236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Class D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-0.14%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-0.05%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0.25%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101%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101%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extLst>
                  <a:ext uri="{0D108BD9-81ED-4DB2-BD59-A6C34878D82A}">
                    <a16:rowId xmlns:a16="http://schemas.microsoft.com/office/drawing/2014/main" val="1542784094"/>
                  </a:ext>
                </a:extLst>
              </a:tr>
              <a:tr h="2236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Class F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-0.04%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-0.02%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0.09%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</a:rPr>
                        <a:t>102%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dirty="0">
                          <a:effectLst/>
                        </a:rPr>
                        <a:t>100%</a:t>
                      </a:r>
                      <a:endParaRPr lang="fr-FR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98" marR="61398" marT="0" marB="0" anchor="ctr"/>
                </a:tc>
                <a:extLst>
                  <a:ext uri="{0D108BD9-81ED-4DB2-BD59-A6C34878D82A}">
                    <a16:rowId xmlns:a16="http://schemas.microsoft.com/office/drawing/2014/main" val="458944817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DAC6BCDC-E330-4B64-B414-F1D492980A91}"/>
              </a:ext>
            </a:extLst>
          </p:cNvPr>
          <p:cNvSpPr txBox="1">
            <a:spLocks/>
          </p:cNvSpPr>
          <p:nvPr/>
        </p:nvSpPr>
        <p:spPr>
          <a:xfrm>
            <a:off x="6495948" y="207959"/>
            <a:ext cx="4950029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Test 2 results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08917F2-801D-4616-A9D9-D8BB56ED3012}"/>
              </a:ext>
            </a:extLst>
          </p:cNvPr>
          <p:cNvSpPr txBox="1"/>
          <p:nvPr/>
        </p:nvSpPr>
        <p:spPr>
          <a:xfrm>
            <a:off x="2059414" y="6373235"/>
            <a:ext cx="4436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/>
              <a:t>Note: runtimes are not reliable</a:t>
            </a:r>
          </a:p>
        </p:txBody>
      </p:sp>
    </p:spTree>
    <p:extLst>
      <p:ext uri="{BB962C8B-B14F-4D97-AF65-F5344CB8AC3E}">
        <p14:creationId xmlns:p14="http://schemas.microsoft.com/office/powerpoint/2010/main" val="3677286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1/16/2023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5CE36F-BA5B-4D9A-A522-EF4F6E86F7FD}"/>
              </a:ext>
            </a:extLst>
          </p:cNvPr>
          <p:cNvSpPr txBox="1">
            <a:spLocks/>
          </p:cNvSpPr>
          <p:nvPr/>
        </p:nvSpPr>
        <p:spPr>
          <a:xfrm>
            <a:off x="535167" y="1023497"/>
            <a:ext cx="11121666" cy="141096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/>
              <a:t>The proposed method gives additional gains similar to the already proposed modification on CABAC in ECM, without additional complexity during the CABAC process.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/>
              <a:t>It is proposed to study this tool in EE2.</a:t>
            </a:r>
            <a:endParaRPr lang="en-CA" sz="1800" dirty="0">
              <a:ea typeface="Times New Roman" panose="02020603050405020304" pitchFamily="18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15656D-D807-F8F2-3577-13F5AA01FC5D}"/>
              </a:ext>
            </a:extLst>
          </p:cNvPr>
          <p:cNvSpPr txBox="1">
            <a:spLocks/>
          </p:cNvSpPr>
          <p:nvPr/>
        </p:nvSpPr>
        <p:spPr>
          <a:xfrm>
            <a:off x="467360" y="139646"/>
            <a:ext cx="10515600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Conclusion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BC32E5E-927A-66C4-C938-0F06E0847573}"/>
              </a:ext>
            </a:extLst>
          </p:cNvPr>
          <p:cNvSpPr txBox="1">
            <a:spLocks/>
          </p:cNvSpPr>
          <p:nvPr/>
        </p:nvSpPr>
        <p:spPr>
          <a:xfrm>
            <a:off x="577575" y="5672307"/>
            <a:ext cx="11121665" cy="45551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600" dirty="0"/>
              <a:t>Thanks to Xiaomi for crosschecking</a:t>
            </a:r>
            <a:endParaRPr lang="en-US" sz="1600" dirty="0">
              <a:ea typeface="Times New Roman" panose="02020603050405020304" pitchFamily="18" charset="0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</a:pPr>
            <a:endParaRPr lang="en-CA" sz="1100" dirty="0"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144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7" ma:contentTypeDescription="Create a new document." ma:contentTypeScope="" ma:versionID="6ce0aea63b32e980e9e7fe5005f7c873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5b556500feb172ab83f92397e3fd9484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CBDEEC6-C9BF-4A0E-926F-FAAB0F097597}">
  <ds:schemaRefs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purl.org/dc/elements/1.1/"/>
    <ds:schemaRef ds:uri="540012FB-DD5C-4F9B-BEE2-B45BABD7A31C"/>
    <ds:schemaRef ds:uri="41e335c9-c7dd-45dc-84b8-eddb87d3556b"/>
    <ds:schemaRef ds:uri="540012fb-dd5c-4f9b-bee2-b45babd7a31c"/>
    <ds:schemaRef ds:uri="9370b037-d122-4fa6-98b2-d3ea85b5d53b"/>
    <ds:schemaRef ds:uri="http://www.w3.org/XML/1998/namespace"/>
    <ds:schemaRef ds:uri="http://purl.org/dc/dcmitype/"/>
    <ds:schemaRef ds:uri="0f0a07f2-b47a-4f17-ae63-a8acead6400d"/>
    <ds:schemaRef ds:uri="7f9398f8-e012-4b22-ae2f-fed012cfaeb4"/>
  </ds:schemaRefs>
</ds:datastoreItem>
</file>

<file path=customXml/itemProps2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562DBFD-DCE5-4770-9212-F8BA130DF03C}"/>
</file>

<file path=docProps/app.xml><?xml version="1.0" encoding="utf-8"?>
<Properties xmlns="http://schemas.openxmlformats.org/officeDocument/2006/extended-properties" xmlns:vt="http://schemas.openxmlformats.org/officeDocument/2006/docPropsVTypes">
  <TotalTime>2594</TotalTime>
  <Words>800</Words>
  <Application>Microsoft Office PowerPoint</Application>
  <PresentationFormat>Widescreen</PresentationFormat>
  <Paragraphs>274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Century Gothic</vt:lpstr>
      <vt:lpstr>Courier New</vt:lpstr>
      <vt:lpstr>Times New Roman</vt:lpstr>
      <vt:lpstr>Office Theme</vt:lpstr>
      <vt:lpstr>JVET-AB0200  AhG12 – Dynamic CABAC models</vt:lpstr>
      <vt:lpstr>Current ECM CABAC model status</vt:lpstr>
      <vt:lpstr>ECM CABAC model proposed modification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Franck Galpin</cp:lastModifiedBy>
  <cp:revision>343</cp:revision>
  <dcterms:created xsi:type="dcterms:W3CDTF">2021-03-31T15:29:37Z</dcterms:created>
  <dcterms:modified xsi:type="dcterms:W3CDTF">2023-01-16T06:21:20Z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MediaServiceImageTags">
    <vt:lpwstr/>
  </property>
</Properties>
</file>