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9"/>
  </p:notesMasterIdLst>
  <p:sldIdLst>
    <p:sldId id="278" r:id="rId5"/>
    <p:sldId id="281" r:id="rId6"/>
    <p:sldId id="286" r:id="rId7"/>
    <p:sldId id="289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ren D'Amore" initials="LD" lastIdx="1" clrIdx="0">
    <p:extLst>
      <p:ext uri="{19B8F6BF-5375-455C-9EA6-DF929625EA0E}">
        <p15:presenceInfo xmlns:p15="http://schemas.microsoft.com/office/powerpoint/2012/main" userId="S::damorelx@interdigital.com::ad7a6bfd-2e55-4dec-879a-1d45b1ede09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23BFC"/>
    <a:srgbClr val="751CB4"/>
    <a:srgbClr val="1C3EC3"/>
    <a:srgbClr val="11B0AE"/>
    <a:srgbClr val="08B095"/>
    <a:srgbClr val="3549C3"/>
    <a:srgbClr val="0A2C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F28A46A-81EF-41AC-B942-E8662D30ABBD}" v="31" dt="2023-01-18T13:55:23.187"/>
    <p1510:client id="{FC13322B-7E8F-59AC-BC38-69E49A011E43}" v="707" dt="2023-01-18T08:29:28.48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843"/>
    <p:restoredTop sz="96327"/>
  </p:normalViewPr>
  <p:slideViewPr>
    <p:cSldViewPr snapToGrid="0" snapToObjects="1">
      <p:cViewPr varScale="1">
        <p:scale>
          <a:sx n="82" d="100"/>
          <a:sy n="82" d="100"/>
        </p:scale>
        <p:origin x="955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ederico Lo Bianco" userId="S::federico.lobianco@interdigital.com::6d18338a-5725-4887-873a-313f254d7326" providerId="AD" clId="Web-{68F2CAA9-1D77-4100-B24C-1B50F4DEBCC4}"/>
    <pc:docChg chg="modSld">
      <pc:chgData name="Federico Lo Bianco" userId="S::federico.lobianco@interdigital.com::6d18338a-5725-4887-873a-313f254d7326" providerId="AD" clId="Web-{68F2CAA9-1D77-4100-B24C-1B50F4DEBCC4}" dt="2023-01-11T15:24:17.014" v="2" actId="20577"/>
      <pc:docMkLst>
        <pc:docMk/>
      </pc:docMkLst>
      <pc:sldChg chg="modSp">
        <pc:chgData name="Federico Lo Bianco" userId="S::federico.lobianco@interdigital.com::6d18338a-5725-4887-873a-313f254d7326" providerId="AD" clId="Web-{68F2CAA9-1D77-4100-B24C-1B50F4DEBCC4}" dt="2023-01-11T15:24:17.014" v="2" actId="20577"/>
        <pc:sldMkLst>
          <pc:docMk/>
          <pc:sldMk cId="545093500" sldId="286"/>
        </pc:sldMkLst>
        <pc:spChg chg="mod">
          <ac:chgData name="Federico Lo Bianco" userId="S::federico.lobianco@interdigital.com::6d18338a-5725-4887-873a-313f254d7326" providerId="AD" clId="Web-{68F2CAA9-1D77-4100-B24C-1B50F4DEBCC4}" dt="2023-01-11T15:24:17.014" v="2" actId="20577"/>
          <ac:spMkLst>
            <pc:docMk/>
            <pc:sldMk cId="545093500" sldId="286"/>
            <ac:spMk id="13" creationId="{08481C59-FD6F-4B2A-9DC1-9F60D57AB3FF}"/>
          </ac:spMkLst>
        </pc:spChg>
      </pc:sldChg>
    </pc:docChg>
  </pc:docChgLst>
  <pc:docChgLst>
    <pc:chgData name="Tangi Poirier" userId="bdca5e5b-6cff-4644-828b-aee210b12991" providerId="ADAL" clId="{2F28A46A-81EF-41AC-B942-E8662D30ABBD}"/>
    <pc:docChg chg="undo custSel delSld modSld">
      <pc:chgData name="Tangi Poirier" userId="bdca5e5b-6cff-4644-828b-aee210b12991" providerId="ADAL" clId="{2F28A46A-81EF-41AC-B942-E8662D30ABBD}" dt="2023-01-18T15:15:07.308" v="890" actId="20577"/>
      <pc:docMkLst>
        <pc:docMk/>
      </pc:docMkLst>
      <pc:sldChg chg="modSp mod">
        <pc:chgData name="Tangi Poirier" userId="bdca5e5b-6cff-4644-828b-aee210b12991" providerId="ADAL" clId="{2F28A46A-81EF-41AC-B942-E8662D30ABBD}" dt="2023-01-17T13:46:58.846" v="89" actId="20577"/>
        <pc:sldMkLst>
          <pc:docMk/>
          <pc:sldMk cId="3428629291" sldId="278"/>
        </pc:sldMkLst>
        <pc:spChg chg="mod">
          <ac:chgData name="Tangi Poirier" userId="bdca5e5b-6cff-4644-828b-aee210b12991" providerId="ADAL" clId="{2F28A46A-81EF-41AC-B942-E8662D30ABBD}" dt="2023-01-17T13:44:48.175" v="47" actId="20577"/>
          <ac:spMkLst>
            <pc:docMk/>
            <pc:sldMk cId="3428629291" sldId="278"/>
            <ac:spMk id="2" creationId="{06D820A9-31E6-144E-B74A-FC53B28FA119}"/>
          </ac:spMkLst>
        </pc:spChg>
        <pc:spChg chg="mod">
          <ac:chgData name="Tangi Poirier" userId="bdca5e5b-6cff-4644-828b-aee210b12991" providerId="ADAL" clId="{2F28A46A-81EF-41AC-B942-E8662D30ABBD}" dt="2023-01-17T13:46:58.846" v="89" actId="20577"/>
          <ac:spMkLst>
            <pc:docMk/>
            <pc:sldMk cId="3428629291" sldId="278"/>
            <ac:spMk id="3" creationId="{D11EAE91-151E-2648-A4A6-930EE9C2417D}"/>
          </ac:spMkLst>
        </pc:spChg>
      </pc:sldChg>
      <pc:sldChg chg="addSp delSp modSp mod">
        <pc:chgData name="Tangi Poirier" userId="bdca5e5b-6cff-4644-828b-aee210b12991" providerId="ADAL" clId="{2F28A46A-81EF-41AC-B942-E8662D30ABBD}" dt="2023-01-18T15:09:49.006" v="732" actId="20577"/>
        <pc:sldMkLst>
          <pc:docMk/>
          <pc:sldMk cId="2928223200" sldId="281"/>
        </pc:sldMkLst>
        <pc:spChg chg="mod">
          <ac:chgData name="Tangi Poirier" userId="bdca5e5b-6cff-4644-828b-aee210b12991" providerId="ADAL" clId="{2F28A46A-81EF-41AC-B942-E8662D30ABBD}" dt="2023-01-17T15:40:45.998" v="367" actId="1076"/>
          <ac:spMkLst>
            <pc:docMk/>
            <pc:sldMk cId="2928223200" sldId="281"/>
            <ac:spMk id="2" creationId="{C326FC6F-7122-EE4F-A6D0-C874EBDFD5EC}"/>
          </ac:spMkLst>
        </pc:spChg>
        <pc:spChg chg="del">
          <ac:chgData name="Tangi Poirier" userId="bdca5e5b-6cff-4644-828b-aee210b12991" providerId="ADAL" clId="{2F28A46A-81EF-41AC-B942-E8662D30ABBD}" dt="2023-01-17T15:11:04.578" v="130" actId="478"/>
          <ac:spMkLst>
            <pc:docMk/>
            <pc:sldMk cId="2928223200" sldId="281"/>
            <ac:spMk id="6" creationId="{95303EC3-68DB-4E2C-BCB3-9CA7DE498D93}"/>
          </ac:spMkLst>
        </pc:spChg>
        <pc:spChg chg="add del mod">
          <ac:chgData name="Tangi Poirier" userId="bdca5e5b-6cff-4644-828b-aee210b12991" providerId="ADAL" clId="{2F28A46A-81EF-41AC-B942-E8662D30ABBD}" dt="2023-01-17T16:48:28.493" v="553" actId="22"/>
          <ac:spMkLst>
            <pc:docMk/>
            <pc:sldMk cId="2928223200" sldId="281"/>
            <ac:spMk id="7" creationId="{4055DA2F-C00F-8220-FD3D-E330C16C1B1B}"/>
          </ac:spMkLst>
        </pc:spChg>
        <pc:spChg chg="del">
          <ac:chgData name="Tangi Poirier" userId="bdca5e5b-6cff-4644-828b-aee210b12991" providerId="ADAL" clId="{2F28A46A-81EF-41AC-B942-E8662D30ABBD}" dt="2023-01-17T15:11:07.191" v="131" actId="478"/>
          <ac:spMkLst>
            <pc:docMk/>
            <pc:sldMk cId="2928223200" sldId="281"/>
            <ac:spMk id="8" creationId="{44215102-7061-47FA-BB3B-62FD1564EF79}"/>
          </ac:spMkLst>
        </pc:spChg>
        <pc:spChg chg="add mod">
          <ac:chgData name="Tangi Poirier" userId="bdca5e5b-6cff-4644-828b-aee210b12991" providerId="ADAL" clId="{2F28A46A-81EF-41AC-B942-E8662D30ABBD}" dt="2023-01-17T17:09:02.647" v="687" actId="403"/>
          <ac:spMkLst>
            <pc:docMk/>
            <pc:sldMk cId="2928223200" sldId="281"/>
            <ac:spMk id="11" creationId="{0822C902-913A-14C2-1541-848528A70399}"/>
          </ac:spMkLst>
        </pc:spChg>
        <pc:spChg chg="add del mod">
          <ac:chgData name="Tangi Poirier" userId="bdca5e5b-6cff-4644-828b-aee210b12991" providerId="ADAL" clId="{2F28A46A-81EF-41AC-B942-E8662D30ABBD}" dt="2023-01-18T15:09:49.006" v="732" actId="20577"/>
          <ac:spMkLst>
            <pc:docMk/>
            <pc:sldMk cId="2928223200" sldId="281"/>
            <ac:spMk id="13" creationId="{08481C59-FD6F-4B2A-9DC1-9F60D57AB3FF}"/>
          </ac:spMkLst>
        </pc:spChg>
        <pc:spChg chg="del">
          <ac:chgData name="Tangi Poirier" userId="bdca5e5b-6cff-4644-828b-aee210b12991" providerId="ADAL" clId="{2F28A46A-81EF-41AC-B942-E8662D30ABBD}" dt="2023-01-17T15:11:09.702" v="132" actId="478"/>
          <ac:spMkLst>
            <pc:docMk/>
            <pc:sldMk cId="2928223200" sldId="281"/>
            <ac:spMk id="17" creationId="{A9FA3FCD-C548-4CE6-993F-3EEAF4C00D24}"/>
          </ac:spMkLst>
        </pc:spChg>
        <pc:picChg chg="add mod">
          <ac:chgData name="Tangi Poirier" userId="bdca5e5b-6cff-4644-828b-aee210b12991" providerId="ADAL" clId="{2F28A46A-81EF-41AC-B942-E8662D30ABBD}" dt="2023-01-17T17:06:03.749" v="650" actId="1076"/>
          <ac:picMkLst>
            <pc:docMk/>
            <pc:sldMk cId="2928223200" sldId="281"/>
            <ac:picMk id="4" creationId="{FBC74558-391B-0229-1AF8-8AB32F86DEF0}"/>
          </ac:picMkLst>
        </pc:picChg>
        <pc:picChg chg="del">
          <ac:chgData name="Tangi Poirier" userId="bdca5e5b-6cff-4644-828b-aee210b12991" providerId="ADAL" clId="{2F28A46A-81EF-41AC-B942-E8662D30ABBD}" dt="2023-01-17T15:11:01.702" v="129" actId="478"/>
          <ac:picMkLst>
            <pc:docMk/>
            <pc:sldMk cId="2928223200" sldId="281"/>
            <ac:picMk id="11" creationId="{0F594BAE-A0DC-4CD1-B54D-506756B83A34}"/>
          </ac:picMkLst>
        </pc:picChg>
        <pc:cxnChg chg="add mod">
          <ac:chgData name="Tangi Poirier" userId="bdca5e5b-6cff-4644-828b-aee210b12991" providerId="ADAL" clId="{2F28A46A-81EF-41AC-B942-E8662D30ABBD}" dt="2023-01-17T17:09:08.244" v="691" actId="692"/>
          <ac:cxnSpMkLst>
            <pc:docMk/>
            <pc:sldMk cId="2928223200" sldId="281"/>
            <ac:cxnSpMk id="9" creationId="{D232E8FD-2F66-A642-5D83-BA90B14AF5D0}"/>
          </ac:cxnSpMkLst>
        </pc:cxnChg>
      </pc:sldChg>
      <pc:sldChg chg="addSp delSp modSp mod">
        <pc:chgData name="Tangi Poirier" userId="bdca5e5b-6cff-4644-828b-aee210b12991" providerId="ADAL" clId="{2F28A46A-81EF-41AC-B942-E8662D30ABBD}" dt="2023-01-18T15:15:07.308" v="890" actId="20577"/>
        <pc:sldMkLst>
          <pc:docMk/>
          <pc:sldMk cId="545093500" sldId="286"/>
        </pc:sldMkLst>
        <pc:spChg chg="mod">
          <ac:chgData name="Tangi Poirier" userId="bdca5e5b-6cff-4644-828b-aee210b12991" providerId="ADAL" clId="{2F28A46A-81EF-41AC-B942-E8662D30ABBD}" dt="2023-01-17T15:40:41.502" v="366" actId="1076"/>
          <ac:spMkLst>
            <pc:docMk/>
            <pc:sldMk cId="545093500" sldId="286"/>
            <ac:spMk id="2" creationId="{C326FC6F-7122-EE4F-A6D0-C874EBDFD5EC}"/>
          </ac:spMkLst>
        </pc:spChg>
        <pc:spChg chg="del mod">
          <ac:chgData name="Tangi Poirier" userId="bdca5e5b-6cff-4644-828b-aee210b12991" providerId="ADAL" clId="{2F28A46A-81EF-41AC-B942-E8662D30ABBD}" dt="2023-01-17T15:12:50.322" v="201" actId="478"/>
          <ac:spMkLst>
            <pc:docMk/>
            <pc:sldMk cId="545093500" sldId="286"/>
            <ac:spMk id="6" creationId="{95303EC3-68DB-4E2C-BCB3-9CA7DE498D93}"/>
          </ac:spMkLst>
        </pc:spChg>
        <pc:spChg chg="add mod">
          <ac:chgData name="Tangi Poirier" userId="bdca5e5b-6cff-4644-828b-aee210b12991" providerId="ADAL" clId="{2F28A46A-81EF-41AC-B942-E8662D30ABBD}" dt="2023-01-18T15:15:07.308" v="890" actId="20577"/>
          <ac:spMkLst>
            <pc:docMk/>
            <pc:sldMk cId="545093500" sldId="286"/>
            <ac:spMk id="6" creationId="{B60B4838-E36B-DFB4-65B8-76ECDF20B6B2}"/>
          </ac:spMkLst>
        </pc:spChg>
        <pc:spChg chg="del">
          <ac:chgData name="Tangi Poirier" userId="bdca5e5b-6cff-4644-828b-aee210b12991" providerId="ADAL" clId="{2F28A46A-81EF-41AC-B942-E8662D30ABBD}" dt="2023-01-17T15:12:46.934" v="199" actId="478"/>
          <ac:spMkLst>
            <pc:docMk/>
            <pc:sldMk cId="545093500" sldId="286"/>
            <ac:spMk id="8" creationId="{44215102-7061-47FA-BB3B-62FD1564EF79}"/>
          </ac:spMkLst>
        </pc:spChg>
        <pc:spChg chg="add mod">
          <ac:chgData name="Tangi Poirier" userId="bdca5e5b-6cff-4644-828b-aee210b12991" providerId="ADAL" clId="{2F28A46A-81EF-41AC-B942-E8662D30ABBD}" dt="2023-01-17T17:09:15.757" v="692" actId="403"/>
          <ac:spMkLst>
            <pc:docMk/>
            <pc:sldMk cId="545093500" sldId="286"/>
            <ac:spMk id="8" creationId="{BEBB44A0-0B5F-B016-AFD5-76E1D829ACF6}"/>
          </ac:spMkLst>
        </pc:spChg>
        <pc:spChg chg="del mod">
          <ac:chgData name="Tangi Poirier" userId="bdca5e5b-6cff-4644-828b-aee210b12991" providerId="ADAL" clId="{2F28A46A-81EF-41AC-B942-E8662D30ABBD}" dt="2023-01-17T16:48:42.761" v="556" actId="478"/>
          <ac:spMkLst>
            <pc:docMk/>
            <pc:sldMk cId="545093500" sldId="286"/>
            <ac:spMk id="13" creationId="{08481C59-FD6F-4B2A-9DC1-9F60D57AB3FF}"/>
          </ac:spMkLst>
        </pc:spChg>
        <pc:spChg chg="del">
          <ac:chgData name="Tangi Poirier" userId="bdca5e5b-6cff-4644-828b-aee210b12991" providerId="ADAL" clId="{2F28A46A-81EF-41AC-B942-E8662D30ABBD}" dt="2023-01-17T15:12:55.642" v="202" actId="478"/>
          <ac:spMkLst>
            <pc:docMk/>
            <pc:sldMk cId="545093500" sldId="286"/>
            <ac:spMk id="17" creationId="{A9FA3FCD-C548-4CE6-993F-3EEAF4C00D24}"/>
          </ac:spMkLst>
        </pc:spChg>
        <pc:picChg chg="add mod">
          <ac:chgData name="Tangi Poirier" userId="bdca5e5b-6cff-4644-828b-aee210b12991" providerId="ADAL" clId="{2F28A46A-81EF-41AC-B942-E8662D30ABBD}" dt="2023-01-17T17:06:18.599" v="652" actId="1076"/>
          <ac:picMkLst>
            <pc:docMk/>
            <pc:sldMk cId="545093500" sldId="286"/>
            <ac:picMk id="4" creationId="{C05A25AA-C2A3-8113-7D1B-B0E95C25BC06}"/>
          </ac:picMkLst>
        </pc:picChg>
        <pc:picChg chg="del">
          <ac:chgData name="Tangi Poirier" userId="bdca5e5b-6cff-4644-828b-aee210b12991" providerId="ADAL" clId="{2F28A46A-81EF-41AC-B942-E8662D30ABBD}" dt="2023-01-17T15:12:44.757" v="198" actId="478"/>
          <ac:picMkLst>
            <pc:docMk/>
            <pc:sldMk cId="545093500" sldId="286"/>
            <ac:picMk id="10" creationId="{18A807DE-20B3-41E8-B77E-1BAEF6ACE422}"/>
          </ac:picMkLst>
        </pc:picChg>
        <pc:cxnChg chg="add mod">
          <ac:chgData name="Tangi Poirier" userId="bdca5e5b-6cff-4644-828b-aee210b12991" providerId="ADAL" clId="{2F28A46A-81EF-41AC-B942-E8662D30ABBD}" dt="2023-01-18T14:46:41.990" v="701" actId="1076"/>
          <ac:cxnSpMkLst>
            <pc:docMk/>
            <pc:sldMk cId="545093500" sldId="286"/>
            <ac:cxnSpMk id="7" creationId="{CE392BE4-8A5D-4D8D-E2E2-0021623B498A}"/>
          </ac:cxnSpMkLst>
        </pc:cxnChg>
      </pc:sldChg>
      <pc:sldChg chg="del">
        <pc:chgData name="Tangi Poirier" userId="bdca5e5b-6cff-4644-828b-aee210b12991" providerId="ADAL" clId="{2F28A46A-81EF-41AC-B942-E8662D30ABBD}" dt="2023-01-17T16:11:25.249" v="426" actId="47"/>
        <pc:sldMkLst>
          <pc:docMk/>
          <pc:sldMk cId="1399144130" sldId="287"/>
        </pc:sldMkLst>
      </pc:sldChg>
      <pc:sldChg chg="addSp delSp modSp mod">
        <pc:chgData name="Tangi Poirier" userId="bdca5e5b-6cff-4644-828b-aee210b12991" providerId="ADAL" clId="{2F28A46A-81EF-41AC-B942-E8662D30ABBD}" dt="2023-01-17T16:10:07.737" v="425" actId="20577"/>
        <pc:sldMkLst>
          <pc:docMk/>
          <pc:sldMk cId="3677286232" sldId="289"/>
        </pc:sldMkLst>
        <pc:spChg chg="del">
          <ac:chgData name="Tangi Poirier" userId="bdca5e5b-6cff-4644-828b-aee210b12991" providerId="ADAL" clId="{2F28A46A-81EF-41AC-B942-E8662D30ABBD}" dt="2023-01-17T13:47:20.374" v="94" actId="478"/>
          <ac:spMkLst>
            <pc:docMk/>
            <pc:sldMk cId="3677286232" sldId="289"/>
            <ac:spMk id="2" creationId="{008917F2-801D-4616-A9D9-D8BB56ED3012}"/>
          </ac:spMkLst>
        </pc:spChg>
        <pc:spChg chg="mod">
          <ac:chgData name="Tangi Poirier" userId="bdca5e5b-6cff-4644-828b-aee210b12991" providerId="ADAL" clId="{2F28A46A-81EF-41AC-B942-E8662D30ABBD}" dt="2023-01-17T14:24:19.845" v="122" actId="5793"/>
          <ac:spMkLst>
            <pc:docMk/>
            <pc:sldMk cId="3677286232" sldId="289"/>
            <ac:spMk id="6" creationId="{0915656D-D807-F8F2-3577-13F5AA01FC5D}"/>
          </ac:spMkLst>
        </pc:spChg>
        <pc:spChg chg="del">
          <ac:chgData name="Tangi Poirier" userId="bdca5e5b-6cff-4644-828b-aee210b12991" providerId="ADAL" clId="{2F28A46A-81EF-41AC-B942-E8662D30ABBD}" dt="2023-01-17T13:47:09.682" v="91" actId="478"/>
          <ac:spMkLst>
            <pc:docMk/>
            <pc:sldMk cId="3677286232" sldId="289"/>
            <ac:spMk id="7" creationId="{DAC6BCDC-E330-4B64-B414-F1D492980A91}"/>
          </ac:spMkLst>
        </pc:spChg>
        <pc:spChg chg="add mod">
          <ac:chgData name="Tangi Poirier" userId="bdca5e5b-6cff-4644-828b-aee210b12991" providerId="ADAL" clId="{2F28A46A-81EF-41AC-B942-E8662D30ABBD}" dt="2023-01-17T16:04:28.743" v="408" actId="403"/>
          <ac:spMkLst>
            <pc:docMk/>
            <pc:sldMk cId="3677286232" sldId="289"/>
            <ac:spMk id="12" creationId="{3848D775-2425-5605-B91D-79B968C5116C}"/>
          </ac:spMkLst>
        </pc:spChg>
        <pc:graphicFrameChg chg="add del mod modGraphic">
          <ac:chgData name="Tangi Poirier" userId="bdca5e5b-6cff-4644-828b-aee210b12991" providerId="ADAL" clId="{2F28A46A-81EF-41AC-B942-E8662D30ABBD}" dt="2023-01-17T15:31:42.546" v="310" actId="478"/>
          <ac:graphicFrameMkLst>
            <pc:docMk/>
            <pc:sldMk cId="3677286232" sldId="289"/>
            <ac:graphicFrameMk id="4" creationId="{099975BF-657A-42E3-9465-E66ADBC2F359}"/>
          </ac:graphicFrameMkLst>
        </pc:graphicFrameChg>
        <pc:graphicFrameChg chg="add del mod">
          <ac:chgData name="Tangi Poirier" userId="bdca5e5b-6cff-4644-828b-aee210b12991" providerId="ADAL" clId="{2F28A46A-81EF-41AC-B942-E8662D30ABBD}" dt="2023-01-17T15:26:42.730" v="249"/>
          <ac:graphicFrameMkLst>
            <pc:docMk/>
            <pc:sldMk cId="3677286232" sldId="289"/>
            <ac:graphicFrameMk id="8" creationId="{9095B957-E6F2-27FB-D192-7F091FF1131C}"/>
          </ac:graphicFrameMkLst>
        </pc:graphicFrameChg>
        <pc:graphicFrameChg chg="add del mod modGraphic">
          <ac:chgData name="Tangi Poirier" userId="bdca5e5b-6cff-4644-828b-aee210b12991" providerId="ADAL" clId="{2F28A46A-81EF-41AC-B942-E8662D30ABBD}" dt="2023-01-17T15:29:52.270" v="261" actId="478"/>
          <ac:graphicFrameMkLst>
            <pc:docMk/>
            <pc:sldMk cId="3677286232" sldId="289"/>
            <ac:graphicFrameMk id="9" creationId="{25447042-2341-A55E-582B-5A41DFDD9824}"/>
          </ac:graphicFrameMkLst>
        </pc:graphicFrameChg>
        <pc:graphicFrameChg chg="del">
          <ac:chgData name="Tangi Poirier" userId="bdca5e5b-6cff-4644-828b-aee210b12991" providerId="ADAL" clId="{2F28A46A-81EF-41AC-B942-E8662D30ABBD}" dt="2023-01-17T13:47:07.699" v="90" actId="478"/>
          <ac:graphicFrameMkLst>
            <pc:docMk/>
            <pc:sldMk cId="3677286232" sldId="289"/>
            <ac:graphicFrameMk id="10" creationId="{ECB52355-1692-43B8-B889-2EE06526161F}"/>
          </ac:graphicFrameMkLst>
        </pc:graphicFrameChg>
        <pc:graphicFrameChg chg="add mod modGraphic">
          <ac:chgData name="Tangi Poirier" userId="bdca5e5b-6cff-4644-828b-aee210b12991" providerId="ADAL" clId="{2F28A46A-81EF-41AC-B942-E8662D30ABBD}" dt="2023-01-17T16:10:07.737" v="425" actId="20577"/>
          <ac:graphicFrameMkLst>
            <pc:docMk/>
            <pc:sldMk cId="3677286232" sldId="289"/>
            <ac:graphicFrameMk id="11" creationId="{4A57B977-FEDC-262A-35E1-9E499C536F29}"/>
          </ac:graphicFrameMkLst>
        </pc:graphicFrameChg>
      </pc:sldChg>
    </pc:docChg>
  </pc:docChgLst>
  <pc:docChgLst>
    <pc:chgData name="Franck Aumont" userId="S::franck.aumont@interdigital.com::ceb7a514-fb18-43f5-aaf2-89de91867bd3" providerId="AD" clId="Web-{FC13322B-7E8F-59AC-BC38-69E49A011E43}"/>
    <pc:docChg chg="modSld">
      <pc:chgData name="Franck Aumont" userId="S::franck.aumont@interdigital.com::ceb7a514-fb18-43f5-aaf2-89de91867bd3" providerId="AD" clId="Web-{FC13322B-7E8F-59AC-BC38-69E49A011E43}" dt="2023-01-18T08:29:28.482" v="372" actId="20577"/>
      <pc:docMkLst>
        <pc:docMk/>
      </pc:docMkLst>
      <pc:sldChg chg="modSp">
        <pc:chgData name="Franck Aumont" userId="S::franck.aumont@interdigital.com::ceb7a514-fb18-43f5-aaf2-89de91867bd3" providerId="AD" clId="Web-{FC13322B-7E8F-59AC-BC38-69E49A011E43}" dt="2023-01-18T08:21:15.873" v="102" actId="20577"/>
        <pc:sldMkLst>
          <pc:docMk/>
          <pc:sldMk cId="2928223200" sldId="281"/>
        </pc:sldMkLst>
        <pc:spChg chg="mod">
          <ac:chgData name="Franck Aumont" userId="S::franck.aumont@interdigital.com::ceb7a514-fb18-43f5-aaf2-89de91867bd3" providerId="AD" clId="Web-{FC13322B-7E8F-59AC-BC38-69E49A011E43}" dt="2023-01-18T08:15:06.236" v="6" actId="1076"/>
          <ac:spMkLst>
            <pc:docMk/>
            <pc:sldMk cId="2928223200" sldId="281"/>
            <ac:spMk id="11" creationId="{0822C902-913A-14C2-1541-848528A70399}"/>
          </ac:spMkLst>
        </pc:spChg>
        <pc:spChg chg="mod">
          <ac:chgData name="Franck Aumont" userId="S::franck.aumont@interdigital.com::ceb7a514-fb18-43f5-aaf2-89de91867bd3" providerId="AD" clId="Web-{FC13322B-7E8F-59AC-BC38-69E49A011E43}" dt="2023-01-18T08:21:15.873" v="102" actId="20577"/>
          <ac:spMkLst>
            <pc:docMk/>
            <pc:sldMk cId="2928223200" sldId="281"/>
            <ac:spMk id="13" creationId="{08481C59-FD6F-4B2A-9DC1-9F60D57AB3FF}"/>
          </ac:spMkLst>
        </pc:spChg>
        <pc:picChg chg="mod">
          <ac:chgData name="Franck Aumont" userId="S::franck.aumont@interdigital.com::ceb7a514-fb18-43f5-aaf2-89de91867bd3" providerId="AD" clId="Web-{FC13322B-7E8F-59AC-BC38-69E49A011E43}" dt="2023-01-18T08:14:50.252" v="4" actId="1076"/>
          <ac:picMkLst>
            <pc:docMk/>
            <pc:sldMk cId="2928223200" sldId="281"/>
            <ac:picMk id="4" creationId="{FBC74558-391B-0229-1AF8-8AB32F86DEF0}"/>
          </ac:picMkLst>
        </pc:picChg>
        <pc:cxnChg chg="mod">
          <ac:chgData name="Franck Aumont" userId="S::franck.aumont@interdigital.com::ceb7a514-fb18-43f5-aaf2-89de91867bd3" providerId="AD" clId="Web-{FC13322B-7E8F-59AC-BC38-69E49A011E43}" dt="2023-01-18T08:14:56.783" v="5" actId="1076"/>
          <ac:cxnSpMkLst>
            <pc:docMk/>
            <pc:sldMk cId="2928223200" sldId="281"/>
            <ac:cxnSpMk id="9" creationId="{D232E8FD-2F66-A642-5D83-BA90B14AF5D0}"/>
          </ac:cxnSpMkLst>
        </pc:cxnChg>
      </pc:sldChg>
      <pc:sldChg chg="modSp">
        <pc:chgData name="Franck Aumont" userId="S::franck.aumont@interdigital.com::ceb7a514-fb18-43f5-aaf2-89de91867bd3" providerId="AD" clId="Web-{FC13322B-7E8F-59AC-BC38-69E49A011E43}" dt="2023-01-18T08:29:28.482" v="372" actId="20577"/>
        <pc:sldMkLst>
          <pc:docMk/>
          <pc:sldMk cId="545093500" sldId="286"/>
        </pc:sldMkLst>
        <pc:spChg chg="mod">
          <ac:chgData name="Franck Aumont" userId="S::franck.aumont@interdigital.com::ceb7a514-fb18-43f5-aaf2-89de91867bd3" providerId="AD" clId="Web-{FC13322B-7E8F-59AC-BC38-69E49A011E43}" dt="2023-01-18T08:29:28.482" v="372" actId="20577"/>
          <ac:spMkLst>
            <pc:docMk/>
            <pc:sldMk cId="545093500" sldId="286"/>
            <ac:spMk id="6" creationId="{B60B4838-E36B-DFB4-65B8-76ECDF20B6B2}"/>
          </ac:spMkLst>
        </pc:spChg>
        <pc:spChg chg="mod">
          <ac:chgData name="Franck Aumont" userId="S::franck.aumont@interdigital.com::ceb7a514-fb18-43f5-aaf2-89de91867bd3" providerId="AD" clId="Web-{FC13322B-7E8F-59AC-BC38-69E49A011E43}" dt="2023-01-18T08:21:56.702" v="107" actId="1076"/>
          <ac:spMkLst>
            <pc:docMk/>
            <pc:sldMk cId="545093500" sldId="286"/>
            <ac:spMk id="8" creationId="{BEBB44A0-0B5F-B016-AFD5-76E1D829ACF6}"/>
          </ac:spMkLst>
        </pc:spChg>
        <pc:picChg chg="mod">
          <ac:chgData name="Franck Aumont" userId="S::franck.aumont@interdigital.com::ceb7a514-fb18-43f5-aaf2-89de91867bd3" providerId="AD" clId="Web-{FC13322B-7E8F-59AC-BC38-69E49A011E43}" dt="2023-01-18T08:21:43.452" v="105" actId="1076"/>
          <ac:picMkLst>
            <pc:docMk/>
            <pc:sldMk cId="545093500" sldId="286"/>
            <ac:picMk id="4" creationId="{C05A25AA-C2A3-8113-7D1B-B0E95C25BC06}"/>
          </ac:picMkLst>
        </pc:picChg>
        <pc:cxnChg chg="mod">
          <ac:chgData name="Franck Aumont" userId="S::franck.aumont@interdigital.com::ceb7a514-fb18-43f5-aaf2-89de91867bd3" providerId="AD" clId="Web-{FC13322B-7E8F-59AC-BC38-69E49A011E43}" dt="2023-01-18T08:21:50.577" v="106" actId="1076"/>
          <ac:cxnSpMkLst>
            <pc:docMk/>
            <pc:sldMk cId="545093500" sldId="286"/>
            <ac:cxnSpMk id="7" creationId="{CE392BE4-8A5D-4D8D-E2E2-0021623B498A}"/>
          </ac:cxnSpMkLst>
        </pc:cxnChg>
      </pc:sldChg>
    </pc:docChg>
  </pc:docChgLst>
  <pc:docChgLst>
    <pc:chgData name="Franck Galpin" userId="7b84b973-8f18-4f51-b749-aa8b68ae8c45" providerId="ADAL" clId="{E910360C-46FB-4A57-B09A-022B35B845BD}"/>
    <pc:docChg chg="undo custSel addSld delSld modSld">
      <pc:chgData name="Franck Galpin" userId="7b84b973-8f18-4f51-b749-aa8b68ae8c45" providerId="ADAL" clId="{E910360C-46FB-4A57-B09A-022B35B845BD}" dt="2022-01-12T10:07:26.513" v="1034" actId="6549"/>
      <pc:docMkLst>
        <pc:docMk/>
      </pc:docMkLst>
      <pc:sldChg chg="del">
        <pc:chgData name="Franck Galpin" userId="7b84b973-8f18-4f51-b749-aa8b68ae8c45" providerId="ADAL" clId="{E910360C-46FB-4A57-B09A-022B35B845BD}" dt="2022-01-12T09:22:09.292" v="68" actId="47"/>
        <pc:sldMkLst>
          <pc:docMk/>
          <pc:sldMk cId="4112203538" sldId="259"/>
        </pc:sldMkLst>
      </pc:sldChg>
      <pc:sldChg chg="del">
        <pc:chgData name="Franck Galpin" userId="7b84b973-8f18-4f51-b749-aa8b68ae8c45" providerId="ADAL" clId="{E910360C-46FB-4A57-B09A-022B35B845BD}" dt="2022-01-12T09:22:09.292" v="68" actId="47"/>
        <pc:sldMkLst>
          <pc:docMk/>
          <pc:sldMk cId="1293740447" sldId="260"/>
        </pc:sldMkLst>
      </pc:sldChg>
      <pc:sldChg chg="del">
        <pc:chgData name="Franck Galpin" userId="7b84b973-8f18-4f51-b749-aa8b68ae8c45" providerId="ADAL" clId="{E910360C-46FB-4A57-B09A-022B35B845BD}" dt="2022-01-12T09:22:09.292" v="68" actId="47"/>
        <pc:sldMkLst>
          <pc:docMk/>
          <pc:sldMk cId="82557147" sldId="262"/>
        </pc:sldMkLst>
      </pc:sldChg>
      <pc:sldChg chg="del">
        <pc:chgData name="Franck Galpin" userId="7b84b973-8f18-4f51-b749-aa8b68ae8c45" providerId="ADAL" clId="{E910360C-46FB-4A57-B09A-022B35B845BD}" dt="2022-01-12T09:22:02.763" v="67" actId="47"/>
        <pc:sldMkLst>
          <pc:docMk/>
          <pc:sldMk cId="3580748871" sldId="263"/>
        </pc:sldMkLst>
      </pc:sldChg>
      <pc:sldChg chg="del">
        <pc:chgData name="Franck Galpin" userId="7b84b973-8f18-4f51-b749-aa8b68ae8c45" providerId="ADAL" clId="{E910360C-46FB-4A57-B09A-022B35B845BD}" dt="2022-01-12T09:22:02.763" v="67" actId="47"/>
        <pc:sldMkLst>
          <pc:docMk/>
          <pc:sldMk cId="3577259839" sldId="267"/>
        </pc:sldMkLst>
      </pc:sldChg>
      <pc:sldChg chg="del">
        <pc:chgData name="Franck Galpin" userId="7b84b973-8f18-4f51-b749-aa8b68ae8c45" providerId="ADAL" clId="{E910360C-46FB-4A57-B09A-022B35B845BD}" dt="2022-01-12T09:22:09.292" v="68" actId="47"/>
        <pc:sldMkLst>
          <pc:docMk/>
          <pc:sldMk cId="3876859070" sldId="271"/>
        </pc:sldMkLst>
      </pc:sldChg>
      <pc:sldChg chg="del">
        <pc:chgData name="Franck Galpin" userId="7b84b973-8f18-4f51-b749-aa8b68ae8c45" providerId="ADAL" clId="{E910360C-46FB-4A57-B09A-022B35B845BD}" dt="2022-01-12T09:22:02.763" v="67" actId="47"/>
        <pc:sldMkLst>
          <pc:docMk/>
          <pc:sldMk cId="1442409881" sldId="276"/>
        </pc:sldMkLst>
      </pc:sldChg>
      <pc:sldChg chg="del">
        <pc:chgData name="Franck Galpin" userId="7b84b973-8f18-4f51-b749-aa8b68ae8c45" providerId="ADAL" clId="{E910360C-46FB-4A57-B09A-022B35B845BD}" dt="2022-01-12T09:22:09.292" v="68" actId="47"/>
        <pc:sldMkLst>
          <pc:docMk/>
          <pc:sldMk cId="1689211635" sldId="277"/>
        </pc:sldMkLst>
      </pc:sldChg>
      <pc:sldChg chg="modSp mod">
        <pc:chgData name="Franck Galpin" userId="7b84b973-8f18-4f51-b749-aa8b68ae8c45" providerId="ADAL" clId="{E910360C-46FB-4A57-B09A-022B35B845BD}" dt="2022-01-12T09:32:27.335" v="89" actId="14100"/>
        <pc:sldMkLst>
          <pc:docMk/>
          <pc:sldMk cId="3428629291" sldId="278"/>
        </pc:sldMkLst>
        <pc:spChg chg="mod">
          <ac:chgData name="Franck Galpin" userId="7b84b973-8f18-4f51-b749-aa8b68ae8c45" providerId="ADAL" clId="{E910360C-46FB-4A57-B09A-022B35B845BD}" dt="2022-01-12T09:31:25.118" v="73"/>
          <ac:spMkLst>
            <pc:docMk/>
            <pc:sldMk cId="3428629291" sldId="278"/>
            <ac:spMk id="2" creationId="{06D820A9-31E6-144E-B74A-FC53B28FA119}"/>
          </ac:spMkLst>
        </pc:spChg>
        <pc:spChg chg="mod">
          <ac:chgData name="Franck Galpin" userId="7b84b973-8f18-4f51-b749-aa8b68ae8c45" providerId="ADAL" clId="{E910360C-46FB-4A57-B09A-022B35B845BD}" dt="2022-01-12T09:32:27.335" v="89" actId="14100"/>
          <ac:spMkLst>
            <pc:docMk/>
            <pc:sldMk cId="3428629291" sldId="278"/>
            <ac:spMk id="3" creationId="{D11EAE91-151E-2648-A4A6-930EE9C2417D}"/>
          </ac:spMkLst>
        </pc:spChg>
      </pc:sldChg>
      <pc:sldChg chg="del">
        <pc:chgData name="Franck Galpin" userId="7b84b973-8f18-4f51-b749-aa8b68ae8c45" providerId="ADAL" clId="{E910360C-46FB-4A57-B09A-022B35B845BD}" dt="2022-01-12T09:22:09.292" v="68" actId="47"/>
        <pc:sldMkLst>
          <pc:docMk/>
          <pc:sldMk cId="2307021572" sldId="280"/>
        </pc:sldMkLst>
      </pc:sldChg>
      <pc:sldChg chg="addSp modSp mod">
        <pc:chgData name="Franck Galpin" userId="7b84b973-8f18-4f51-b749-aa8b68ae8c45" providerId="ADAL" clId="{E910360C-46FB-4A57-B09A-022B35B845BD}" dt="2022-01-12T10:01:24.750" v="878" actId="403"/>
        <pc:sldMkLst>
          <pc:docMk/>
          <pc:sldMk cId="2928223200" sldId="281"/>
        </pc:sldMkLst>
        <pc:spChg chg="mod">
          <ac:chgData name="Franck Galpin" userId="7b84b973-8f18-4f51-b749-aa8b68ae8c45" providerId="ADAL" clId="{E910360C-46FB-4A57-B09A-022B35B845BD}" dt="2022-01-12T09:21:32.838" v="65" actId="20577"/>
          <ac:spMkLst>
            <pc:docMk/>
            <pc:sldMk cId="2928223200" sldId="281"/>
            <ac:spMk id="2" creationId="{C326FC6F-7122-EE4F-A6D0-C874EBDFD5EC}"/>
          </ac:spMkLst>
        </pc:spChg>
        <pc:spChg chg="mod">
          <ac:chgData name="Franck Galpin" userId="7b84b973-8f18-4f51-b749-aa8b68ae8c45" providerId="ADAL" clId="{E910360C-46FB-4A57-B09A-022B35B845BD}" dt="2022-01-12T10:01:24.750" v="878" actId="403"/>
          <ac:spMkLst>
            <pc:docMk/>
            <pc:sldMk cId="2928223200" sldId="281"/>
            <ac:spMk id="6" creationId="{BB0D769C-A895-1B4D-99D3-0BCFCF804D74}"/>
          </ac:spMkLst>
        </pc:spChg>
        <pc:picChg chg="add mod">
          <ac:chgData name="Franck Galpin" userId="7b84b973-8f18-4f51-b749-aa8b68ae8c45" providerId="ADAL" clId="{E910360C-46FB-4A57-B09A-022B35B845BD}" dt="2022-01-12T09:45:45.092" v="350" actId="1076"/>
          <ac:picMkLst>
            <pc:docMk/>
            <pc:sldMk cId="2928223200" sldId="281"/>
            <ac:picMk id="7" creationId="{4E16906E-D27C-48F1-8EE8-D079ABA4CBE1}"/>
          </ac:picMkLst>
        </pc:picChg>
      </pc:sldChg>
      <pc:sldChg chg="delSp modSp add mod">
        <pc:chgData name="Franck Galpin" userId="7b84b973-8f18-4f51-b749-aa8b68ae8c45" providerId="ADAL" clId="{E910360C-46FB-4A57-B09A-022B35B845BD}" dt="2022-01-12T10:04:43.278" v="1000" actId="20577"/>
        <pc:sldMkLst>
          <pc:docMk/>
          <pc:sldMk cId="2282194731" sldId="282"/>
        </pc:sldMkLst>
        <pc:spChg chg="mod">
          <ac:chgData name="Franck Galpin" userId="7b84b973-8f18-4f51-b749-aa8b68ae8c45" providerId="ADAL" clId="{E910360C-46FB-4A57-B09A-022B35B845BD}" dt="2022-01-12T09:47:29.469" v="387" actId="20577"/>
          <ac:spMkLst>
            <pc:docMk/>
            <pc:sldMk cId="2282194731" sldId="282"/>
            <ac:spMk id="2" creationId="{C326FC6F-7122-EE4F-A6D0-C874EBDFD5EC}"/>
          </ac:spMkLst>
        </pc:spChg>
        <pc:spChg chg="mod">
          <ac:chgData name="Franck Galpin" userId="7b84b973-8f18-4f51-b749-aa8b68ae8c45" providerId="ADAL" clId="{E910360C-46FB-4A57-B09A-022B35B845BD}" dt="2022-01-12T10:04:43.278" v="1000" actId="20577"/>
          <ac:spMkLst>
            <pc:docMk/>
            <pc:sldMk cId="2282194731" sldId="282"/>
            <ac:spMk id="6" creationId="{BB0D769C-A895-1B4D-99D3-0BCFCF804D74}"/>
          </ac:spMkLst>
        </pc:spChg>
        <pc:picChg chg="del">
          <ac:chgData name="Franck Galpin" userId="7b84b973-8f18-4f51-b749-aa8b68ae8c45" providerId="ADAL" clId="{E910360C-46FB-4A57-B09A-022B35B845BD}" dt="2022-01-12T09:47:53.428" v="388" actId="478"/>
          <ac:picMkLst>
            <pc:docMk/>
            <pc:sldMk cId="2282194731" sldId="282"/>
            <ac:picMk id="7" creationId="{4E16906E-D27C-48F1-8EE8-D079ABA4CBE1}"/>
          </ac:picMkLst>
        </pc:picChg>
      </pc:sldChg>
      <pc:sldChg chg="del">
        <pc:chgData name="Franck Galpin" userId="7b84b973-8f18-4f51-b749-aa8b68ae8c45" providerId="ADAL" clId="{E910360C-46FB-4A57-B09A-022B35B845BD}" dt="2022-01-12T09:21:52.422" v="66" actId="47"/>
        <pc:sldMkLst>
          <pc:docMk/>
          <pc:sldMk cId="3960436135" sldId="282"/>
        </pc:sldMkLst>
      </pc:sldChg>
      <pc:sldChg chg="addSp modSp add mod">
        <pc:chgData name="Franck Galpin" userId="7b84b973-8f18-4f51-b749-aa8b68ae8c45" providerId="ADAL" clId="{E910360C-46FB-4A57-B09A-022B35B845BD}" dt="2022-01-12T10:06:03.881" v="1027" actId="13822"/>
        <pc:sldMkLst>
          <pc:docMk/>
          <pc:sldMk cId="569450174" sldId="283"/>
        </pc:sldMkLst>
        <pc:spChg chg="mod">
          <ac:chgData name="Franck Galpin" userId="7b84b973-8f18-4f51-b749-aa8b68ae8c45" providerId="ADAL" clId="{E910360C-46FB-4A57-B09A-022B35B845BD}" dt="2022-01-12T09:52:25.607" v="537" actId="20577"/>
          <ac:spMkLst>
            <pc:docMk/>
            <pc:sldMk cId="569450174" sldId="283"/>
            <ac:spMk id="2" creationId="{C326FC6F-7122-EE4F-A6D0-C874EBDFD5EC}"/>
          </ac:spMkLst>
        </pc:spChg>
        <pc:spChg chg="mod">
          <ac:chgData name="Franck Galpin" userId="7b84b973-8f18-4f51-b749-aa8b68ae8c45" providerId="ADAL" clId="{E910360C-46FB-4A57-B09A-022B35B845BD}" dt="2022-01-12T09:54:31.892" v="558" actId="1076"/>
          <ac:spMkLst>
            <pc:docMk/>
            <pc:sldMk cId="569450174" sldId="283"/>
            <ac:spMk id="6" creationId="{BB0D769C-A895-1B4D-99D3-0BCFCF804D74}"/>
          </ac:spMkLst>
        </pc:spChg>
        <pc:spChg chg="add mod">
          <ac:chgData name="Franck Galpin" userId="7b84b973-8f18-4f51-b749-aa8b68ae8c45" providerId="ADAL" clId="{E910360C-46FB-4A57-B09A-022B35B845BD}" dt="2022-01-12T10:01:37.979" v="882" actId="403"/>
          <ac:spMkLst>
            <pc:docMk/>
            <pc:sldMk cId="569450174" sldId="283"/>
            <ac:spMk id="9" creationId="{6624DB04-E95A-4BDA-9CDC-31771FA54C58}"/>
          </ac:spMkLst>
        </pc:spChg>
        <pc:spChg chg="add mod">
          <ac:chgData name="Franck Galpin" userId="7b84b973-8f18-4f51-b749-aa8b68ae8c45" providerId="ADAL" clId="{E910360C-46FB-4A57-B09A-022B35B845BD}" dt="2022-01-12T10:05:59.830" v="1026" actId="1076"/>
          <ac:spMkLst>
            <pc:docMk/>
            <pc:sldMk cId="569450174" sldId="283"/>
            <ac:spMk id="10" creationId="{6154A903-C52A-463F-9217-B415FD72807E}"/>
          </ac:spMkLst>
        </pc:spChg>
        <pc:spChg chg="add mod">
          <ac:chgData name="Franck Galpin" userId="7b84b973-8f18-4f51-b749-aa8b68ae8c45" providerId="ADAL" clId="{E910360C-46FB-4A57-B09A-022B35B845BD}" dt="2022-01-12T10:06:03.881" v="1027" actId="13822"/>
          <ac:spMkLst>
            <pc:docMk/>
            <pc:sldMk cId="569450174" sldId="283"/>
            <ac:spMk id="11" creationId="{2DC8DABE-8C27-4BC5-AA36-0EDFF11005EB}"/>
          </ac:spMkLst>
        </pc:spChg>
        <pc:graphicFrameChg chg="add mod modGraphic">
          <ac:chgData name="Franck Galpin" userId="7b84b973-8f18-4f51-b749-aa8b68ae8c45" providerId="ADAL" clId="{E910360C-46FB-4A57-B09A-022B35B845BD}" dt="2022-01-12T09:57:42.908" v="701" actId="1076"/>
          <ac:graphicFrameMkLst>
            <pc:docMk/>
            <pc:sldMk cId="569450174" sldId="283"/>
            <ac:graphicFrameMk id="7" creationId="{D7EA7B62-D7C4-459C-921D-D7D5E621BFBF}"/>
          </ac:graphicFrameMkLst>
        </pc:graphicFrameChg>
        <pc:graphicFrameChg chg="add mod modGraphic">
          <ac:chgData name="Franck Galpin" userId="7b84b973-8f18-4f51-b749-aa8b68ae8c45" providerId="ADAL" clId="{E910360C-46FB-4A57-B09A-022B35B845BD}" dt="2022-01-12T09:55:07.845" v="616" actId="14100"/>
          <ac:graphicFrameMkLst>
            <pc:docMk/>
            <pc:sldMk cId="569450174" sldId="283"/>
            <ac:graphicFrameMk id="8" creationId="{7E1AD36C-2A34-4F07-B5B3-07E569E7676C}"/>
          </ac:graphicFrameMkLst>
        </pc:graphicFrameChg>
      </pc:sldChg>
      <pc:sldChg chg="del">
        <pc:chgData name="Franck Galpin" userId="7b84b973-8f18-4f51-b749-aa8b68ae8c45" providerId="ADAL" clId="{E910360C-46FB-4A57-B09A-022B35B845BD}" dt="2022-01-12T09:21:52.422" v="66" actId="47"/>
        <pc:sldMkLst>
          <pc:docMk/>
          <pc:sldMk cId="1025920562" sldId="283"/>
        </pc:sldMkLst>
      </pc:sldChg>
      <pc:sldChg chg="addSp delSp modSp add mod">
        <pc:chgData name="Franck Galpin" userId="7b84b973-8f18-4f51-b749-aa8b68ae8c45" providerId="ADAL" clId="{E910360C-46FB-4A57-B09A-022B35B845BD}" dt="2022-01-12T10:06:38.072" v="1029" actId="113"/>
        <pc:sldMkLst>
          <pc:docMk/>
          <pc:sldMk cId="3641356265" sldId="284"/>
        </pc:sldMkLst>
        <pc:spChg chg="mod">
          <ac:chgData name="Franck Galpin" userId="7b84b973-8f18-4f51-b749-aa8b68ae8c45" providerId="ADAL" clId="{E910360C-46FB-4A57-B09A-022B35B845BD}" dt="2022-01-12T09:58:01.660" v="709" actId="20577"/>
          <ac:spMkLst>
            <pc:docMk/>
            <pc:sldMk cId="3641356265" sldId="284"/>
            <ac:spMk id="2" creationId="{C326FC6F-7122-EE4F-A6D0-C874EBDFD5EC}"/>
          </ac:spMkLst>
        </pc:spChg>
        <pc:spChg chg="mod">
          <ac:chgData name="Franck Galpin" userId="7b84b973-8f18-4f51-b749-aa8b68ae8c45" providerId="ADAL" clId="{E910360C-46FB-4A57-B09A-022B35B845BD}" dt="2022-01-12T10:01:43.959" v="883" actId="403"/>
          <ac:spMkLst>
            <pc:docMk/>
            <pc:sldMk cId="3641356265" sldId="284"/>
            <ac:spMk id="9" creationId="{6624DB04-E95A-4BDA-9CDC-31771FA54C58}"/>
          </ac:spMkLst>
        </pc:spChg>
        <pc:graphicFrameChg chg="del">
          <ac:chgData name="Franck Galpin" userId="7b84b973-8f18-4f51-b749-aa8b68ae8c45" providerId="ADAL" clId="{E910360C-46FB-4A57-B09A-022B35B845BD}" dt="2022-01-12T09:58:04.338" v="710" actId="478"/>
          <ac:graphicFrameMkLst>
            <pc:docMk/>
            <pc:sldMk cId="3641356265" sldId="284"/>
            <ac:graphicFrameMk id="7" creationId="{D7EA7B62-D7C4-459C-921D-D7D5E621BFBF}"/>
          </ac:graphicFrameMkLst>
        </pc:graphicFrameChg>
        <pc:graphicFrameChg chg="del">
          <ac:chgData name="Franck Galpin" userId="7b84b973-8f18-4f51-b749-aa8b68ae8c45" providerId="ADAL" clId="{E910360C-46FB-4A57-B09A-022B35B845BD}" dt="2022-01-12T09:58:05.685" v="711" actId="478"/>
          <ac:graphicFrameMkLst>
            <pc:docMk/>
            <pc:sldMk cId="3641356265" sldId="284"/>
            <ac:graphicFrameMk id="8" creationId="{7E1AD36C-2A34-4F07-B5B3-07E569E7676C}"/>
          </ac:graphicFrameMkLst>
        </pc:graphicFrameChg>
        <pc:graphicFrameChg chg="add mod modGraphic">
          <ac:chgData name="Franck Galpin" userId="7b84b973-8f18-4f51-b749-aa8b68ae8c45" providerId="ADAL" clId="{E910360C-46FB-4A57-B09A-022B35B845BD}" dt="2022-01-12T10:06:35.204" v="1028" actId="113"/>
          <ac:graphicFrameMkLst>
            <pc:docMk/>
            <pc:sldMk cId="3641356265" sldId="284"/>
            <ac:graphicFrameMk id="10" creationId="{D41DFE5A-FD28-46A7-BD61-1EC6AC0E4BB2}"/>
          </ac:graphicFrameMkLst>
        </pc:graphicFrameChg>
        <pc:graphicFrameChg chg="add mod modGraphic">
          <ac:chgData name="Franck Galpin" userId="7b84b973-8f18-4f51-b749-aa8b68ae8c45" providerId="ADAL" clId="{E910360C-46FB-4A57-B09A-022B35B845BD}" dt="2022-01-12T10:06:38.072" v="1029" actId="113"/>
          <ac:graphicFrameMkLst>
            <pc:docMk/>
            <pc:sldMk cId="3641356265" sldId="284"/>
            <ac:graphicFrameMk id="11" creationId="{C46CAD40-E488-4530-9739-681E1D7866A7}"/>
          </ac:graphicFrameMkLst>
        </pc:graphicFrameChg>
      </pc:sldChg>
      <pc:sldChg chg="delSp modSp add mod">
        <pc:chgData name="Franck Galpin" userId="7b84b973-8f18-4f51-b749-aa8b68ae8c45" providerId="ADAL" clId="{E910360C-46FB-4A57-B09A-022B35B845BD}" dt="2022-01-12T10:07:26.513" v="1034" actId="6549"/>
        <pc:sldMkLst>
          <pc:docMk/>
          <pc:sldMk cId="3698859953" sldId="285"/>
        </pc:sldMkLst>
        <pc:spChg chg="mod">
          <ac:chgData name="Franck Galpin" userId="7b84b973-8f18-4f51-b749-aa8b68ae8c45" providerId="ADAL" clId="{E910360C-46FB-4A57-B09A-022B35B845BD}" dt="2022-01-12T09:59:49.033" v="799" actId="20577"/>
          <ac:spMkLst>
            <pc:docMk/>
            <pc:sldMk cId="3698859953" sldId="285"/>
            <ac:spMk id="2" creationId="{C326FC6F-7122-EE4F-A6D0-C874EBDFD5EC}"/>
          </ac:spMkLst>
        </pc:spChg>
        <pc:spChg chg="mod">
          <ac:chgData name="Franck Galpin" userId="7b84b973-8f18-4f51-b749-aa8b68ae8c45" providerId="ADAL" clId="{E910360C-46FB-4A57-B09A-022B35B845BD}" dt="2022-01-12T10:07:26.513" v="1034" actId="6549"/>
          <ac:spMkLst>
            <pc:docMk/>
            <pc:sldMk cId="3698859953" sldId="285"/>
            <ac:spMk id="9" creationId="{6624DB04-E95A-4BDA-9CDC-31771FA54C58}"/>
          </ac:spMkLst>
        </pc:spChg>
        <pc:graphicFrameChg chg="del">
          <ac:chgData name="Franck Galpin" userId="7b84b973-8f18-4f51-b749-aa8b68ae8c45" providerId="ADAL" clId="{E910360C-46FB-4A57-B09A-022B35B845BD}" dt="2022-01-12T09:59:51.530" v="800" actId="478"/>
          <ac:graphicFrameMkLst>
            <pc:docMk/>
            <pc:sldMk cId="3698859953" sldId="285"/>
            <ac:graphicFrameMk id="10" creationId="{D41DFE5A-FD28-46A7-BD61-1EC6AC0E4BB2}"/>
          </ac:graphicFrameMkLst>
        </pc:graphicFrameChg>
        <pc:graphicFrameChg chg="del">
          <ac:chgData name="Franck Galpin" userId="7b84b973-8f18-4f51-b749-aa8b68ae8c45" providerId="ADAL" clId="{E910360C-46FB-4A57-B09A-022B35B845BD}" dt="2022-01-12T09:59:52.628" v="801" actId="478"/>
          <ac:graphicFrameMkLst>
            <pc:docMk/>
            <pc:sldMk cId="3698859953" sldId="285"/>
            <ac:graphicFrameMk id="11" creationId="{C46CAD40-E488-4530-9739-681E1D7866A7}"/>
          </ac:graphicFrameMkLst>
        </pc:graphicFrameChg>
      </pc:sldChg>
    </pc:docChg>
  </pc:docChgLst>
  <pc:docChgLst>
    <pc:chgData name="Franck Galpin" userId="7b84b973-8f18-4f51-b749-aa8b68ae8c45" providerId="ADAL" clId="{5869BD87-002C-4F80-AB7E-CF6FABD06B60}"/>
    <pc:docChg chg="undo custSel addSld delSld modSld">
      <pc:chgData name="Franck Galpin" userId="7b84b973-8f18-4f51-b749-aa8b68ae8c45" providerId="ADAL" clId="{5869BD87-002C-4F80-AB7E-CF6FABD06B60}" dt="2023-01-16T06:21:19.106" v="1594" actId="47"/>
      <pc:docMkLst>
        <pc:docMk/>
      </pc:docMkLst>
      <pc:sldChg chg="modSp mod">
        <pc:chgData name="Franck Galpin" userId="7b84b973-8f18-4f51-b749-aa8b68ae8c45" providerId="ADAL" clId="{5869BD87-002C-4F80-AB7E-CF6FABD06B60}" dt="2023-01-11T13:19:15.413" v="104" actId="115"/>
        <pc:sldMkLst>
          <pc:docMk/>
          <pc:sldMk cId="3428629291" sldId="278"/>
        </pc:sldMkLst>
        <pc:spChg chg="mod">
          <ac:chgData name="Franck Galpin" userId="7b84b973-8f18-4f51-b749-aa8b68ae8c45" providerId="ADAL" clId="{5869BD87-002C-4F80-AB7E-CF6FABD06B60}" dt="2023-01-11T13:18:23.722" v="10" actId="27636"/>
          <ac:spMkLst>
            <pc:docMk/>
            <pc:sldMk cId="3428629291" sldId="278"/>
            <ac:spMk id="2" creationId="{06D820A9-31E6-144E-B74A-FC53B28FA119}"/>
          </ac:spMkLst>
        </pc:spChg>
        <pc:spChg chg="mod">
          <ac:chgData name="Franck Galpin" userId="7b84b973-8f18-4f51-b749-aa8b68ae8c45" providerId="ADAL" clId="{5869BD87-002C-4F80-AB7E-CF6FABD06B60}" dt="2023-01-11T13:19:15.413" v="104" actId="115"/>
          <ac:spMkLst>
            <pc:docMk/>
            <pc:sldMk cId="3428629291" sldId="278"/>
            <ac:spMk id="3" creationId="{D11EAE91-151E-2648-A4A6-930EE9C2417D}"/>
          </ac:spMkLst>
        </pc:spChg>
      </pc:sldChg>
      <pc:sldChg chg="addSp delSp modSp mod">
        <pc:chgData name="Franck Galpin" userId="7b84b973-8f18-4f51-b749-aa8b68ae8c45" providerId="ADAL" clId="{5869BD87-002C-4F80-AB7E-CF6FABD06B60}" dt="2023-01-11T13:38:57.051" v="512" actId="14100"/>
        <pc:sldMkLst>
          <pc:docMk/>
          <pc:sldMk cId="2928223200" sldId="281"/>
        </pc:sldMkLst>
        <pc:spChg chg="mod">
          <ac:chgData name="Franck Galpin" userId="7b84b973-8f18-4f51-b749-aa8b68ae8c45" providerId="ADAL" clId="{5869BD87-002C-4F80-AB7E-CF6FABD06B60}" dt="2023-01-11T13:19:42.147" v="134" actId="20577"/>
          <ac:spMkLst>
            <pc:docMk/>
            <pc:sldMk cId="2928223200" sldId="281"/>
            <ac:spMk id="2" creationId="{C326FC6F-7122-EE4F-A6D0-C874EBDFD5EC}"/>
          </ac:spMkLst>
        </pc:spChg>
        <pc:spChg chg="add mod">
          <ac:chgData name="Franck Galpin" userId="7b84b973-8f18-4f51-b749-aa8b68ae8c45" providerId="ADAL" clId="{5869BD87-002C-4F80-AB7E-CF6FABD06B60}" dt="2023-01-11T13:24:35.066" v="166" actId="1076"/>
          <ac:spMkLst>
            <pc:docMk/>
            <pc:sldMk cId="2928223200" sldId="281"/>
            <ac:spMk id="6" creationId="{95303EC3-68DB-4E2C-BCB3-9CA7DE498D93}"/>
          </ac:spMkLst>
        </pc:spChg>
        <pc:spChg chg="add mod">
          <ac:chgData name="Franck Galpin" userId="7b84b973-8f18-4f51-b749-aa8b68ae8c45" providerId="ADAL" clId="{5869BD87-002C-4F80-AB7E-CF6FABD06B60}" dt="2023-01-11T13:25:56.344" v="189" actId="14100"/>
          <ac:spMkLst>
            <pc:docMk/>
            <pc:sldMk cId="2928223200" sldId="281"/>
            <ac:spMk id="8" creationId="{44215102-7061-47FA-BB3B-62FD1564EF79}"/>
          </ac:spMkLst>
        </pc:spChg>
        <pc:spChg chg="del">
          <ac:chgData name="Franck Galpin" userId="7b84b973-8f18-4f51-b749-aa8b68ae8c45" providerId="ADAL" clId="{5869BD87-002C-4F80-AB7E-CF6FABD06B60}" dt="2023-01-11T13:19:46.146" v="135" actId="478"/>
          <ac:spMkLst>
            <pc:docMk/>
            <pc:sldMk cId="2928223200" sldId="281"/>
            <ac:spMk id="9" creationId="{7ACA89D6-E86F-4A49-9847-1010CEE04546}"/>
          </ac:spMkLst>
        </pc:spChg>
        <pc:spChg chg="add mod">
          <ac:chgData name="Franck Galpin" userId="7b84b973-8f18-4f51-b749-aa8b68ae8c45" providerId="ADAL" clId="{5869BD87-002C-4F80-AB7E-CF6FABD06B60}" dt="2023-01-11T13:38:57.051" v="512" actId="14100"/>
          <ac:spMkLst>
            <pc:docMk/>
            <pc:sldMk cId="2928223200" sldId="281"/>
            <ac:spMk id="13" creationId="{08481C59-FD6F-4B2A-9DC1-9F60D57AB3FF}"/>
          </ac:spMkLst>
        </pc:spChg>
        <pc:spChg chg="del">
          <ac:chgData name="Franck Galpin" userId="7b84b973-8f18-4f51-b749-aa8b68ae8c45" providerId="ADAL" clId="{5869BD87-002C-4F80-AB7E-CF6FABD06B60}" dt="2023-01-11T13:19:48.089" v="136" actId="478"/>
          <ac:spMkLst>
            <pc:docMk/>
            <pc:sldMk cId="2928223200" sldId="281"/>
            <ac:spMk id="14" creationId="{33AB872D-88E9-9764-1A41-12FDA684CDC8}"/>
          </ac:spMkLst>
        </pc:spChg>
        <pc:spChg chg="del">
          <ac:chgData name="Franck Galpin" userId="7b84b973-8f18-4f51-b749-aa8b68ae8c45" providerId="ADAL" clId="{5869BD87-002C-4F80-AB7E-CF6FABD06B60}" dt="2023-01-11T13:19:48.089" v="136" actId="478"/>
          <ac:spMkLst>
            <pc:docMk/>
            <pc:sldMk cId="2928223200" sldId="281"/>
            <ac:spMk id="16" creationId="{7958186C-6A90-86E4-BB29-E2975FC62F55}"/>
          </ac:spMkLst>
        </pc:spChg>
        <pc:spChg chg="add mod">
          <ac:chgData name="Franck Galpin" userId="7b84b973-8f18-4f51-b749-aa8b68ae8c45" providerId="ADAL" clId="{5869BD87-002C-4F80-AB7E-CF6FABD06B60}" dt="2023-01-11T13:26:18.485" v="209" actId="1076"/>
          <ac:spMkLst>
            <pc:docMk/>
            <pc:sldMk cId="2928223200" sldId="281"/>
            <ac:spMk id="17" creationId="{A9FA3FCD-C548-4CE6-993F-3EEAF4C00D24}"/>
          </ac:spMkLst>
        </pc:spChg>
        <pc:spChg chg="del">
          <ac:chgData name="Franck Galpin" userId="7b84b973-8f18-4f51-b749-aa8b68ae8c45" providerId="ADAL" clId="{5869BD87-002C-4F80-AB7E-CF6FABD06B60}" dt="2023-01-11T13:19:48.089" v="136" actId="478"/>
          <ac:spMkLst>
            <pc:docMk/>
            <pc:sldMk cId="2928223200" sldId="281"/>
            <ac:spMk id="21" creationId="{A4745702-826E-B5C5-8076-5652A412E6C7}"/>
          </ac:spMkLst>
        </pc:spChg>
        <pc:spChg chg="del">
          <ac:chgData name="Franck Galpin" userId="7b84b973-8f18-4f51-b749-aa8b68ae8c45" providerId="ADAL" clId="{5869BD87-002C-4F80-AB7E-CF6FABD06B60}" dt="2023-01-11T13:19:48.089" v="136" actId="478"/>
          <ac:spMkLst>
            <pc:docMk/>
            <pc:sldMk cId="2928223200" sldId="281"/>
            <ac:spMk id="22" creationId="{0315ACA9-0E0B-CB48-02ED-4DBD7A1C5BC7}"/>
          </ac:spMkLst>
        </pc:spChg>
        <pc:picChg chg="del">
          <ac:chgData name="Franck Galpin" userId="7b84b973-8f18-4f51-b749-aa8b68ae8c45" providerId="ADAL" clId="{5869BD87-002C-4F80-AB7E-CF6FABD06B60}" dt="2023-01-11T13:19:48.089" v="136" actId="478"/>
          <ac:picMkLst>
            <pc:docMk/>
            <pc:sldMk cId="2928223200" sldId="281"/>
            <ac:picMk id="7" creationId="{12425B07-60F4-F42F-B4CF-FF8969D4AC07}"/>
          </ac:picMkLst>
        </pc:picChg>
        <pc:picChg chg="add mod">
          <ac:chgData name="Franck Galpin" userId="7b84b973-8f18-4f51-b749-aa8b68ae8c45" providerId="ADAL" clId="{5869BD87-002C-4F80-AB7E-CF6FABD06B60}" dt="2023-01-11T13:23:57.721" v="148" actId="1076"/>
          <ac:picMkLst>
            <pc:docMk/>
            <pc:sldMk cId="2928223200" sldId="281"/>
            <ac:picMk id="11" creationId="{0F594BAE-A0DC-4CD1-B54D-506756B83A34}"/>
          </ac:picMkLst>
        </pc:picChg>
      </pc:sldChg>
      <pc:sldChg chg="del">
        <pc:chgData name="Franck Galpin" userId="7b84b973-8f18-4f51-b749-aa8b68ae8c45" providerId="ADAL" clId="{5869BD87-002C-4F80-AB7E-CF6FABD06B60}" dt="2023-01-11T13:33:14.408" v="433" actId="47"/>
        <pc:sldMkLst>
          <pc:docMk/>
          <pc:sldMk cId="2282194731" sldId="282"/>
        </pc:sldMkLst>
      </pc:sldChg>
      <pc:sldChg chg="del">
        <pc:chgData name="Franck Galpin" userId="7b84b973-8f18-4f51-b749-aa8b68ae8c45" providerId="ADAL" clId="{5869BD87-002C-4F80-AB7E-CF6FABD06B60}" dt="2023-01-11T13:33:15.649" v="434" actId="47"/>
        <pc:sldMkLst>
          <pc:docMk/>
          <pc:sldMk cId="1501480020" sldId="283"/>
        </pc:sldMkLst>
      </pc:sldChg>
      <pc:sldChg chg="del">
        <pc:chgData name="Franck Galpin" userId="7b84b973-8f18-4f51-b749-aa8b68ae8c45" providerId="ADAL" clId="{5869BD87-002C-4F80-AB7E-CF6FABD06B60}" dt="2023-01-11T13:33:16.611" v="435" actId="47"/>
        <pc:sldMkLst>
          <pc:docMk/>
          <pc:sldMk cId="3058713369" sldId="284"/>
        </pc:sldMkLst>
      </pc:sldChg>
      <pc:sldChg chg="addSp delSp modSp del mod">
        <pc:chgData name="Franck Galpin" userId="7b84b973-8f18-4f51-b749-aa8b68ae8c45" providerId="ADAL" clId="{5869BD87-002C-4F80-AB7E-CF6FABD06B60}" dt="2023-01-16T06:20:56.047" v="1593" actId="47"/>
        <pc:sldMkLst>
          <pc:docMk/>
          <pc:sldMk cId="3869530870" sldId="285"/>
        </pc:sldMkLst>
        <pc:spChg chg="add mod">
          <ac:chgData name="Franck Galpin" userId="7b84b973-8f18-4f51-b749-aa8b68ae8c45" providerId="ADAL" clId="{5869BD87-002C-4F80-AB7E-CF6FABD06B60}" dt="2023-01-13T17:37:12.320" v="1586" actId="1076"/>
          <ac:spMkLst>
            <pc:docMk/>
            <pc:sldMk cId="3869530870" sldId="285"/>
            <ac:spMk id="2" creationId="{008917F2-801D-4616-A9D9-D8BB56ED3012}"/>
          </ac:spMkLst>
        </pc:spChg>
        <pc:spChg chg="del mod">
          <ac:chgData name="Franck Galpin" userId="7b84b973-8f18-4f51-b749-aa8b68ae8c45" providerId="ADAL" clId="{5869BD87-002C-4F80-AB7E-CF6FABD06B60}" dt="2023-01-11T13:49:40.803" v="1315" actId="478"/>
          <ac:spMkLst>
            <pc:docMk/>
            <pc:sldMk cId="3869530870" sldId="285"/>
            <ac:spMk id="2" creationId="{DBE55D56-E66E-B6C8-BB6E-F83443F7A968}"/>
          </ac:spMkLst>
        </pc:spChg>
        <pc:spChg chg="mod">
          <ac:chgData name="Franck Galpin" userId="7b84b973-8f18-4f51-b749-aa8b68ae8c45" providerId="ADAL" clId="{5869BD87-002C-4F80-AB7E-CF6FABD06B60}" dt="2023-01-11T13:51:01.407" v="1328" actId="14100"/>
          <ac:spMkLst>
            <pc:docMk/>
            <pc:sldMk cId="3869530870" sldId="285"/>
            <ac:spMk id="6" creationId="{0915656D-D807-F8F2-3577-13F5AA01FC5D}"/>
          </ac:spMkLst>
        </pc:spChg>
        <pc:spChg chg="del mod">
          <ac:chgData name="Franck Galpin" userId="7b84b973-8f18-4f51-b749-aa8b68ae8c45" providerId="ADAL" clId="{5869BD87-002C-4F80-AB7E-CF6FABD06B60}" dt="2023-01-11T13:49:38.979" v="1314" actId="478"/>
          <ac:spMkLst>
            <pc:docMk/>
            <pc:sldMk cId="3869530870" sldId="285"/>
            <ac:spMk id="7" creationId="{8BC32E5E-927A-66C4-C938-0F06E0847573}"/>
          </ac:spMkLst>
        </pc:spChg>
        <pc:spChg chg="add mod">
          <ac:chgData name="Franck Galpin" userId="7b84b973-8f18-4f51-b749-aa8b68ae8c45" providerId="ADAL" clId="{5869BD87-002C-4F80-AB7E-CF6FABD06B60}" dt="2023-01-11T13:52:59.272" v="1338" actId="20577"/>
          <ac:spMkLst>
            <pc:docMk/>
            <pc:sldMk cId="3869530870" sldId="285"/>
            <ac:spMk id="7" creationId="{DAC6BCDC-E330-4B64-B414-F1D492980A91}"/>
          </ac:spMkLst>
        </pc:spChg>
        <pc:spChg chg="del">
          <ac:chgData name="Franck Galpin" userId="7b84b973-8f18-4f51-b749-aa8b68ae8c45" providerId="ADAL" clId="{5869BD87-002C-4F80-AB7E-CF6FABD06B60}" dt="2023-01-11T13:49:41.800" v="1316" actId="478"/>
          <ac:spMkLst>
            <pc:docMk/>
            <pc:sldMk cId="3869530870" sldId="285"/>
            <ac:spMk id="8" creationId="{9F2D48AB-0877-2A78-055A-3B5087C98E24}"/>
          </ac:spMkLst>
        </pc:spChg>
        <pc:spChg chg="del">
          <ac:chgData name="Franck Galpin" userId="7b84b973-8f18-4f51-b749-aa8b68ae8c45" providerId="ADAL" clId="{5869BD87-002C-4F80-AB7E-CF6FABD06B60}" dt="2023-01-11T13:49:36.923" v="1313" actId="478"/>
          <ac:spMkLst>
            <pc:docMk/>
            <pc:sldMk cId="3869530870" sldId="285"/>
            <ac:spMk id="9" creationId="{8229A7DF-175E-2EC2-EF44-EDA2E677BD3C}"/>
          </ac:spMkLst>
        </pc:spChg>
        <pc:spChg chg="del">
          <ac:chgData name="Franck Galpin" userId="7b84b973-8f18-4f51-b749-aa8b68ae8c45" providerId="ADAL" clId="{5869BD87-002C-4F80-AB7E-CF6FABD06B60}" dt="2023-01-11T13:49:34.368" v="1312" actId="478"/>
          <ac:spMkLst>
            <pc:docMk/>
            <pc:sldMk cId="3869530870" sldId="285"/>
            <ac:spMk id="13" creationId="{155CE36F-BA5B-4D9A-A522-EF4F6E86F7FD}"/>
          </ac:spMkLst>
        </pc:spChg>
        <pc:graphicFrameChg chg="add mod modGraphic">
          <ac:chgData name="Franck Galpin" userId="7b84b973-8f18-4f51-b749-aa8b68ae8c45" providerId="ADAL" clId="{5869BD87-002C-4F80-AB7E-CF6FABD06B60}" dt="2023-01-11T13:50:56.023" v="1327" actId="1076"/>
          <ac:graphicFrameMkLst>
            <pc:docMk/>
            <pc:sldMk cId="3869530870" sldId="285"/>
            <ac:graphicFrameMk id="4" creationId="{099975BF-657A-42E3-9465-E66ADBC2F359}"/>
          </ac:graphicFrameMkLst>
        </pc:graphicFrameChg>
        <pc:graphicFrameChg chg="add mod modGraphic">
          <ac:chgData name="Franck Galpin" userId="7b84b973-8f18-4f51-b749-aa8b68ae8c45" providerId="ADAL" clId="{5869BD87-002C-4F80-AB7E-CF6FABD06B60}" dt="2023-01-11T13:52:46.627" v="1335" actId="1076"/>
          <ac:graphicFrameMkLst>
            <pc:docMk/>
            <pc:sldMk cId="3869530870" sldId="285"/>
            <ac:graphicFrameMk id="10" creationId="{ECB52355-1692-43B8-B889-2EE06526161F}"/>
          </ac:graphicFrameMkLst>
        </pc:graphicFrameChg>
      </pc:sldChg>
      <pc:sldChg chg="addSp delSp modSp add mod">
        <pc:chgData name="Franck Galpin" userId="7b84b973-8f18-4f51-b749-aa8b68ae8c45" providerId="ADAL" clId="{5869BD87-002C-4F80-AB7E-CF6FABD06B60}" dt="2023-01-11T13:49:18.831" v="1296" actId="20577"/>
        <pc:sldMkLst>
          <pc:docMk/>
          <pc:sldMk cId="545093500" sldId="286"/>
        </pc:sldMkLst>
        <pc:spChg chg="mod">
          <ac:chgData name="Franck Galpin" userId="7b84b973-8f18-4f51-b749-aa8b68ae8c45" providerId="ADAL" clId="{5869BD87-002C-4F80-AB7E-CF6FABD06B60}" dt="2023-01-11T13:35:35.977" v="506" actId="20577"/>
          <ac:spMkLst>
            <pc:docMk/>
            <pc:sldMk cId="545093500" sldId="286"/>
            <ac:spMk id="2" creationId="{C326FC6F-7122-EE4F-A6D0-C874EBDFD5EC}"/>
          </ac:spMkLst>
        </pc:spChg>
        <pc:spChg chg="mod">
          <ac:chgData name="Franck Galpin" userId="7b84b973-8f18-4f51-b749-aa8b68ae8c45" providerId="ADAL" clId="{5869BD87-002C-4F80-AB7E-CF6FABD06B60}" dt="2023-01-11T13:49:18.831" v="1296" actId="20577"/>
          <ac:spMkLst>
            <pc:docMk/>
            <pc:sldMk cId="545093500" sldId="286"/>
            <ac:spMk id="13" creationId="{08481C59-FD6F-4B2A-9DC1-9F60D57AB3FF}"/>
          </ac:spMkLst>
        </pc:spChg>
        <pc:picChg chg="add mod">
          <ac:chgData name="Franck Galpin" userId="7b84b973-8f18-4f51-b749-aa8b68ae8c45" providerId="ADAL" clId="{5869BD87-002C-4F80-AB7E-CF6FABD06B60}" dt="2023-01-11T13:35:10.854" v="483" actId="1076"/>
          <ac:picMkLst>
            <pc:docMk/>
            <pc:sldMk cId="545093500" sldId="286"/>
            <ac:picMk id="10" creationId="{18A807DE-20B3-41E8-B77E-1BAEF6ACE422}"/>
          </ac:picMkLst>
        </pc:picChg>
        <pc:picChg chg="del">
          <ac:chgData name="Franck Galpin" userId="7b84b973-8f18-4f51-b749-aa8b68ae8c45" providerId="ADAL" clId="{5869BD87-002C-4F80-AB7E-CF6FABD06B60}" dt="2023-01-11T13:35:16.447" v="484" actId="478"/>
          <ac:picMkLst>
            <pc:docMk/>
            <pc:sldMk cId="545093500" sldId="286"/>
            <ac:picMk id="11" creationId="{0F594BAE-A0DC-4CD1-B54D-506756B83A34}"/>
          </ac:picMkLst>
        </pc:picChg>
      </pc:sldChg>
      <pc:sldChg chg="delSp modSp add mod">
        <pc:chgData name="Franck Galpin" userId="7b84b973-8f18-4f51-b749-aa8b68ae8c45" providerId="ADAL" clId="{5869BD87-002C-4F80-AB7E-CF6FABD06B60}" dt="2023-01-13T17:37:27.011" v="1589" actId="20577"/>
        <pc:sldMkLst>
          <pc:docMk/>
          <pc:sldMk cId="1399144130" sldId="287"/>
        </pc:sldMkLst>
        <pc:spChg chg="del mod">
          <ac:chgData name="Franck Galpin" userId="7b84b973-8f18-4f51-b749-aa8b68ae8c45" providerId="ADAL" clId="{5869BD87-002C-4F80-AB7E-CF6FABD06B60}" dt="2023-01-11T13:53:50.496" v="1350" actId="478"/>
          <ac:spMkLst>
            <pc:docMk/>
            <pc:sldMk cId="1399144130" sldId="287"/>
            <ac:spMk id="2" creationId="{DBE55D56-E66E-B6C8-BB6E-F83443F7A968}"/>
          </ac:spMkLst>
        </pc:spChg>
        <pc:spChg chg="mod">
          <ac:chgData name="Franck Galpin" userId="7b84b973-8f18-4f51-b749-aa8b68ae8c45" providerId="ADAL" clId="{5869BD87-002C-4F80-AB7E-CF6FABD06B60}" dt="2023-01-13T17:37:27.011" v="1589" actId="20577"/>
          <ac:spMkLst>
            <pc:docMk/>
            <pc:sldMk cId="1399144130" sldId="287"/>
            <ac:spMk id="6" creationId="{0915656D-D807-F8F2-3577-13F5AA01FC5D}"/>
          </ac:spMkLst>
        </pc:spChg>
        <pc:spChg chg="del">
          <ac:chgData name="Franck Galpin" userId="7b84b973-8f18-4f51-b749-aa8b68ae8c45" providerId="ADAL" clId="{5869BD87-002C-4F80-AB7E-CF6FABD06B60}" dt="2023-01-11T13:53:32.155" v="1341" actId="478"/>
          <ac:spMkLst>
            <pc:docMk/>
            <pc:sldMk cId="1399144130" sldId="287"/>
            <ac:spMk id="8" creationId="{9F2D48AB-0877-2A78-055A-3B5087C98E24}"/>
          </ac:spMkLst>
        </pc:spChg>
        <pc:spChg chg="del">
          <ac:chgData name="Franck Galpin" userId="7b84b973-8f18-4f51-b749-aa8b68ae8c45" providerId="ADAL" clId="{5869BD87-002C-4F80-AB7E-CF6FABD06B60}" dt="2023-01-11T13:53:31.127" v="1340" actId="478"/>
          <ac:spMkLst>
            <pc:docMk/>
            <pc:sldMk cId="1399144130" sldId="287"/>
            <ac:spMk id="9" creationId="{8229A7DF-175E-2EC2-EF44-EDA2E677BD3C}"/>
          </ac:spMkLst>
        </pc:spChg>
        <pc:spChg chg="mod">
          <ac:chgData name="Franck Galpin" userId="7b84b973-8f18-4f51-b749-aa8b68ae8c45" providerId="ADAL" clId="{5869BD87-002C-4F80-AB7E-CF6FABD06B60}" dt="2023-01-11T13:54:07.433" v="1353" actId="20577"/>
          <ac:spMkLst>
            <pc:docMk/>
            <pc:sldMk cId="1399144130" sldId="287"/>
            <ac:spMk id="13" creationId="{155CE36F-BA5B-4D9A-A522-EF4F6E86F7FD}"/>
          </ac:spMkLst>
        </pc:spChg>
      </pc:sldChg>
      <pc:sldChg chg="addSp delSp modSp add del mod">
        <pc:chgData name="Franck Galpin" userId="7b84b973-8f18-4f51-b749-aa8b68ae8c45" providerId="ADAL" clId="{5869BD87-002C-4F80-AB7E-CF6FABD06B60}" dt="2023-01-16T06:21:19.106" v="1594" actId="47"/>
        <pc:sldMkLst>
          <pc:docMk/>
          <pc:sldMk cId="4091888224" sldId="288"/>
        </pc:sldMkLst>
        <pc:spChg chg="mod">
          <ac:chgData name="Franck Galpin" userId="7b84b973-8f18-4f51-b749-aa8b68ae8c45" providerId="ADAL" clId="{5869BD87-002C-4F80-AB7E-CF6FABD06B60}" dt="2023-01-11T15:39:33.556" v="1585" actId="20577"/>
          <ac:spMkLst>
            <pc:docMk/>
            <pc:sldMk cId="4091888224" sldId="288"/>
            <ac:spMk id="6" creationId="{0915656D-D807-F8F2-3577-13F5AA01FC5D}"/>
          </ac:spMkLst>
        </pc:spChg>
        <pc:spChg chg="del">
          <ac:chgData name="Franck Galpin" userId="7b84b973-8f18-4f51-b749-aa8b68ae8c45" providerId="ADAL" clId="{5869BD87-002C-4F80-AB7E-CF6FABD06B60}" dt="2023-01-11T13:59:52.096" v="1513" actId="478"/>
          <ac:spMkLst>
            <pc:docMk/>
            <pc:sldMk cId="4091888224" sldId="288"/>
            <ac:spMk id="7" creationId="{8BC32E5E-927A-66C4-C938-0F06E0847573}"/>
          </ac:spMkLst>
        </pc:spChg>
        <pc:spChg chg="add mod">
          <ac:chgData name="Franck Galpin" userId="7b84b973-8f18-4f51-b749-aa8b68ae8c45" providerId="ADAL" clId="{5869BD87-002C-4F80-AB7E-CF6FABD06B60}" dt="2023-01-11T14:03:48.129" v="1540" actId="20577"/>
          <ac:spMkLst>
            <pc:docMk/>
            <pc:sldMk cId="4091888224" sldId="288"/>
            <ac:spMk id="9" creationId="{4C8E2774-2885-4535-A920-FD74B0F56E11}"/>
          </ac:spMkLst>
        </pc:spChg>
        <pc:spChg chg="add mod">
          <ac:chgData name="Franck Galpin" userId="7b84b973-8f18-4f51-b749-aa8b68ae8c45" providerId="ADAL" clId="{5869BD87-002C-4F80-AB7E-CF6FABD06B60}" dt="2023-01-11T14:03:39.480" v="1536" actId="20577"/>
          <ac:spMkLst>
            <pc:docMk/>
            <pc:sldMk cId="4091888224" sldId="288"/>
            <ac:spMk id="11" creationId="{6781C0DB-BE42-41FC-9037-833DF0207836}"/>
          </ac:spMkLst>
        </pc:spChg>
        <pc:spChg chg="mod">
          <ac:chgData name="Franck Galpin" userId="7b84b973-8f18-4f51-b749-aa8b68ae8c45" providerId="ADAL" clId="{5869BD87-002C-4F80-AB7E-CF6FABD06B60}" dt="2023-01-11T14:03:44.343" v="1538" actId="20577"/>
          <ac:spMkLst>
            <pc:docMk/>
            <pc:sldMk cId="4091888224" sldId="288"/>
            <ac:spMk id="13" creationId="{155CE36F-BA5B-4D9A-A522-EF4F6E86F7FD}"/>
          </ac:spMkLst>
        </pc:spChg>
        <pc:graphicFrameChg chg="add mod modGraphic">
          <ac:chgData name="Franck Galpin" userId="7b84b973-8f18-4f51-b749-aa8b68ae8c45" providerId="ADAL" clId="{5869BD87-002C-4F80-AB7E-CF6FABD06B60}" dt="2023-01-11T13:59:02.464" v="1491" actId="2166"/>
          <ac:graphicFrameMkLst>
            <pc:docMk/>
            <pc:sldMk cId="4091888224" sldId="288"/>
            <ac:graphicFrameMk id="2" creationId="{E27A5CFD-A587-43FB-A53B-0C184948B062}"/>
          </ac:graphicFrameMkLst>
        </pc:graphicFrameChg>
        <pc:graphicFrameChg chg="add mod modGraphic">
          <ac:chgData name="Franck Galpin" userId="7b84b973-8f18-4f51-b749-aa8b68ae8c45" providerId="ADAL" clId="{5869BD87-002C-4F80-AB7E-CF6FABD06B60}" dt="2023-01-11T13:59:38.387" v="1504" actId="1076"/>
          <ac:graphicFrameMkLst>
            <pc:docMk/>
            <pc:sldMk cId="4091888224" sldId="288"/>
            <ac:graphicFrameMk id="4" creationId="{EF54BAD0-7D7E-40C0-821D-DA54461F3A35}"/>
          </ac:graphicFrameMkLst>
        </pc:graphicFrameChg>
        <pc:graphicFrameChg chg="add mod modGraphic">
          <ac:chgData name="Franck Galpin" userId="7b84b973-8f18-4f51-b749-aa8b68ae8c45" providerId="ADAL" clId="{5869BD87-002C-4F80-AB7E-CF6FABD06B60}" dt="2023-01-11T14:03:24.308" v="1517" actId="1076"/>
          <ac:graphicFrameMkLst>
            <pc:docMk/>
            <pc:sldMk cId="4091888224" sldId="288"/>
            <ac:graphicFrameMk id="8" creationId="{09A12BC9-2604-496F-BC5D-683C8660CCBF}"/>
          </ac:graphicFrameMkLst>
        </pc:graphicFrameChg>
      </pc:sldChg>
      <pc:sldChg chg="add">
        <pc:chgData name="Franck Galpin" userId="7b84b973-8f18-4f51-b749-aa8b68ae8c45" providerId="ADAL" clId="{5869BD87-002C-4F80-AB7E-CF6FABD06B60}" dt="2023-01-16T06:20:50.821" v="1592"/>
        <pc:sldMkLst>
          <pc:docMk/>
          <pc:sldMk cId="3677286232" sldId="289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34A374-B54C-5F41-9A10-CB865671A5D9}" type="datetimeFigureOut">
              <a:rPr lang="en-US" smtClean="0"/>
              <a:t>1/18/2023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155CBB-C77B-3F4E-B233-4377616C0F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8870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AD13B1C-C88D-764F-BAB0-5ECA07983A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05D51E9-0CB5-BA4C-859F-EF98EF82300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846" y="6284062"/>
            <a:ext cx="8817429" cy="15084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E8CA5A3-21AC-8541-8D0E-E77A58EF664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35" y="488410"/>
            <a:ext cx="1771469" cy="35733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1B6B641-DAA4-8E4F-A8A4-468946EE20A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sp>
        <p:nvSpPr>
          <p:cNvPr id="15" name="Title 5">
            <a:extLst>
              <a:ext uri="{FF2B5EF4-FFF2-40B4-BE49-F238E27FC236}">
                <a16:creationId xmlns:a16="http://schemas.microsoft.com/office/drawing/2014/main" id="{90C6E18F-C085-CB40-A277-DAE80320F4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5531" y="2669059"/>
            <a:ext cx="10387427" cy="1045977"/>
          </a:xfrm>
        </p:spPr>
        <p:txBody>
          <a:bodyPr>
            <a:normAutofit/>
          </a:bodyPr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Goes Here</a:t>
            </a:r>
          </a:p>
        </p:txBody>
      </p:sp>
      <p:sp>
        <p:nvSpPr>
          <p:cNvPr id="16" name="Subtitle 11">
            <a:extLst>
              <a:ext uri="{FF2B5EF4-FFF2-40B4-BE49-F238E27FC236}">
                <a16:creationId xmlns:a16="http://schemas.microsoft.com/office/drawing/2014/main" id="{CB8FCE86-9237-EF4D-A55A-735190C505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5531" y="3715036"/>
            <a:ext cx="10387428" cy="1155138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Subtitle goes here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40229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278880" y="1"/>
            <a:ext cx="591312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1/18/2023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9748" y="758824"/>
            <a:ext cx="4500308" cy="1069975"/>
          </a:xfrm>
        </p:spPr>
        <p:txBody>
          <a:bodyPr anchor="b">
            <a:normAutofit/>
          </a:bodyPr>
          <a:lstStyle>
            <a:lvl1pPr>
              <a:defRPr sz="30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19748" y="2176272"/>
            <a:ext cx="4500308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D449FAE-36FB-974D-8192-89ABE947D7A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4812" y="4733509"/>
            <a:ext cx="1478588" cy="162284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7FAD153-4C07-B448-B1BB-43200480DC9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pic>
        <p:nvPicPr>
          <p:cNvPr id="17" name="Picture 16" descr="Icon&#10;&#10;Description automatically generated">
            <a:extLst>
              <a:ext uri="{FF2B5EF4-FFF2-40B4-BE49-F238E27FC236}">
                <a16:creationId xmlns:a16="http://schemas.microsoft.com/office/drawing/2014/main" id="{6845C4F3-198E-794F-8449-DD1EC81753E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82960" y="284842"/>
            <a:ext cx="749300" cy="66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5012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9112" y="758824"/>
            <a:ext cx="3150019" cy="1069975"/>
          </a:xfrm>
        </p:spPr>
        <p:txBody>
          <a:bodyPr anchor="b">
            <a:normAutofit/>
          </a:bodyPr>
          <a:lstStyle>
            <a:lvl1pPr>
              <a:defRPr sz="30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829112" y="2176272"/>
            <a:ext cx="3150019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1/18/2023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18161"/>
            <a:ext cx="4358107" cy="683983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67F3B925-47E3-4E47-9783-EBF7B25CD5AC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8541576" y="2176272"/>
            <a:ext cx="3150019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76304DA-058E-C04B-8D81-D84DEDA8398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450137" y="772213"/>
            <a:ext cx="3154680" cy="1069848"/>
          </a:xfrm>
        </p:spPr>
        <p:txBody>
          <a:bodyPr anchor="b" anchorCtr="0">
            <a:normAutofit/>
          </a:bodyPr>
          <a:lstStyle>
            <a:lvl1pPr marL="0" indent="0">
              <a:buNone/>
              <a:defRPr lang="en-US" sz="3000" b="1" i="0" kern="1200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647544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90944" y="376862"/>
            <a:ext cx="3150019" cy="1069975"/>
          </a:xfrm>
        </p:spPr>
        <p:txBody>
          <a:bodyPr anchor="b">
            <a:normAutofit/>
          </a:bodyPr>
          <a:lstStyle>
            <a:lvl1pPr>
              <a:defRPr sz="20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790944" y="1702440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1/18/2023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600" y="558800"/>
            <a:ext cx="5486400" cy="557432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2" name="Rectangle: Rounded Corners 1">
            <a:extLst>
              <a:ext uri="{FF2B5EF4-FFF2-40B4-BE49-F238E27FC236}">
                <a16:creationId xmlns:a16="http://schemas.microsoft.com/office/drawing/2014/main" id="{B1A281A8-1257-2B43-81D1-024CB9B636FF}"/>
              </a:ext>
            </a:extLst>
          </p:cNvPr>
          <p:cNvSpPr/>
          <p:nvPr userDrawn="1"/>
        </p:nvSpPr>
        <p:spPr>
          <a:xfrm>
            <a:off x="1784172" y="2210093"/>
            <a:ext cx="3137255" cy="2271736"/>
          </a:xfrm>
          <a:prstGeom prst="roundRect">
            <a:avLst/>
          </a:prstGeom>
          <a:solidFill>
            <a:schemeClr val="bg2"/>
          </a:solidFill>
          <a:ln>
            <a:noFill/>
          </a:ln>
          <a:effectLst>
            <a:outerShdw blurRad="50800" dist="38100" dir="5400000" sx="1000" sy="1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4B3A7FF0-F1D3-BF45-A17B-C3656EF1CDF7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2298439" y="2991089"/>
            <a:ext cx="2113216" cy="1490740"/>
          </a:xfrm>
        </p:spPr>
        <p:txBody>
          <a:bodyPr>
            <a:normAutofit/>
          </a:bodyPr>
          <a:lstStyle>
            <a:lvl1pPr marL="0" indent="0" algn="ctr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5436FD96-F3B0-BE46-BA96-33F2CE018E47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2288788" y="2525704"/>
            <a:ext cx="2122867" cy="365125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20" name="Rectangle: Rounded Corners 24">
            <a:extLst>
              <a:ext uri="{FF2B5EF4-FFF2-40B4-BE49-F238E27FC236}">
                <a16:creationId xmlns:a16="http://schemas.microsoft.com/office/drawing/2014/main" id="{FC5AE0E6-4F12-EB48-992D-4D72EB90D13E}"/>
              </a:ext>
            </a:extLst>
          </p:cNvPr>
          <p:cNvSpPr/>
          <p:nvPr userDrawn="1"/>
        </p:nvSpPr>
        <p:spPr>
          <a:xfrm>
            <a:off x="6788197" y="3528841"/>
            <a:ext cx="853916" cy="865173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4">
            <a:extLst>
              <a:ext uri="{FF2B5EF4-FFF2-40B4-BE49-F238E27FC236}">
                <a16:creationId xmlns:a16="http://schemas.microsoft.com/office/drawing/2014/main" id="{93801E28-94B9-3040-80FF-5C05F99F07F0}"/>
              </a:ext>
            </a:extLst>
          </p:cNvPr>
          <p:cNvSpPr/>
          <p:nvPr userDrawn="1"/>
        </p:nvSpPr>
        <p:spPr>
          <a:xfrm>
            <a:off x="6788197" y="4910601"/>
            <a:ext cx="853916" cy="865173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5">
            <a:extLst>
              <a:ext uri="{FF2B5EF4-FFF2-40B4-BE49-F238E27FC236}">
                <a16:creationId xmlns:a16="http://schemas.microsoft.com/office/drawing/2014/main" id="{391CA483-CE13-1F41-AB93-5DC923BD8FE0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32619" y="3715519"/>
            <a:ext cx="365072" cy="447436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B9FB0B79-BCF1-E246-ADA2-930495D91539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32619" y="5093056"/>
            <a:ext cx="365072" cy="447436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E57196E2-F244-BE4C-8B2B-57EA89A0DE49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7832941" y="3878771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086DBF13-CA08-6542-9195-8240362F1E29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7832941" y="5280059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4D61FE13-F568-654D-B48B-9D3C384F38D6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7832941" y="3457621"/>
            <a:ext cx="3997988" cy="486465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824D8438-6135-584B-B67E-8714BE01BB56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7832941" y="4853870"/>
            <a:ext cx="3997988" cy="486465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003836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1/18/2023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1060650"/>
            <a:ext cx="6520132" cy="437029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E30390E-079E-564C-A5AF-D5F79C41AF8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1746" y="4128363"/>
            <a:ext cx="3135564" cy="990523"/>
          </a:xfrm>
          <a:prstGeom prst="rect">
            <a:avLst/>
          </a:prstGeom>
        </p:spPr>
      </p:pic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2661F3D9-773B-1A42-B742-BCB11AAC293C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6870574" y="2644583"/>
            <a:ext cx="4828666" cy="2786361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4D3CB060-F0E5-C642-91D9-D4C0129C2E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0574" y="1583367"/>
            <a:ext cx="4960355" cy="542241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725026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1.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81135F-0CE0-ED4A-BA8F-31832AE540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EAA39B2-72D2-B146-BBCF-BBCB90E82AE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447775-EB7A-2441-A7A9-50D87CC46A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91245E-1E97-C349-BFF5-D1C4DEB2F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96C06-B88A-8E47-BC1E-DAAAD94837BE}" type="datetime1">
              <a:rPr lang="en-US" smtClean="0"/>
              <a:t>1/18/2023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98A5DC-D7CC-DB43-98BB-9E510C8724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B1E81A-10FF-2A49-99D9-6842C0F8BB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39639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1/18/2023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-1"/>
            <a:ext cx="4114800" cy="685640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1" name="Rectangle: Rounded Corners 3">
            <a:extLst>
              <a:ext uri="{FF2B5EF4-FFF2-40B4-BE49-F238E27FC236}">
                <a16:creationId xmlns:a16="http://schemas.microsoft.com/office/drawing/2014/main" id="{C24E201F-5C0F-3449-90E6-9572F1B98AF4}"/>
              </a:ext>
            </a:extLst>
          </p:cNvPr>
          <p:cNvSpPr/>
          <p:nvPr userDrawn="1"/>
        </p:nvSpPr>
        <p:spPr>
          <a:xfrm>
            <a:off x="1528881" y="764770"/>
            <a:ext cx="4287918" cy="4831226"/>
          </a:xfrm>
          <a:prstGeom prst="roundRect">
            <a:avLst/>
          </a:prstGeom>
          <a:solidFill>
            <a:schemeClr val="bg2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53">
            <a:extLst>
              <a:ext uri="{FF2B5EF4-FFF2-40B4-BE49-F238E27FC236}">
                <a16:creationId xmlns:a16="http://schemas.microsoft.com/office/drawing/2014/main" id="{230A0B43-BACC-B246-B6B4-333A5028E5C2}"/>
              </a:ext>
            </a:extLst>
          </p:cNvPr>
          <p:cNvSpPr/>
          <p:nvPr userDrawn="1"/>
        </p:nvSpPr>
        <p:spPr>
          <a:xfrm>
            <a:off x="6635089" y="1168269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53">
            <a:extLst>
              <a:ext uri="{FF2B5EF4-FFF2-40B4-BE49-F238E27FC236}">
                <a16:creationId xmlns:a16="http://schemas.microsoft.com/office/drawing/2014/main" id="{E2577D53-1BCF-8D4E-9CDC-E15049FC6E8B}"/>
              </a:ext>
            </a:extLst>
          </p:cNvPr>
          <p:cNvSpPr/>
          <p:nvPr userDrawn="1"/>
        </p:nvSpPr>
        <p:spPr>
          <a:xfrm>
            <a:off x="6635089" y="2686471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53">
            <a:extLst>
              <a:ext uri="{FF2B5EF4-FFF2-40B4-BE49-F238E27FC236}">
                <a16:creationId xmlns:a16="http://schemas.microsoft.com/office/drawing/2014/main" id="{7FA252E4-A399-9046-AAF8-D20A5A1B40BA}"/>
              </a:ext>
            </a:extLst>
          </p:cNvPr>
          <p:cNvSpPr/>
          <p:nvPr userDrawn="1"/>
        </p:nvSpPr>
        <p:spPr>
          <a:xfrm>
            <a:off x="6635089" y="4204673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527B8A51-D592-F74F-B1BD-129D9113FB0C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8153400" y="1681124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313FEF3B-D231-B64E-8A63-CDB88424A343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8153400" y="3197690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B84CCF97-9BD2-0042-AE04-66C9D408EDF3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8153400" y="4680802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4" name="Freeform 5">
            <a:extLst>
              <a:ext uri="{FF2B5EF4-FFF2-40B4-BE49-F238E27FC236}">
                <a16:creationId xmlns:a16="http://schemas.microsoft.com/office/drawing/2014/main" id="{9668D26C-5E7D-A842-AA9A-4B0806BE5C9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01172" y="1459997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5" name="Freeform 5">
            <a:extLst>
              <a:ext uri="{FF2B5EF4-FFF2-40B4-BE49-F238E27FC236}">
                <a16:creationId xmlns:a16="http://schemas.microsoft.com/office/drawing/2014/main" id="{1DA6C3F2-189B-8049-A301-54CDD51F893A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01172" y="2976563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3E9A5A33-BED3-1A4C-9975-1044E55B7AF5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01172" y="4481978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A4729C87-2B7B-194D-A852-31328240F2D9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2166525" y="2518505"/>
            <a:ext cx="2113216" cy="1490740"/>
          </a:xfrm>
        </p:spPr>
        <p:txBody>
          <a:bodyPr>
            <a:normAutofit/>
          </a:bodyPr>
          <a:lstStyle>
            <a:lvl1pPr marL="0" indent="0" algn="l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F0DF157D-82F8-334D-A803-338A1BCF9832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2156874" y="1438717"/>
            <a:ext cx="2122867" cy="884360"/>
          </a:xfrm>
        </p:spPr>
        <p:txBody>
          <a:bodyPr anchor="b">
            <a:noAutofit/>
          </a:bodyPr>
          <a:lstStyle>
            <a:lvl1pPr marL="0" indent="0" algn="l">
              <a:buNone/>
              <a:defRPr sz="30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348BA459-D587-7D47-B858-C05232FAB0C1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8153400" y="125926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1" name="Text Placeholder 3">
            <a:extLst>
              <a:ext uri="{FF2B5EF4-FFF2-40B4-BE49-F238E27FC236}">
                <a16:creationId xmlns:a16="http://schemas.microsoft.com/office/drawing/2014/main" id="{B30C369B-C957-2740-AB9D-0E1C1032AE04}"/>
              </a:ext>
            </a:extLst>
          </p:cNvPr>
          <p:cNvSpPr>
            <a:spLocks noGrp="1"/>
          </p:cNvSpPr>
          <p:nvPr>
            <p:ph type="body" sz="half" idx="19"/>
          </p:nvPr>
        </p:nvSpPr>
        <p:spPr>
          <a:xfrm>
            <a:off x="8153400" y="277406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3" name="Text Placeholder 3">
            <a:extLst>
              <a:ext uri="{FF2B5EF4-FFF2-40B4-BE49-F238E27FC236}">
                <a16:creationId xmlns:a16="http://schemas.microsoft.com/office/drawing/2014/main" id="{9E2A875B-6447-564D-80A5-AFB638742F73}"/>
              </a:ext>
            </a:extLst>
          </p:cNvPr>
          <p:cNvSpPr>
            <a:spLocks noGrp="1"/>
          </p:cNvSpPr>
          <p:nvPr>
            <p:ph type="body" sz="half" idx="20"/>
          </p:nvPr>
        </p:nvSpPr>
        <p:spPr>
          <a:xfrm>
            <a:off x="8153400" y="425117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25950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. Title/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>
            <a:extLst>
              <a:ext uri="{FF2B5EF4-FFF2-40B4-BE49-F238E27FC236}">
                <a16:creationId xmlns:a16="http://schemas.microsoft.com/office/drawing/2014/main" id="{6E5B4A1C-24CC-CF4D-9D47-04A8DE6D2E4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0530" y="-559076"/>
            <a:ext cx="11310938" cy="43434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99AC1B6-A8D5-FA4C-A346-56656AF357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35344"/>
            <a:ext cx="9144000" cy="794195"/>
          </a:xfrm>
        </p:spPr>
        <p:txBody>
          <a:bodyPr anchor="b">
            <a:normAutofit/>
          </a:bodyPr>
          <a:lstStyle>
            <a:lvl1pPr algn="ctr">
              <a:defRPr sz="30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027A6F4-00D2-B84B-8AE8-2E399317F8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601119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0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CA82-45B8-BA45-B289-0DE72921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0CE0C-F2AE-8D41-99A9-8F423AF3E155}" type="datetime1">
              <a:rPr lang="en-US" smtClean="0"/>
              <a:t>1/18/2023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1B975F-673B-D04E-862C-0BB78EF29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F5CF-8750-5241-A3FD-B0701E97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84413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173AAF77-0F10-1247-97C3-EB14A2E453D7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589" y="0"/>
            <a:ext cx="12195589" cy="68580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CA82-45B8-BA45-B289-0DE72921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0CE0C-F2AE-8D41-99A9-8F423AF3E155}" type="datetime1">
              <a:rPr lang="en-US" smtClean="0"/>
              <a:t>1/18/2023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1B975F-673B-D04E-862C-0BB78EF29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F5CF-8750-5241-A3FD-B0701E97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2DBC3F0-28D7-4F4A-A22F-774CC40F6E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21500" y="2810322"/>
            <a:ext cx="9949000" cy="757824"/>
          </a:xfrm>
        </p:spPr>
        <p:txBody>
          <a:bodyPr>
            <a:normAutofit/>
          </a:bodyPr>
          <a:lstStyle>
            <a:lvl1pPr marL="0" indent="0" algn="ctr">
              <a:buNone/>
              <a:defRPr sz="40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Transition Slide - Title Goes Here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3350C85-E158-D94A-9462-D41B71E32AE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21500" y="3504853"/>
            <a:ext cx="9949000" cy="365125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Subtitle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5527273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163FA9D-EA38-004D-B079-53C9937C15EF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72" y="-1724"/>
            <a:ext cx="12188952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6A11451-C914-A24D-873A-1E2F49FD44B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6D6020EE-FF6D-8144-9DFA-BA7B12FC3108}"/>
              </a:ext>
            </a:extLst>
          </p:cNvPr>
          <p:cNvSpPr txBox="1">
            <a:spLocks/>
          </p:cNvSpPr>
          <p:nvPr userDrawn="1"/>
        </p:nvSpPr>
        <p:spPr>
          <a:xfrm>
            <a:off x="595531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dirty="0"/>
              <a:t>©2022 InterDigital, Inc. All Rights Reserved.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8158D83-F9E1-2A4B-827B-8F8C0DE59FC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35" y="488410"/>
            <a:ext cx="1771469" cy="35733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056188C-6750-EF4F-B069-6FF2743E6765}"/>
              </a:ext>
            </a:extLst>
          </p:cNvPr>
          <p:cNvSpPr txBox="1"/>
          <p:nvPr userDrawn="1"/>
        </p:nvSpPr>
        <p:spPr>
          <a:xfrm>
            <a:off x="619035" y="1871331"/>
            <a:ext cx="9696893" cy="378565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en-US" sz="6000" b="1" dirty="0">
                <a:solidFill>
                  <a:schemeClr val="bg1"/>
                </a:solidFill>
              </a:rPr>
              <a:t>We invent the technologies that </a:t>
            </a:r>
          </a:p>
          <a:p>
            <a:pPr algn="l"/>
            <a:r>
              <a:rPr lang="en-US" sz="6000" b="1" dirty="0">
                <a:solidFill>
                  <a:schemeClr val="bg1"/>
                </a:solidFill>
              </a:rPr>
              <a:t>make life boundless.</a:t>
            </a:r>
            <a:br>
              <a:rPr lang="en-US" sz="6000" b="1" dirty="0">
                <a:solidFill>
                  <a:schemeClr val="bg1"/>
                </a:solidFill>
              </a:rPr>
            </a:br>
            <a:endParaRPr lang="en-US" sz="6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75959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 Title &amp; Content - Center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1/18/2023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C2A4571-9977-534B-888B-E29112C6FDB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1819275"/>
            <a:ext cx="11231880" cy="444182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602196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. Title and Content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4A58AC-A91A-5043-9E58-7E1A7CCA7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E6E9EE-213F-B643-B3D1-BB1610F920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359" y="1825625"/>
            <a:ext cx="11231879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21DF21-E05C-3E4B-BB4D-A9CA879F1E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FE9D6-E73E-A846-B24E-781510D5AD7F}" type="datetime1">
              <a:rPr lang="en-US" smtClean="0"/>
              <a:t>1/18/2023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A7266C-F013-D942-99C4-A831DA9FB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06D246-E908-E747-A644-AC7F3C5F3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58178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 Title Only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1/18/2023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55925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. Title Only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1/18/2023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1968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.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3A43D5-4E3B-7F49-A6EF-95D9F0BADB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1F90B9-18F5-674C-ABE7-DE6F7EA7CB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E061EB-3DE1-014F-983F-9C1017B6AA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C77BC6D-C1FB-3B42-8876-8C208D904F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77A61F4-ED00-2845-8EEA-17E8E675118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C57D5D1-D827-604E-93E6-2206CD308B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9AC86-883B-2949-A778-BA26A3B828B6}" type="datetime1">
              <a:rPr lang="en-US" smtClean="0"/>
              <a:t>1/18/2023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1A609A6-9CE6-2D4F-A800-80E36D12A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3E229BC-33ED-9846-99A6-B5BE08E2D1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61893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6.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A9B2FC-9583-5B44-BE9E-9DE606F29A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5500" y="320675"/>
            <a:ext cx="105156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BE812-F608-944E-A4FE-F2D0043EB37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898FEC1-90A3-C34C-9BEC-29B6A76E09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FE9B32-2195-D341-8BF6-B85E01EBDC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62423-BE73-2F44-8F74-7438EBA6C551}" type="datetime1">
              <a:rPr lang="en-US" smtClean="0"/>
              <a:t>1/18/2023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302DB9-C088-0147-AD86-CA1E50955D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©2021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51141B-2DD9-AB45-B94C-BA14277DD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47981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EB088DB-E9A1-4947-B778-1AD4E3C780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214823-1E55-A44E-9CA0-F56607FA5C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736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560A75-EAD2-5E4F-9ED6-6089C157F7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29420" y="6356350"/>
            <a:ext cx="1308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BA3D12ED-4383-9244-87E8-481A9366BACC}" type="datetime1">
              <a:rPr lang="en-US" smtClean="0"/>
              <a:t>1/18/2023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3EFBD3-D414-1A4D-9832-22C1D11E47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E07094-71A7-A443-95D4-1FE0802031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82960" y="6356350"/>
            <a:ext cx="7162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B8C7A8FA-2E0B-EF40-8154-FE6DF4DBDC9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DC34B36-BB75-BD44-A6F2-AEC6244952C8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720" y="6434137"/>
            <a:ext cx="1301750" cy="20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067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8" r:id="rId2"/>
    <p:sldLayoutId id="2147483677" r:id="rId3"/>
    <p:sldLayoutId id="2147483654" r:id="rId4"/>
    <p:sldLayoutId id="2147483650" r:id="rId5"/>
    <p:sldLayoutId id="2147483679" r:id="rId6"/>
    <p:sldLayoutId id="2147483680" r:id="rId7"/>
    <p:sldLayoutId id="2147483653" r:id="rId8"/>
    <p:sldLayoutId id="2147483652" r:id="rId9"/>
    <p:sldLayoutId id="2147483656" r:id="rId10"/>
    <p:sldLayoutId id="2147483660" r:id="rId11"/>
    <p:sldLayoutId id="2147483667" r:id="rId12"/>
    <p:sldLayoutId id="2147483672" r:id="rId13"/>
    <p:sldLayoutId id="2147483657" r:id="rId14"/>
    <p:sldLayoutId id="2147483674" r:id="rId15"/>
    <p:sldLayoutId id="2147483675" r:id="rId16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D820A9-31E6-144E-B74A-FC53B28FA1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5532" y="2330970"/>
            <a:ext cx="11028321" cy="1802118"/>
          </a:xfrm>
        </p:spPr>
        <p:txBody>
          <a:bodyPr>
            <a:normAutofit/>
          </a:bodyPr>
          <a:lstStyle/>
          <a:p>
            <a:pPr algn="ctr"/>
            <a:r>
              <a:rPr lang="en-US" sz="3200" dirty="0"/>
              <a:t>JVET-AC0180</a:t>
            </a:r>
            <a:br>
              <a:rPr lang="en-US" sz="3200" dirty="0"/>
            </a:br>
            <a:br>
              <a:rPr lang="en-US" sz="3200" dirty="0"/>
            </a:br>
            <a:r>
              <a:rPr lang="en-CA" sz="3200" dirty="0"/>
              <a:t>AHG7 – Reference frame padding for GDR</a:t>
            </a:r>
            <a:endParaRPr lang="en-US" sz="32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11EAE91-151E-2648-A4A6-930EE9C241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5530" y="4966282"/>
            <a:ext cx="11028321" cy="491121"/>
          </a:xfrm>
        </p:spPr>
        <p:txBody>
          <a:bodyPr>
            <a:normAutofit/>
          </a:bodyPr>
          <a:lstStyle/>
          <a:p>
            <a:pPr algn="ctr"/>
            <a:r>
              <a:rPr lang="fr-FR" sz="1800" u="sng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Tangi Poirier</a:t>
            </a:r>
            <a:r>
              <a:rPr lang="fr-F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Franck Aumont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86292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200" y="500419"/>
            <a:ext cx="10515600" cy="467927"/>
          </a:xfrm>
        </p:spPr>
        <p:txBody>
          <a:bodyPr>
            <a:normAutofit/>
          </a:bodyPr>
          <a:lstStyle/>
          <a:p>
            <a:r>
              <a:rPr lang="en-US" sz="2000" dirty="0"/>
              <a:t>Reference frame for GDR in ECM-7.0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89B582-D845-CD47-A635-02E282F54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1/18/2023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D18F6-CA09-D149-84B6-FE6318A52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2</a:t>
            </a:fld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8481C59-FD6F-4B2A-9DC1-9F60D57AB3FF}"/>
              </a:ext>
            </a:extLst>
          </p:cNvPr>
          <p:cNvSpPr txBox="1"/>
          <p:nvPr/>
        </p:nvSpPr>
        <p:spPr>
          <a:xfrm>
            <a:off x="6251511" y="2436420"/>
            <a:ext cx="5290454" cy="1985159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fr-FR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-117475" algn="just" hangingPunct="0">
              <a:spcAft>
                <a:spcPts val="300"/>
              </a:spcAft>
              <a:buSzPct val="100000"/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600" dirty="0">
                <a:latin typeface="Times New Roman"/>
                <a:cs typeface="Times New Roman"/>
              </a:rPr>
              <a:t>For the CUs in the clean area of the GDR/recovering picture, </a:t>
            </a:r>
            <a:endParaRPr lang="en-US" sz="1600" dirty="0">
              <a:latin typeface="Times New Roman" panose="02020603050405020304" pitchFamily="18" charset="0"/>
              <a:cs typeface="Times New Roman"/>
            </a:endParaRPr>
          </a:p>
          <a:p>
            <a:pPr marL="0" lvl="1" indent="-285750" algn="just" hangingPunct="0">
              <a:spcAft>
                <a:spcPts val="300"/>
              </a:spcAft>
              <a:buSzPct val="100000"/>
              <a:buFont typeface="Nokia Pure Text Light" panose="020B0304040602060303" pitchFamily="34" charset="0"/>
              <a:buChar char="−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600" dirty="0">
                <a:latin typeface="Times New Roman"/>
                <a:cs typeface="Times New Roman"/>
              </a:rPr>
              <a:t>the reconstructed pixels in the dirty areas of reference pictures are set to pre-determined values which have no correlation with the Clean Area</a:t>
            </a:r>
            <a:endParaRPr lang="fr-FR" sz="11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fr-FR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fr-FR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" name="Picture 3" descr="A picture containing application&#10;&#10;Description automatically generated">
            <a:extLst>
              <a:ext uri="{FF2B5EF4-FFF2-40B4-BE49-F238E27FC236}">
                <a16:creationId xmlns:a16="http://schemas.microsoft.com/office/drawing/2014/main" id="{FBC74558-391B-0229-1AF8-8AB32F86DE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923" y="1879615"/>
            <a:ext cx="5077462" cy="293569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232E8FD-2F66-A642-5D83-BA90B14AF5D0}"/>
              </a:ext>
            </a:extLst>
          </p:cNvPr>
          <p:cNvCxnSpPr>
            <a:cxnSpLocks/>
          </p:cNvCxnSpPr>
          <p:nvPr/>
        </p:nvCxnSpPr>
        <p:spPr>
          <a:xfrm>
            <a:off x="1835738" y="1175657"/>
            <a:ext cx="0" cy="450668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0822C902-913A-14C2-1541-848528A70399}"/>
              </a:ext>
            </a:extLst>
          </p:cNvPr>
          <p:cNvSpPr txBox="1"/>
          <p:nvPr/>
        </p:nvSpPr>
        <p:spPr>
          <a:xfrm>
            <a:off x="978758" y="896395"/>
            <a:ext cx="20713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sz="1600" dirty="0"/>
              <a:t>Virtual </a:t>
            </a:r>
            <a:r>
              <a:rPr lang="fr-FR" sz="1600" dirty="0" err="1"/>
              <a:t>Boundary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9282232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89850"/>
            <a:ext cx="10515600" cy="467927"/>
          </a:xfrm>
        </p:spPr>
        <p:txBody>
          <a:bodyPr>
            <a:normAutofit/>
          </a:bodyPr>
          <a:lstStyle/>
          <a:p>
            <a:r>
              <a:rPr lang="en-US" sz="2000" dirty="0"/>
              <a:t>Reference frame for GDR in this proposal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89B582-D845-CD47-A635-02E282F54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1/18/2023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D18F6-CA09-D149-84B6-FE6318A52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3</a:t>
            </a:fld>
            <a:endParaRPr lang="en-US"/>
          </a:p>
        </p:txBody>
      </p:sp>
      <p:pic>
        <p:nvPicPr>
          <p:cNvPr id="4" name="Picture 3" descr="A picture containing sport, athletic game, indoor, person&#10;&#10;Description automatically generated">
            <a:extLst>
              <a:ext uri="{FF2B5EF4-FFF2-40B4-BE49-F238E27FC236}">
                <a16:creationId xmlns:a16="http://schemas.microsoft.com/office/drawing/2014/main" id="{C05A25AA-C2A3-8113-7D1B-B0E95C25BC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231" y="1840538"/>
            <a:ext cx="5319193" cy="3062694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60B4838-E36B-DFB4-65B8-76ECDF20B6B2}"/>
              </a:ext>
            </a:extLst>
          </p:cNvPr>
          <p:cNvSpPr txBox="1"/>
          <p:nvPr/>
        </p:nvSpPr>
        <p:spPr>
          <a:xfrm>
            <a:off x="6662057" y="2257715"/>
            <a:ext cx="4780900" cy="229293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fr-FR" sz="1600" dirty="0">
                <a:latin typeface="Times New Roman"/>
                <a:ea typeface="Times New Roman" panose="02020603050405020304" pitchFamily="18" charset="0"/>
                <a:cs typeface="Times New Roman"/>
              </a:rPr>
              <a:t>In </a:t>
            </a:r>
            <a:r>
              <a:rPr lang="fr-FR" sz="1600" dirty="0" err="1">
                <a:latin typeface="Times New Roman"/>
                <a:ea typeface="Times New Roman" panose="02020603050405020304" pitchFamily="18" charset="0"/>
                <a:cs typeface="Times New Roman"/>
              </a:rPr>
              <a:t>our</a:t>
            </a:r>
            <a:r>
              <a:rPr lang="fr-FR" sz="1600" dirty="0">
                <a:latin typeface="Times New Roman"/>
                <a:ea typeface="Times New Roman" panose="02020603050405020304" pitchFamily="18" charset="0"/>
                <a:cs typeface="Times New Roman"/>
              </a:rPr>
              <a:t> contribution, </a:t>
            </a:r>
            <a:r>
              <a:rPr lang="fr-FR" sz="1600" dirty="0" err="1">
                <a:latin typeface="Times New Roman"/>
                <a:ea typeface="Times New Roman" panose="02020603050405020304" pitchFamily="18" charset="0"/>
                <a:cs typeface="Times New Roman"/>
              </a:rPr>
              <a:t>it</a:t>
            </a:r>
            <a:r>
              <a:rPr lang="fr-FR" sz="1600" dirty="0">
                <a:effectLst/>
                <a:latin typeface="Times New Roman"/>
                <a:ea typeface="Times New Roman" panose="02020603050405020304" pitchFamily="18" charset="0"/>
                <a:cs typeface="Times New Roman"/>
              </a:rPr>
              <a:t> </a:t>
            </a:r>
            <a:r>
              <a:rPr lang="fr-FR" sz="1600" dirty="0" err="1">
                <a:effectLst/>
                <a:latin typeface="Times New Roman"/>
                <a:ea typeface="Times New Roman" panose="02020603050405020304" pitchFamily="18" charset="0"/>
                <a:cs typeface="Times New Roman"/>
              </a:rPr>
              <a:t>is</a:t>
            </a:r>
            <a:r>
              <a:rPr lang="fr-FR" sz="1600" dirty="0">
                <a:effectLst/>
                <a:latin typeface="Times New Roman"/>
                <a:ea typeface="Times New Roman" panose="02020603050405020304" pitchFamily="18" charset="0"/>
                <a:cs typeface="Times New Roman"/>
              </a:rPr>
              <a:t> </a:t>
            </a:r>
            <a:r>
              <a:rPr lang="fr-FR" sz="1600" dirty="0" err="1">
                <a:effectLst/>
                <a:latin typeface="Times New Roman"/>
                <a:ea typeface="Times New Roman" panose="02020603050405020304" pitchFamily="18" charset="0"/>
                <a:cs typeface="Times New Roman"/>
              </a:rPr>
              <a:t>proposed</a:t>
            </a:r>
            <a:r>
              <a:rPr lang="fr-FR" sz="1600" dirty="0">
                <a:effectLst/>
                <a:latin typeface="Times New Roman"/>
                <a:ea typeface="Times New Roman" panose="02020603050405020304" pitchFamily="18" charset="0"/>
                <a:cs typeface="Times New Roman"/>
              </a:rPr>
              <a:t> to pad </a:t>
            </a:r>
            <a:r>
              <a:rPr lang="fr-FR" sz="1600" dirty="0" err="1">
                <a:effectLst/>
                <a:latin typeface="Times New Roman"/>
                <a:ea typeface="Times New Roman" panose="02020603050405020304" pitchFamily="18" charset="0"/>
                <a:cs typeface="Times New Roman"/>
              </a:rPr>
              <a:t>samples</a:t>
            </a:r>
            <a:r>
              <a:rPr lang="fr-FR" sz="1600" dirty="0">
                <a:effectLst/>
                <a:latin typeface="Times New Roman"/>
                <a:ea typeface="Times New Roman" panose="02020603050405020304" pitchFamily="18" charset="0"/>
                <a:cs typeface="Times New Roman"/>
              </a:rPr>
              <a:t> </a:t>
            </a:r>
            <a:r>
              <a:rPr lang="fr-FR" sz="1600" dirty="0" err="1">
                <a:effectLst/>
                <a:latin typeface="Times New Roman"/>
                <a:ea typeface="Times New Roman" panose="02020603050405020304" pitchFamily="18" charset="0"/>
                <a:cs typeface="Times New Roman"/>
              </a:rPr>
              <a:t>horizontally</a:t>
            </a:r>
            <a:r>
              <a:rPr lang="fr-FR" sz="1600" dirty="0">
                <a:effectLst/>
                <a:latin typeface="Times New Roman"/>
                <a:ea typeface="Times New Roman" panose="02020603050405020304" pitchFamily="18" charset="0"/>
                <a:cs typeface="Times New Roman"/>
              </a:rPr>
              <a:t> </a:t>
            </a:r>
            <a:r>
              <a:rPr lang="fr-FR" sz="1600" dirty="0" err="1">
                <a:effectLst/>
                <a:latin typeface="Times New Roman"/>
                <a:ea typeface="Times New Roman" panose="02020603050405020304" pitchFamily="18" charset="0"/>
                <a:cs typeface="Times New Roman"/>
              </a:rPr>
              <a:t>from</a:t>
            </a:r>
            <a:r>
              <a:rPr lang="fr-FR" sz="1600" dirty="0">
                <a:latin typeface="Times New Roman"/>
                <a:ea typeface="Times New Roman" panose="02020603050405020304" pitchFamily="18" charset="0"/>
                <a:cs typeface="Times New Roman"/>
              </a:rPr>
              <a:t> the clean</a:t>
            </a:r>
            <a:r>
              <a:rPr lang="fr-FR" sz="1600" dirty="0">
                <a:effectLst/>
                <a:latin typeface="Times New Roman"/>
                <a:ea typeface="Times New Roman" panose="02020603050405020304" pitchFamily="18" charset="0"/>
                <a:cs typeface="Times New Roman"/>
              </a:rPr>
              <a:t> </a:t>
            </a:r>
            <a:r>
              <a:rPr lang="fr-FR" sz="1600" dirty="0" err="1">
                <a:effectLst/>
                <a:latin typeface="Times New Roman"/>
                <a:ea typeface="Times New Roman" panose="02020603050405020304" pitchFamily="18" charset="0"/>
                <a:cs typeface="Times New Roman"/>
              </a:rPr>
              <a:t>region</a:t>
            </a:r>
            <a:r>
              <a:rPr lang="fr-FR" sz="1600" dirty="0">
                <a:effectLst/>
                <a:latin typeface="Times New Roman"/>
                <a:ea typeface="Times New Roman" panose="02020603050405020304" pitchFamily="18" charset="0"/>
                <a:cs typeface="Times New Roman"/>
              </a:rPr>
              <a:t> to </a:t>
            </a:r>
            <a:r>
              <a:rPr lang="fr-FR" sz="1600" dirty="0">
                <a:latin typeface="Times New Roman"/>
                <a:ea typeface="Times New Roman" panose="02020603050405020304" pitchFamily="18" charset="0"/>
                <a:cs typeface="Times New Roman"/>
              </a:rPr>
              <a:t>the </a:t>
            </a:r>
            <a:r>
              <a:rPr lang="fr-FR" sz="1600" dirty="0" err="1">
                <a:latin typeface="Times New Roman"/>
                <a:ea typeface="Times New Roman" panose="02020603050405020304" pitchFamily="18" charset="0"/>
                <a:cs typeface="Times New Roman"/>
              </a:rPr>
              <a:t>dirty</a:t>
            </a:r>
            <a:r>
              <a:rPr lang="fr-FR" sz="1600" dirty="0">
                <a:effectLst/>
                <a:latin typeface="Times New Roman"/>
                <a:ea typeface="Times New Roman" panose="02020603050405020304" pitchFamily="18" charset="0"/>
                <a:cs typeface="Times New Roman"/>
              </a:rPr>
              <a:t> </a:t>
            </a:r>
            <a:r>
              <a:rPr lang="fr-FR" sz="1600" dirty="0" err="1">
                <a:effectLst/>
                <a:latin typeface="Times New Roman"/>
                <a:ea typeface="Times New Roman" panose="02020603050405020304" pitchFamily="18" charset="0"/>
                <a:cs typeface="Times New Roman"/>
              </a:rPr>
              <a:t>region</a:t>
            </a:r>
          </a:p>
          <a:p>
            <a:pPr algn="just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fr-FR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/>
            </a:endParaRPr>
          </a:p>
          <a:p>
            <a:pPr algn="just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fr-FR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This </a:t>
            </a:r>
            <a:r>
              <a:rPr lang="fr-FR" sz="1600" dirty="0" err="1">
                <a:latin typeface="Times New Roman"/>
                <a:ea typeface="Times New Roman" panose="02020603050405020304" pitchFamily="18" charset="0"/>
                <a:cs typeface="Times New Roman"/>
              </a:rPr>
              <a:t>is</a:t>
            </a:r>
            <a:r>
              <a:rPr lang="fr-FR" sz="1600" dirty="0">
                <a:latin typeface="Times New Roman"/>
                <a:ea typeface="Times New Roman" panose="02020603050405020304" pitchFamily="18" charset="0"/>
                <a:cs typeface="Times New Roman"/>
              </a:rPr>
              <a:t> </a:t>
            </a:r>
            <a:r>
              <a:rPr lang="fr-FR" sz="1600" dirty="0" err="1">
                <a:latin typeface="Times New Roman"/>
                <a:ea typeface="Times New Roman" panose="02020603050405020304" pitchFamily="18" charset="0"/>
                <a:cs typeface="Times New Roman"/>
              </a:rPr>
              <a:t>performed</a:t>
            </a:r>
            <a:r>
              <a:rPr lang="fr-FR" sz="1600" dirty="0">
                <a:latin typeface="Times New Roman"/>
                <a:ea typeface="Times New Roman" panose="02020603050405020304" pitchFamily="18" charset="0"/>
                <a:cs typeface="Times New Roman"/>
              </a:rPr>
              <a:t> </a:t>
            </a:r>
            <a:r>
              <a:rPr lang="fr-FR" sz="1600" dirty="0" err="1">
                <a:latin typeface="Times New Roman"/>
                <a:ea typeface="Times New Roman" panose="02020603050405020304" pitchFamily="18" charset="0"/>
                <a:cs typeface="Times New Roman"/>
              </a:rPr>
              <a:t>during</a:t>
            </a:r>
            <a:r>
              <a:rPr lang="fr-FR" sz="1600" dirty="0">
                <a:latin typeface="Times New Roman"/>
                <a:ea typeface="Times New Roman" panose="02020603050405020304" pitchFamily="18" charset="0"/>
                <a:cs typeface="Times New Roman"/>
              </a:rPr>
              <a:t> the </a:t>
            </a:r>
            <a:r>
              <a:rPr lang="fr-FR" sz="1600" dirty="0" err="1">
                <a:latin typeface="Times New Roman"/>
                <a:ea typeface="Times New Roman" panose="02020603050405020304" pitchFamily="18" charset="0"/>
                <a:cs typeface="Times New Roman"/>
              </a:rPr>
              <a:t>reference</a:t>
            </a:r>
            <a:r>
              <a:rPr lang="fr-FR" sz="1600" dirty="0">
                <a:latin typeface="Times New Roman"/>
                <a:ea typeface="Times New Roman" panose="02020603050405020304" pitchFamily="18" charset="0"/>
                <a:cs typeface="Times New Roman"/>
              </a:rPr>
              <a:t> frame </a:t>
            </a:r>
            <a:r>
              <a:rPr lang="fr-FR" sz="1600" dirty="0" err="1">
                <a:latin typeface="Times New Roman"/>
                <a:ea typeface="Times New Roman" panose="02020603050405020304" pitchFamily="18" charset="0"/>
                <a:cs typeface="Times New Roman"/>
              </a:rPr>
              <a:t>padding</a:t>
            </a:r>
            <a:r>
              <a:rPr lang="fr-FR" sz="1600" dirty="0">
                <a:latin typeface="Times New Roman"/>
                <a:ea typeface="Times New Roman" panose="02020603050405020304" pitchFamily="18" charset="0"/>
                <a:cs typeface="Times New Roman"/>
              </a:rPr>
              <a:t>.</a:t>
            </a:r>
          </a:p>
          <a:p>
            <a:pPr algn="just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fr-FR" sz="1600" dirty="0">
              <a:latin typeface="Times New Roman"/>
              <a:ea typeface="Times New Roman" panose="02020603050405020304" pitchFamily="18" charset="0"/>
              <a:cs typeface="Times New Roman"/>
            </a:endParaRPr>
          </a:p>
          <a:p>
            <a:pPr algn="just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fr-FR" sz="1600" dirty="0" err="1">
                <a:latin typeface="Times New Roman"/>
                <a:ea typeface="Times New Roman" panose="02020603050405020304" pitchFamily="18" charset="0"/>
                <a:cs typeface="Times New Roman"/>
              </a:rPr>
              <a:t>With</a:t>
            </a:r>
            <a:r>
              <a:rPr lang="fr-FR" sz="1600" dirty="0">
                <a:latin typeface="Times New Roman"/>
                <a:ea typeface="Times New Roman" panose="02020603050405020304" pitchFamily="18" charset="0"/>
                <a:cs typeface="Times New Roman"/>
              </a:rPr>
              <a:t> on-the-</a:t>
            </a:r>
            <a:r>
              <a:rPr lang="fr-FR" sz="1600" dirty="0" err="1">
                <a:latin typeface="Times New Roman"/>
                <a:ea typeface="Times New Roman" panose="02020603050405020304" pitchFamily="18" charset="0"/>
                <a:cs typeface="Times New Roman"/>
              </a:rPr>
              <a:t>fly</a:t>
            </a:r>
            <a:r>
              <a:rPr lang="fr-FR" sz="1600" dirty="0">
                <a:latin typeface="Times New Roman"/>
                <a:ea typeface="Times New Roman" panose="02020603050405020304" pitchFamily="18" charset="0"/>
                <a:cs typeface="Times New Roman"/>
              </a:rPr>
              <a:t> </a:t>
            </a:r>
            <a:r>
              <a:rPr lang="fr-FR" sz="1600" dirty="0" err="1">
                <a:latin typeface="Times New Roman"/>
                <a:ea typeface="Times New Roman" panose="02020603050405020304" pitchFamily="18" charset="0"/>
                <a:cs typeface="Times New Roman"/>
              </a:rPr>
              <a:t>implementation</a:t>
            </a:r>
            <a:r>
              <a:rPr lang="fr-FR" sz="1600" dirty="0">
                <a:latin typeface="Times New Roman"/>
                <a:ea typeface="Times New Roman" panose="02020603050405020304" pitchFamily="18" charset="0"/>
                <a:cs typeface="Times New Roman"/>
              </a:rPr>
              <a:t>, no </a:t>
            </a:r>
            <a:r>
              <a:rPr lang="fr-FR" sz="1600" dirty="0" err="1">
                <a:latin typeface="Times New Roman"/>
                <a:ea typeface="Times New Roman" panose="02020603050405020304" pitchFamily="18" charset="0"/>
                <a:cs typeface="Times New Roman"/>
              </a:rPr>
              <a:t>complexity</a:t>
            </a:r>
            <a:r>
              <a:rPr lang="fr-FR" sz="1600" dirty="0">
                <a:latin typeface="Times New Roman"/>
                <a:ea typeface="Times New Roman" panose="02020603050405020304" pitchFamily="18" charset="0"/>
                <a:cs typeface="Times New Roman"/>
              </a:rPr>
              <a:t> </a:t>
            </a:r>
            <a:r>
              <a:rPr lang="fr-FR" sz="1600" dirty="0" err="1">
                <a:latin typeface="Times New Roman"/>
                <a:ea typeface="Times New Roman" panose="02020603050405020304" pitchFamily="18" charset="0"/>
                <a:cs typeface="Times New Roman"/>
              </a:rPr>
              <a:t>is</a:t>
            </a:r>
            <a:r>
              <a:rPr lang="fr-FR" sz="1600" dirty="0">
                <a:latin typeface="Times New Roman"/>
                <a:ea typeface="Times New Roman" panose="02020603050405020304" pitchFamily="18" charset="0"/>
                <a:cs typeface="Times New Roman"/>
              </a:rPr>
              <a:t> </a:t>
            </a:r>
            <a:r>
              <a:rPr lang="fr-FR" sz="1600" dirty="0" err="1">
                <a:latin typeface="Times New Roman"/>
                <a:ea typeface="Times New Roman" panose="02020603050405020304" pitchFamily="18" charset="0"/>
                <a:cs typeface="Times New Roman"/>
              </a:rPr>
              <a:t>added</a:t>
            </a:r>
            <a:endParaRPr lang="fr-FR" sz="1600" dirty="0">
              <a:latin typeface="Times New Roman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 hangingPunct="0"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CA" sz="1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fr-FR" sz="1100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fr-FR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fr-FR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E392BE4-8A5D-4D8D-E2E2-0021623B498A}"/>
              </a:ext>
            </a:extLst>
          </p:cNvPr>
          <p:cNvCxnSpPr>
            <a:cxnSpLocks/>
          </p:cNvCxnSpPr>
          <p:nvPr/>
        </p:nvCxnSpPr>
        <p:spPr>
          <a:xfrm>
            <a:off x="4351972" y="1252184"/>
            <a:ext cx="0" cy="450668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BEBB44A0-0B5F-B016-AFD5-76E1D829ACF6}"/>
              </a:ext>
            </a:extLst>
          </p:cNvPr>
          <p:cNvSpPr txBox="1"/>
          <p:nvPr/>
        </p:nvSpPr>
        <p:spPr>
          <a:xfrm>
            <a:off x="3596712" y="963153"/>
            <a:ext cx="20713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sz="1600" dirty="0"/>
              <a:t>Virtual </a:t>
            </a:r>
            <a:r>
              <a:rPr lang="fr-FR" sz="1600" dirty="0" err="1"/>
              <a:t>Boundary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5450935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89B582-D845-CD47-A635-02E282F54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1/18/2023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D18F6-CA09-D149-84B6-FE6318A52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4</a:t>
            </a:fld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915656D-D807-F8F2-3577-13F5AA01FC5D}"/>
              </a:ext>
            </a:extLst>
          </p:cNvPr>
          <p:cNvSpPr txBox="1">
            <a:spLocks/>
          </p:cNvSpPr>
          <p:nvPr/>
        </p:nvSpPr>
        <p:spPr>
          <a:xfrm>
            <a:off x="3620985" y="195949"/>
            <a:ext cx="4950029" cy="4679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/>
              <a:t>Simulation results</a:t>
            </a:r>
          </a:p>
        </p:txBody>
      </p:sp>
      <p:graphicFrame>
        <p:nvGraphicFramePr>
          <p:cNvPr id="11" name="Table 11">
            <a:extLst>
              <a:ext uri="{FF2B5EF4-FFF2-40B4-BE49-F238E27FC236}">
                <a16:creationId xmlns:a16="http://schemas.microsoft.com/office/drawing/2014/main" id="{4A57B977-FEDC-262A-35E1-9E499C536F2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7478002"/>
              </p:ext>
            </p:extLst>
          </p:nvPr>
        </p:nvGraphicFramePr>
        <p:xfrm>
          <a:off x="2031998" y="1693714"/>
          <a:ext cx="8128002" cy="3144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4667">
                  <a:extLst>
                    <a:ext uri="{9D8B030D-6E8A-4147-A177-3AD203B41FA5}">
                      <a16:colId xmlns:a16="http://schemas.microsoft.com/office/drawing/2014/main" val="3064506598"/>
                    </a:ext>
                  </a:extLst>
                </a:gridCol>
                <a:gridCol w="1354667">
                  <a:extLst>
                    <a:ext uri="{9D8B030D-6E8A-4147-A177-3AD203B41FA5}">
                      <a16:colId xmlns:a16="http://schemas.microsoft.com/office/drawing/2014/main" val="42031651"/>
                    </a:ext>
                  </a:extLst>
                </a:gridCol>
                <a:gridCol w="1354667">
                  <a:extLst>
                    <a:ext uri="{9D8B030D-6E8A-4147-A177-3AD203B41FA5}">
                      <a16:colId xmlns:a16="http://schemas.microsoft.com/office/drawing/2014/main" val="388626338"/>
                    </a:ext>
                  </a:extLst>
                </a:gridCol>
                <a:gridCol w="1354667">
                  <a:extLst>
                    <a:ext uri="{9D8B030D-6E8A-4147-A177-3AD203B41FA5}">
                      <a16:colId xmlns:a16="http://schemas.microsoft.com/office/drawing/2014/main" val="3430128210"/>
                    </a:ext>
                  </a:extLst>
                </a:gridCol>
                <a:gridCol w="1354667">
                  <a:extLst>
                    <a:ext uri="{9D8B030D-6E8A-4147-A177-3AD203B41FA5}">
                      <a16:colId xmlns:a16="http://schemas.microsoft.com/office/drawing/2014/main" val="406543748"/>
                    </a:ext>
                  </a:extLst>
                </a:gridCol>
                <a:gridCol w="1354667">
                  <a:extLst>
                    <a:ext uri="{9D8B030D-6E8A-4147-A177-3AD203B41FA5}">
                      <a16:colId xmlns:a16="http://schemas.microsoft.com/office/drawing/2014/main" val="228815381"/>
                    </a:ext>
                  </a:extLst>
                </a:gridCol>
              </a:tblGrid>
              <a:tr h="370840">
                <a:tc gridSpan="6">
                  <a:txBody>
                    <a:bodyPr/>
                    <a:lstStyle/>
                    <a:p>
                      <a:pPr algn="ctr"/>
                      <a:r>
                        <a:rPr lang="fr-FR" dirty="0"/>
                        <a:t>Low </a:t>
                      </a:r>
                      <a:r>
                        <a:rPr lang="fr-FR" dirty="0" err="1"/>
                        <a:t>delay</a:t>
                      </a:r>
                      <a:r>
                        <a:rPr lang="fr-FR" dirty="0"/>
                        <a:t> B Main 10</a:t>
                      </a:r>
                    </a:p>
                    <a:p>
                      <a:pPr algn="ctr"/>
                      <a:r>
                        <a:rPr lang="fr-FR" sz="1200" dirty="0"/>
                        <a:t>Over ECM-7.0 </a:t>
                      </a:r>
                      <a:r>
                        <a:rPr lang="fr-FR" sz="1200" dirty="0" err="1"/>
                        <a:t>with</a:t>
                      </a:r>
                      <a:r>
                        <a:rPr lang="fr-FR" sz="1200" dirty="0"/>
                        <a:t> GDR</a:t>
                      </a:r>
                      <a:endParaRPr lang="en-US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339106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6903869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Class B</a:t>
                      </a:r>
                    </a:p>
                  </a:txBody>
                  <a:tcPr marL="7620" marR="7620" marT="762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2130588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Class C</a:t>
                      </a:r>
                    </a:p>
                  </a:txBody>
                  <a:tcPr marL="7620" marR="7620" marT="762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4886543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Class E</a:t>
                      </a:r>
                    </a:p>
                  </a:txBody>
                  <a:tcPr marL="7620" marR="7620" marT="762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-0.38%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6163478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Overall</a:t>
                      </a:r>
                    </a:p>
                  </a:txBody>
                  <a:tcPr marL="7620" marR="7620" marT="762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5128349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Class D</a:t>
                      </a:r>
                    </a:p>
                  </a:txBody>
                  <a:tcPr marL="7620" marR="7620" marT="762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6481696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Class F</a:t>
                      </a:r>
                    </a:p>
                  </a:txBody>
                  <a:tcPr marL="7620" marR="7620" marT="762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671643547"/>
                  </a:ext>
                </a:extLst>
              </a:tr>
            </a:tbl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3848D775-2425-5605-B91D-79B968C5116C}"/>
              </a:ext>
            </a:extLst>
          </p:cNvPr>
          <p:cNvSpPr txBox="1"/>
          <p:nvPr/>
        </p:nvSpPr>
        <p:spPr>
          <a:xfrm>
            <a:off x="3861518" y="5448660"/>
            <a:ext cx="4468962" cy="369332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fr-FR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</a:t>
            </a:r>
            <a:r>
              <a:rPr lang="en-US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hanks Nokia for crosschecking</a:t>
            </a:r>
            <a:endParaRPr lang="fr-FR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72862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InterDigital Colors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EEF"/>
      </a:accent1>
      <a:accent2>
        <a:srgbClr val="0054A6"/>
      </a:accent2>
      <a:accent3>
        <a:srgbClr val="702B8F"/>
      </a:accent3>
      <a:accent4>
        <a:srgbClr val="CF128C"/>
      </a:accent4>
      <a:accent5>
        <a:srgbClr val="939598"/>
      </a:accent5>
      <a:accent6>
        <a:srgbClr val="00A99B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FAB9EE0C0AB514194A6531C55797DA8" ma:contentTypeVersion="17" ma:contentTypeDescription="Create a new document." ma:contentTypeScope="" ma:versionID="6ce0aea63b32e980e9e7fe5005f7c873">
  <xsd:schema xmlns:xsd="http://www.w3.org/2001/XMLSchema" xmlns:xs="http://www.w3.org/2001/XMLSchema" xmlns:p="http://schemas.microsoft.com/office/2006/metadata/properties" xmlns:ns2="0f0a07f2-b47a-4f17-ae63-a8acead6400d" xmlns:ns3="7f9398f8-e012-4b22-ae2f-fed012cfaeb4" targetNamespace="http://schemas.microsoft.com/office/2006/metadata/properties" ma:root="true" ma:fieldsID="5b556500feb172ab83f92397e3fd9484" ns2:_="" ns3:_="">
    <xsd:import namespace="0f0a07f2-b47a-4f17-ae63-a8acead6400d"/>
    <xsd:import namespace="7f9398f8-e012-4b22-ae2f-fed012cfaeb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2:TaxCatchAll" minOccurs="0"/>
                <xsd:element ref="ns3:lcf76f155ced4ddcb4097134ff3c332f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f0a07f2-b47a-4f17-ae63-a8acead6400d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9" nillable="true" ma:displayName="Taxonomy Catch All Column" ma:hidden="true" ma:list="{389de51d-7f0e-4d74-9a52-f9125a599579}" ma:internalName="TaxCatchAll" ma:showField="CatchAllData" ma:web="0f0a07f2-b47a-4f17-ae63-a8acead6400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9398f8-e012-4b22-ae2f-fed012cfae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5d049dfe-3525-43e5-8f81-1f102b2aa2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f0a07f2-b47a-4f17-ae63-a8acead6400d" xsi:nil="true"/>
    <lcf76f155ced4ddcb4097134ff3c332f xmlns="7f9398f8-e012-4b22-ae2f-fed012cfaeb4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7D8AD887-ED01-4BA7-A9C9-CC3B7894ECF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f0a07f2-b47a-4f17-ae63-a8acead6400d"/>
    <ds:schemaRef ds:uri="7f9398f8-e012-4b22-ae2f-fed012cfaeb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982293F-7097-4B08-9799-3D3CCF2C2F8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CBDEEC6-C9BF-4A0E-926F-FAAB0F097597}">
  <ds:schemaRefs>
    <ds:schemaRef ds:uri="0f0a07f2-b47a-4f17-ae63-a8acead6400d"/>
    <ds:schemaRef ds:uri="http://schemas.openxmlformats.org/package/2006/metadata/core-properties"/>
    <ds:schemaRef ds:uri="http://purl.org/dc/elements/1.1/"/>
    <ds:schemaRef ds:uri="http://schemas.microsoft.com/office/2006/metadata/properties"/>
    <ds:schemaRef ds:uri="http://schemas.microsoft.com/office/infopath/2007/PartnerControls"/>
    <ds:schemaRef ds:uri="7f9398f8-e012-4b22-ae2f-fed012cfaeb4"/>
    <ds:schemaRef ds:uri="http://purl.org/dc/terms/"/>
    <ds:schemaRef ds:uri="http://schemas.microsoft.com/office/2006/documentManagement/typ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2879</TotalTime>
  <Words>217</Words>
  <Application>Microsoft Office PowerPoint</Application>
  <PresentationFormat>Widescreen</PresentationFormat>
  <Paragraphs>67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Arial</vt:lpstr>
      <vt:lpstr>Calibri</vt:lpstr>
      <vt:lpstr>Century Gothic</vt:lpstr>
      <vt:lpstr>Courier New</vt:lpstr>
      <vt:lpstr>Nokia Pure Text Light</vt:lpstr>
      <vt:lpstr>Times New Roman</vt:lpstr>
      <vt:lpstr>Office Theme</vt:lpstr>
      <vt:lpstr>JVET-AC0180  AHG7 – Reference frame padding for GDR</vt:lpstr>
      <vt:lpstr>Reference frame for GDR in ECM-7.0</vt:lpstr>
      <vt:lpstr>Reference frame for GDR in this proposal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Tony Cavaliere</dc:creator>
  <cp:lastModifiedBy>Tangi Poirier</cp:lastModifiedBy>
  <cp:revision>343</cp:revision>
  <dcterms:created xsi:type="dcterms:W3CDTF">2021-03-31T15:29:37Z</dcterms:created>
  <dcterms:modified xsi:type="dcterms:W3CDTF">2023-01-18T15:15:12Z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0x010100CFAB9EE0C0AB514194A6531C55797DA8</vt:lpwstr>
  </property>
  <property fmtid="{D5CDD505-2E9C-101B-9397-08002B2CF9AE}" pid="3" name="_dlc_DocIdItemGuid">
    <vt:lpwstr>639211f3-2c56-455e-af95-06cdd81c0625</vt:lpwstr>
  </property>
  <property fmtid="{D5CDD505-2E9C-101B-9397-08002B2CF9AE}" pid="4" name="UploadBy">
    <vt:lpwstr>38</vt:lpwstr>
  </property>
  <property fmtid="{D5CDD505-2E9C-101B-9397-08002B2CF9AE}" pid="5" name="Policy Portal Retirement Process">
    <vt:lpwstr>, </vt:lpwstr>
  </property>
  <property fmtid="{D5CDD505-2E9C-101B-9397-08002B2CF9AE}" pid="6" name="Policy Portal Approval Workflow">
    <vt:lpwstr>, </vt:lpwstr>
  </property>
  <property fmtid="{D5CDD505-2E9C-101B-9397-08002B2CF9AE}" pid="7" name="Policy Portal Revision Workflow ">
    <vt:lpwstr>, </vt:lpwstr>
  </property>
  <property fmtid="{D5CDD505-2E9C-101B-9397-08002B2CF9AE}" pid="8" name="RevisionNumber">
    <vt:lpwstr>New</vt:lpwstr>
  </property>
  <property fmtid="{D5CDD505-2E9C-101B-9397-08002B2CF9AE}" pid="9" name="Policy Portal Admin Update Process ">
    <vt:lpwstr>, </vt:lpwstr>
  </property>
  <property fmtid="{D5CDD505-2E9C-101B-9397-08002B2CF9AE}" pid="10" name="Workflow1 - ItemUpdated">
    <vt:lpwstr>, </vt:lpwstr>
  </property>
  <property fmtid="{D5CDD505-2E9C-101B-9397-08002B2CF9AE}" pid="11" name="PolicyDocWorkflow - ItemUpdated">
    <vt:lpwstr>, </vt:lpwstr>
  </property>
  <property fmtid="{D5CDD505-2E9C-101B-9397-08002B2CF9AE}" pid="12" name="Details">
    <vt:lpwstr>, </vt:lpwstr>
  </property>
  <property fmtid="{D5CDD505-2E9C-101B-9397-08002B2CF9AE}" pid="13" name="Policy Portal Retirement Request">
    <vt:lpwstr>, </vt:lpwstr>
  </property>
  <property fmtid="{D5CDD505-2E9C-101B-9397-08002B2CF9AE}" pid="14" name="Policy Portal Revision Workflow">
    <vt:lpwstr>, </vt:lpwstr>
  </property>
  <property fmtid="{D5CDD505-2E9C-101B-9397-08002B2CF9AE}" pid="15" name="DocumentVersion">
    <vt:lpwstr>New</vt:lpwstr>
  </property>
  <property fmtid="{D5CDD505-2E9C-101B-9397-08002B2CF9AE}" pid="16" name="RetirementRequestInitiator">
    <vt:lpwstr/>
  </property>
  <property fmtid="{D5CDD505-2E9C-101B-9397-08002B2CF9AE}" pid="17" name="DocumentStatus">
    <vt:lpwstr>Approved</vt:lpwstr>
  </property>
  <property fmtid="{D5CDD505-2E9C-101B-9397-08002B2CF9AE}" pid="18" name="AssignedTo">
    <vt:lpwstr>38</vt:lpwstr>
  </property>
  <property fmtid="{D5CDD505-2E9C-101B-9397-08002B2CF9AE}" pid="19" name="Policy Portal Admin Update Process">
    <vt:lpwstr>, </vt:lpwstr>
  </property>
  <property fmtid="{D5CDD505-2E9C-101B-9397-08002B2CF9AE}" pid="20" name="PublishStatus">
    <vt:lpwstr>Approved</vt:lpwstr>
  </property>
  <property fmtid="{D5CDD505-2E9C-101B-9397-08002B2CF9AE}" pid="21" name="Event">
    <vt:lpwstr>WF Update</vt:lpwstr>
  </property>
  <property fmtid="{D5CDD505-2E9C-101B-9397-08002B2CF9AE}" pid="22" name="RunningLastInstance">
    <vt:lpwstr>08585621106208146331849716497CU59-New</vt:lpwstr>
  </property>
  <property fmtid="{D5CDD505-2E9C-101B-9397-08002B2CF9AE}" pid="23" name="DateStarted">
    <vt:filetime>2021-12-14T15:37:46Z</vt:filetime>
  </property>
  <property fmtid="{D5CDD505-2E9C-101B-9397-08002B2CF9AE}" pid="24" name="DocumentOwner">
    <vt:lpwstr>Lauren D'Amore</vt:lpwstr>
  </property>
  <property fmtid="{D5CDD505-2E9C-101B-9397-08002B2CF9AE}" pid="25" name="ApprovedDate">
    <vt:filetime>2021-12-14T15:41:58Z</vt:filetime>
  </property>
  <property fmtid="{D5CDD505-2E9C-101B-9397-08002B2CF9AE}" pid="26" name="CompletedInstance5">
    <vt:lpwstr>b433a429-7af6-4953-a46d-e967b737302a</vt:lpwstr>
  </property>
  <property fmtid="{D5CDD505-2E9C-101B-9397-08002B2CF9AE}" pid="27" name="CompletedInstance3">
    <vt:lpwstr>9d5929c5-f1b8-464c-af84-9328a7e41683</vt:lpwstr>
  </property>
  <property fmtid="{D5CDD505-2E9C-101B-9397-08002B2CF9AE}" pid="28" name="CompletedInstance6">
    <vt:lpwstr>32b00dad-1e61-47d7-b5b9-a4395dff2c50,c97343e9-9d51-4dae-8e3f-2a89de797422</vt:lpwstr>
  </property>
  <property fmtid="{D5CDD505-2E9C-101B-9397-08002B2CF9AE}" pid="29" name="URL">
    <vt:lpwstr/>
  </property>
  <property fmtid="{D5CDD505-2E9C-101B-9397-08002B2CF9AE}" pid="30" name="CompletedInstance2">
    <vt:lpwstr>6d990464-b0c7-4d39-a946-bcfb399e44f8</vt:lpwstr>
  </property>
  <property fmtid="{D5CDD505-2E9C-101B-9397-08002B2CF9AE}" pid="31" name="ExistingDocumentStatus">
    <vt:lpwstr/>
  </property>
  <property fmtid="{D5CDD505-2E9C-101B-9397-08002B2CF9AE}" pid="32" name="MediaServiceImageTags">
    <vt:lpwstr/>
  </property>
</Properties>
</file>