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6"/>
  </p:sldMasterIdLst>
  <p:notesMasterIdLst>
    <p:notesMasterId r:id="rId30"/>
  </p:notesMasterIdLst>
  <p:handoutMasterIdLst>
    <p:handoutMasterId r:id="rId31"/>
  </p:handoutMasterIdLst>
  <p:sldIdLst>
    <p:sldId id="271" r:id="rId17"/>
    <p:sldId id="270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61" r:id="rId29"/>
  </p:sldIdLst>
  <p:sldSz cx="12192000" cy="6858000"/>
  <p:notesSz cx="6858000" cy="9144000"/>
  <p:embeddedFontLst>
    <p:embeddedFont>
      <p:font typeface="Ericsson Hilda" panose="00000500000000000000" pitchFamily="2" charset="0"/>
      <p:regular r:id="rId32"/>
      <p:bold r:id="rId33"/>
      <p:italic r:id="rId34"/>
      <p:boldItalic r:id="rId35"/>
    </p:embeddedFont>
    <p:embeddedFont>
      <p:font typeface="Ericsson Hilda ExtraBold" panose="00000900000000000000" pitchFamily="2" charset="0"/>
      <p:bold r:id="rId36"/>
    </p:embeddedFont>
    <p:embeddedFont>
      <p:font typeface="Ericsson Hilda ExtraLight" panose="00000300000000000000" pitchFamily="2" charset="0"/>
      <p:regular r:id="rId37"/>
    </p:embeddedFont>
    <p:embeddedFont>
      <p:font typeface="Ericsson Hilda Light" panose="00000400000000000000" pitchFamily="2" charset="0"/>
      <p:regular r:id="rId38"/>
      <p:italic r:id="rId39"/>
    </p:embeddedFont>
    <p:embeddedFont>
      <p:font typeface="Ericsson Technical Icons" panose="00000500000000000000" pitchFamily="2" charset="0"/>
      <p:regular r:id="rId40"/>
      <p:bold r:id="rId41"/>
      <p:italic r:id="rId42"/>
      <p:boldItalic r:id="rId43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1E880B-4AB8-4E4C-BB89-35510C5D27BF}" v="21" dt="2022-10-18T12:33:01.6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124" autoAdjust="0"/>
  </p:normalViewPr>
  <p:slideViewPr>
    <p:cSldViewPr snapToGrid="0" snapToObjects="1" showGuides="1">
      <p:cViewPr varScale="1">
        <p:scale>
          <a:sx n="115" d="100"/>
          <a:sy n="115" d="100"/>
        </p:scale>
        <p:origin x="418" y="7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9" Type="http://schemas.openxmlformats.org/officeDocument/2006/relationships/font" Target="fonts/font8.fntdata"/><Relationship Id="rId3" Type="http://schemas.openxmlformats.org/officeDocument/2006/relationships/customXml" Target="../customXml/item3.xml"/><Relationship Id="rId21" Type="http://schemas.openxmlformats.org/officeDocument/2006/relationships/slide" Target="slides/slide5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tableStyles" Target="tableStyle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41" Type="http://schemas.openxmlformats.org/officeDocument/2006/relationships/font" Target="fonts/font10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8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font" Target="fonts/font5.fntdata"/><Relationship Id="rId49" Type="http://schemas.microsoft.com/office/2015/10/relationships/revisionInfo" Target="revisionInfo.xml"/><Relationship Id="rId10" Type="http://schemas.openxmlformats.org/officeDocument/2006/relationships/customXml" Target="../customXml/item10.xml"/><Relationship Id="rId19" Type="http://schemas.openxmlformats.org/officeDocument/2006/relationships/slide" Target="slides/slide3.xml"/><Relationship Id="rId31" Type="http://schemas.openxmlformats.org/officeDocument/2006/relationships/handoutMaster" Target="handoutMasters/handoutMaster1.xml"/><Relationship Id="rId44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microsoft.com/office/2016/11/relationships/changesInfo" Target="changesInfos/changesInfo1.xml"/><Relationship Id="rId8" Type="http://schemas.openxmlformats.org/officeDocument/2006/relationships/customXml" Target="../customXml/item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opher Hollmann" userId="a4c1ec2e-8c58-4719-a9c8-a89840bae2fe" providerId="ADAL" clId="{151E880B-4AB8-4E4C-BB89-35510C5D27BF}"/>
    <pc:docChg chg="undo redo custSel addSld delSld modSld sldOrd addMainMaster delMainMaster modMainMaster">
      <pc:chgData name="Christopher Hollmann" userId="a4c1ec2e-8c58-4719-a9c8-a89840bae2fe" providerId="ADAL" clId="{151E880B-4AB8-4E4C-BB89-35510C5D27BF}" dt="2022-10-18T12:54:45.318" v="3637" actId="20577"/>
      <pc:docMkLst>
        <pc:docMk/>
      </pc:docMkLst>
      <pc:sldChg chg="modSp mod">
        <pc:chgData name="Christopher Hollmann" userId="a4c1ec2e-8c58-4719-a9c8-a89840bae2fe" providerId="ADAL" clId="{151E880B-4AB8-4E4C-BB89-35510C5D27BF}" dt="2022-10-11T06:50:42.476" v="2571" actId="20577"/>
        <pc:sldMkLst>
          <pc:docMk/>
          <pc:sldMk cId="1383928708" sldId="261"/>
        </pc:sldMkLst>
        <pc:spChg chg="mod">
          <ac:chgData name="Christopher Hollmann" userId="a4c1ec2e-8c58-4719-a9c8-a89840bae2fe" providerId="ADAL" clId="{151E880B-4AB8-4E4C-BB89-35510C5D27BF}" dt="2022-10-11T06:50:42.476" v="2571" actId="20577"/>
          <ac:spMkLst>
            <pc:docMk/>
            <pc:sldMk cId="1383928708" sldId="261"/>
            <ac:spMk id="4" creationId="{6FF69E04-8523-4965-90ED-73D4F9BAE271}"/>
          </ac:spMkLst>
        </pc:spChg>
      </pc:sldChg>
      <pc:sldChg chg="modSp mod">
        <pc:chgData name="Christopher Hollmann" userId="a4c1ec2e-8c58-4719-a9c8-a89840bae2fe" providerId="ADAL" clId="{151E880B-4AB8-4E4C-BB89-35510C5D27BF}" dt="2022-10-17T06:03:47.700" v="2924" actId="20577"/>
        <pc:sldMkLst>
          <pc:docMk/>
          <pc:sldMk cId="2230748882" sldId="271"/>
        </pc:sldMkLst>
        <pc:spChg chg="mod">
          <ac:chgData name="Christopher Hollmann" userId="a4c1ec2e-8c58-4719-a9c8-a89840bae2fe" providerId="ADAL" clId="{151E880B-4AB8-4E4C-BB89-35510C5D27BF}" dt="2022-10-17T05:59:31.603" v="2900" actId="20577"/>
          <ac:spMkLst>
            <pc:docMk/>
            <pc:sldMk cId="2230748882" sldId="271"/>
            <ac:spMk id="3" creationId="{17D5CE7D-CCF0-44B0-843A-8D46859C44EE}"/>
          </ac:spMkLst>
        </pc:spChg>
        <pc:spChg chg="mod">
          <ac:chgData name="Christopher Hollmann" userId="a4c1ec2e-8c58-4719-a9c8-a89840bae2fe" providerId="ADAL" clId="{151E880B-4AB8-4E4C-BB89-35510C5D27BF}" dt="2022-10-17T06:03:47.700" v="2924" actId="20577"/>
          <ac:spMkLst>
            <pc:docMk/>
            <pc:sldMk cId="2230748882" sldId="271"/>
            <ac:spMk id="4" creationId="{6A927E07-3624-45B8-934B-C229726CA813}"/>
          </ac:spMkLst>
        </pc:spChg>
      </pc:sldChg>
      <pc:sldChg chg="modSp mod">
        <pc:chgData name="Christopher Hollmann" userId="a4c1ec2e-8c58-4719-a9c8-a89840bae2fe" providerId="ADAL" clId="{151E880B-4AB8-4E4C-BB89-35510C5D27BF}" dt="2022-10-11T07:04:39.005" v="2849" actId="20577"/>
        <pc:sldMkLst>
          <pc:docMk/>
          <pc:sldMk cId="2604203220" sldId="272"/>
        </pc:sldMkLst>
        <pc:spChg chg="mod">
          <ac:chgData name="Christopher Hollmann" userId="a4c1ec2e-8c58-4719-a9c8-a89840bae2fe" providerId="ADAL" clId="{151E880B-4AB8-4E4C-BB89-35510C5D27BF}" dt="2022-10-11T07:04:39.005" v="2849" actId="20577"/>
          <ac:spMkLst>
            <pc:docMk/>
            <pc:sldMk cId="2604203220" sldId="272"/>
            <ac:spMk id="5" creationId="{80CFE1E9-2446-4327-A152-D121E1DA7E83}"/>
          </ac:spMkLst>
        </pc:spChg>
      </pc:sldChg>
      <pc:sldChg chg="addSp delSp modSp new mod modClrScheme chgLayout">
        <pc:chgData name="Christopher Hollmann" userId="a4c1ec2e-8c58-4719-a9c8-a89840bae2fe" providerId="ADAL" clId="{151E880B-4AB8-4E4C-BB89-35510C5D27BF}" dt="2022-10-17T05:59:59.775" v="2901" actId="27636"/>
        <pc:sldMkLst>
          <pc:docMk/>
          <pc:sldMk cId="2156539860" sldId="273"/>
        </pc:sldMkLst>
        <pc:spChg chg="del mod ord">
          <ac:chgData name="Christopher Hollmann" userId="a4c1ec2e-8c58-4719-a9c8-a89840bae2fe" providerId="ADAL" clId="{151E880B-4AB8-4E4C-BB89-35510C5D27BF}" dt="2022-10-10T15:34:07.241" v="46" actId="700"/>
          <ac:spMkLst>
            <pc:docMk/>
            <pc:sldMk cId="2156539860" sldId="273"/>
            <ac:spMk id="2" creationId="{460BEE74-7CA2-4A9D-BB74-BA863263A1CE}"/>
          </ac:spMkLst>
        </pc:spChg>
        <pc:spChg chg="del mod ord">
          <ac:chgData name="Christopher Hollmann" userId="a4c1ec2e-8c58-4719-a9c8-a89840bae2fe" providerId="ADAL" clId="{151E880B-4AB8-4E4C-BB89-35510C5D27BF}" dt="2022-10-10T15:34:07.241" v="46" actId="700"/>
          <ac:spMkLst>
            <pc:docMk/>
            <pc:sldMk cId="2156539860" sldId="273"/>
            <ac:spMk id="3" creationId="{5402AA08-32E8-4C2D-97D1-4B5397AA4401}"/>
          </ac:spMkLst>
        </pc:spChg>
        <pc:spChg chg="add mod ord">
          <ac:chgData name="Christopher Hollmann" userId="a4c1ec2e-8c58-4719-a9c8-a89840bae2fe" providerId="ADAL" clId="{151E880B-4AB8-4E4C-BB89-35510C5D27BF}" dt="2022-10-10T15:34:21.179" v="65" actId="20577"/>
          <ac:spMkLst>
            <pc:docMk/>
            <pc:sldMk cId="2156539860" sldId="273"/>
            <ac:spMk id="4" creationId="{EC47B147-FD69-4355-A103-2B7BC67105DD}"/>
          </ac:spMkLst>
        </pc:spChg>
        <pc:spChg chg="add mod ord">
          <ac:chgData name="Christopher Hollmann" userId="a4c1ec2e-8c58-4719-a9c8-a89840bae2fe" providerId="ADAL" clId="{151E880B-4AB8-4E4C-BB89-35510C5D27BF}" dt="2022-10-17T05:59:59.775" v="2901" actId="27636"/>
          <ac:spMkLst>
            <pc:docMk/>
            <pc:sldMk cId="2156539860" sldId="273"/>
            <ac:spMk id="5" creationId="{34460B21-7024-49A6-A751-66198C2EFD50}"/>
          </ac:spMkLst>
        </pc:spChg>
        <pc:spChg chg="add del mod ord">
          <ac:chgData name="Christopher Hollmann" userId="a4c1ec2e-8c58-4719-a9c8-a89840bae2fe" providerId="ADAL" clId="{151E880B-4AB8-4E4C-BB89-35510C5D27BF}" dt="2022-10-10T15:36:08.523" v="71" actId="478"/>
          <ac:spMkLst>
            <pc:docMk/>
            <pc:sldMk cId="2156539860" sldId="273"/>
            <ac:spMk id="6" creationId="{9E275CFE-8B7C-4D4F-8129-FD90DC1314C1}"/>
          </ac:spMkLst>
        </pc:spChg>
        <pc:spChg chg="mod">
          <ac:chgData name="Christopher Hollmann" userId="a4c1ec2e-8c58-4719-a9c8-a89840bae2fe" providerId="ADAL" clId="{151E880B-4AB8-4E4C-BB89-35510C5D27BF}" dt="2022-10-10T15:35:46.812" v="66"/>
          <ac:spMkLst>
            <pc:docMk/>
            <pc:sldMk cId="2156539860" sldId="273"/>
            <ac:spMk id="9" creationId="{2DEB9731-CC4F-4925-8320-E9731D5BB669}"/>
          </ac:spMkLst>
        </pc:spChg>
        <pc:spChg chg="mod">
          <ac:chgData name="Christopher Hollmann" userId="a4c1ec2e-8c58-4719-a9c8-a89840bae2fe" providerId="ADAL" clId="{151E880B-4AB8-4E4C-BB89-35510C5D27BF}" dt="2022-10-10T15:35:46.812" v="66"/>
          <ac:spMkLst>
            <pc:docMk/>
            <pc:sldMk cId="2156539860" sldId="273"/>
            <ac:spMk id="10" creationId="{3CC2F2AC-E17D-43E2-BABC-3484D9FC3412}"/>
          </ac:spMkLst>
        </pc:spChg>
        <pc:spChg chg="mod">
          <ac:chgData name="Christopher Hollmann" userId="a4c1ec2e-8c58-4719-a9c8-a89840bae2fe" providerId="ADAL" clId="{151E880B-4AB8-4E4C-BB89-35510C5D27BF}" dt="2022-10-10T15:35:46.812" v="66"/>
          <ac:spMkLst>
            <pc:docMk/>
            <pc:sldMk cId="2156539860" sldId="273"/>
            <ac:spMk id="15" creationId="{82060237-7448-4264-8A05-876759A3899B}"/>
          </ac:spMkLst>
        </pc:spChg>
        <pc:spChg chg="mod">
          <ac:chgData name="Christopher Hollmann" userId="a4c1ec2e-8c58-4719-a9c8-a89840bae2fe" providerId="ADAL" clId="{151E880B-4AB8-4E4C-BB89-35510C5D27BF}" dt="2022-10-10T15:35:46.812" v="66"/>
          <ac:spMkLst>
            <pc:docMk/>
            <pc:sldMk cId="2156539860" sldId="273"/>
            <ac:spMk id="16" creationId="{9C03F42C-1A6D-4279-A0B1-978C589202E1}"/>
          </ac:spMkLst>
        </pc:spChg>
        <pc:spChg chg="mod">
          <ac:chgData name="Christopher Hollmann" userId="a4c1ec2e-8c58-4719-a9c8-a89840bae2fe" providerId="ADAL" clId="{151E880B-4AB8-4E4C-BB89-35510C5D27BF}" dt="2022-10-10T15:35:46.812" v="66"/>
          <ac:spMkLst>
            <pc:docMk/>
            <pc:sldMk cId="2156539860" sldId="273"/>
            <ac:spMk id="17" creationId="{AAF0BD1D-4A9E-4EFD-9437-D2257348EF93}"/>
          </ac:spMkLst>
        </pc:spChg>
        <pc:spChg chg="mod">
          <ac:chgData name="Christopher Hollmann" userId="a4c1ec2e-8c58-4719-a9c8-a89840bae2fe" providerId="ADAL" clId="{151E880B-4AB8-4E4C-BB89-35510C5D27BF}" dt="2022-10-10T15:35:46.812" v="66"/>
          <ac:spMkLst>
            <pc:docMk/>
            <pc:sldMk cId="2156539860" sldId="273"/>
            <ac:spMk id="18" creationId="{F8C324BA-93FA-4C7C-98BE-184E8A54E18A}"/>
          </ac:spMkLst>
        </pc:spChg>
        <pc:spChg chg="mod">
          <ac:chgData name="Christopher Hollmann" userId="a4c1ec2e-8c58-4719-a9c8-a89840bae2fe" providerId="ADAL" clId="{151E880B-4AB8-4E4C-BB89-35510C5D27BF}" dt="2022-10-10T15:35:46.812" v="66"/>
          <ac:spMkLst>
            <pc:docMk/>
            <pc:sldMk cId="2156539860" sldId="273"/>
            <ac:spMk id="19" creationId="{F8036EBE-569A-4336-AA87-6870BA433BF1}"/>
          </ac:spMkLst>
        </pc:spChg>
        <pc:spChg chg="mod">
          <ac:chgData name="Christopher Hollmann" userId="a4c1ec2e-8c58-4719-a9c8-a89840bae2fe" providerId="ADAL" clId="{151E880B-4AB8-4E4C-BB89-35510C5D27BF}" dt="2022-10-10T15:35:46.812" v="66"/>
          <ac:spMkLst>
            <pc:docMk/>
            <pc:sldMk cId="2156539860" sldId="273"/>
            <ac:spMk id="20" creationId="{9A203510-B8D9-4A57-93AD-318F2DB99247}"/>
          </ac:spMkLst>
        </pc:spChg>
        <pc:spChg chg="mod">
          <ac:chgData name="Christopher Hollmann" userId="a4c1ec2e-8c58-4719-a9c8-a89840bae2fe" providerId="ADAL" clId="{151E880B-4AB8-4E4C-BB89-35510C5D27BF}" dt="2022-10-10T15:37:04.309" v="82" actId="2711"/>
          <ac:spMkLst>
            <pc:docMk/>
            <pc:sldMk cId="2156539860" sldId="273"/>
            <ac:spMk id="23" creationId="{77300A33-DB76-4B29-9126-4232293BC442}"/>
          </ac:spMkLst>
        </pc:spChg>
        <pc:spChg chg="mod">
          <ac:chgData name="Christopher Hollmann" userId="a4c1ec2e-8c58-4719-a9c8-a89840bae2fe" providerId="ADAL" clId="{151E880B-4AB8-4E4C-BB89-35510C5D27BF}" dt="2022-10-10T15:37:18.556" v="84" actId="2711"/>
          <ac:spMkLst>
            <pc:docMk/>
            <pc:sldMk cId="2156539860" sldId="273"/>
            <ac:spMk id="24" creationId="{F01F51AB-C7CA-413B-B2DC-F8B08D3CF7B1}"/>
          </ac:spMkLst>
        </pc:spChg>
        <pc:spChg chg="mod">
          <ac:chgData name="Christopher Hollmann" userId="a4c1ec2e-8c58-4719-a9c8-a89840bae2fe" providerId="ADAL" clId="{151E880B-4AB8-4E4C-BB89-35510C5D27BF}" dt="2022-10-10T15:37:11.551" v="83" actId="2711"/>
          <ac:spMkLst>
            <pc:docMk/>
            <pc:sldMk cId="2156539860" sldId="273"/>
            <ac:spMk id="29" creationId="{3624EA82-B244-4BC5-B35F-BED4E46BEBEF}"/>
          </ac:spMkLst>
        </pc:spChg>
        <pc:spChg chg="mod">
          <ac:chgData name="Christopher Hollmann" userId="a4c1ec2e-8c58-4719-a9c8-a89840bae2fe" providerId="ADAL" clId="{151E880B-4AB8-4E4C-BB89-35510C5D27BF}" dt="2022-10-10T15:37:24.860" v="85" actId="2711"/>
          <ac:spMkLst>
            <pc:docMk/>
            <pc:sldMk cId="2156539860" sldId="273"/>
            <ac:spMk id="30" creationId="{3A6CCF15-60AA-4061-A641-2982F0C7DEE3}"/>
          </ac:spMkLst>
        </pc:spChg>
        <pc:spChg chg="mod">
          <ac:chgData name="Christopher Hollmann" userId="a4c1ec2e-8c58-4719-a9c8-a89840bae2fe" providerId="ADAL" clId="{151E880B-4AB8-4E4C-BB89-35510C5D27BF}" dt="2022-10-10T15:36:33.152" v="78" actId="255"/>
          <ac:spMkLst>
            <pc:docMk/>
            <pc:sldMk cId="2156539860" sldId="273"/>
            <ac:spMk id="31" creationId="{9DFE09DB-6825-4A65-BA4B-5DADFE2B2E37}"/>
          </ac:spMkLst>
        </pc:spChg>
        <pc:spChg chg="mod">
          <ac:chgData name="Christopher Hollmann" userId="a4c1ec2e-8c58-4719-a9c8-a89840bae2fe" providerId="ADAL" clId="{151E880B-4AB8-4E4C-BB89-35510C5D27BF}" dt="2022-10-10T15:36:33.152" v="78" actId="255"/>
          <ac:spMkLst>
            <pc:docMk/>
            <pc:sldMk cId="2156539860" sldId="273"/>
            <ac:spMk id="32" creationId="{3EF924B5-5E7F-46AA-9FA5-4C2534A52C1C}"/>
          </ac:spMkLst>
        </pc:spChg>
        <pc:spChg chg="mod">
          <ac:chgData name="Christopher Hollmann" userId="a4c1ec2e-8c58-4719-a9c8-a89840bae2fe" providerId="ADAL" clId="{151E880B-4AB8-4E4C-BB89-35510C5D27BF}" dt="2022-10-10T15:36:33.152" v="78" actId="255"/>
          <ac:spMkLst>
            <pc:docMk/>
            <pc:sldMk cId="2156539860" sldId="273"/>
            <ac:spMk id="33" creationId="{087B15F0-4D3F-4E97-A843-D8E5AEAB5EE6}"/>
          </ac:spMkLst>
        </pc:spChg>
        <pc:spChg chg="mod">
          <ac:chgData name="Christopher Hollmann" userId="a4c1ec2e-8c58-4719-a9c8-a89840bae2fe" providerId="ADAL" clId="{151E880B-4AB8-4E4C-BB89-35510C5D27BF}" dt="2022-10-10T15:36:58.019" v="81" actId="2711"/>
          <ac:spMkLst>
            <pc:docMk/>
            <pc:sldMk cId="2156539860" sldId="273"/>
            <ac:spMk id="34" creationId="{90F1CACD-D215-4C1F-83BA-217F674CF4B5}"/>
          </ac:spMkLst>
        </pc:spChg>
        <pc:grpChg chg="add del mod">
          <ac:chgData name="Christopher Hollmann" userId="a4c1ec2e-8c58-4719-a9c8-a89840bae2fe" providerId="ADAL" clId="{151E880B-4AB8-4E4C-BB89-35510C5D27BF}" dt="2022-10-10T15:35:49.138" v="67" actId="21"/>
          <ac:grpSpMkLst>
            <pc:docMk/>
            <pc:sldMk cId="2156539860" sldId="273"/>
            <ac:grpSpMk id="7" creationId="{C2676B17-78E7-45AD-A6F4-0598D074A4E9}"/>
          </ac:grpSpMkLst>
        </pc:grpChg>
        <pc:grpChg chg="mod">
          <ac:chgData name="Christopher Hollmann" userId="a4c1ec2e-8c58-4719-a9c8-a89840bae2fe" providerId="ADAL" clId="{151E880B-4AB8-4E4C-BB89-35510C5D27BF}" dt="2022-10-10T15:35:46.812" v="66"/>
          <ac:grpSpMkLst>
            <pc:docMk/>
            <pc:sldMk cId="2156539860" sldId="273"/>
            <ac:grpSpMk id="8" creationId="{3174C9DF-E10F-4921-A69C-E149F8458C20}"/>
          </ac:grpSpMkLst>
        </pc:grpChg>
        <pc:grpChg chg="add mod">
          <ac:chgData name="Christopher Hollmann" userId="a4c1ec2e-8c58-4719-a9c8-a89840bae2fe" providerId="ADAL" clId="{151E880B-4AB8-4E4C-BB89-35510C5D27BF}" dt="2022-10-10T15:36:20.489" v="73" actId="1076"/>
          <ac:grpSpMkLst>
            <pc:docMk/>
            <pc:sldMk cId="2156539860" sldId="273"/>
            <ac:grpSpMk id="21" creationId="{C7CB1DE7-0F95-47D6-8D0F-CA25C65E13A4}"/>
          </ac:grpSpMkLst>
        </pc:grpChg>
        <pc:grpChg chg="mod">
          <ac:chgData name="Christopher Hollmann" userId="a4c1ec2e-8c58-4719-a9c8-a89840bae2fe" providerId="ADAL" clId="{151E880B-4AB8-4E4C-BB89-35510C5D27BF}" dt="2022-10-10T15:35:51.825" v="68"/>
          <ac:grpSpMkLst>
            <pc:docMk/>
            <pc:sldMk cId="2156539860" sldId="273"/>
            <ac:grpSpMk id="22" creationId="{957F14A2-1BEE-4E32-A904-A051BFA48B4B}"/>
          </ac:grpSpMkLst>
        </pc:grpChg>
        <pc:cxnChg chg="mod">
          <ac:chgData name="Christopher Hollmann" userId="a4c1ec2e-8c58-4719-a9c8-a89840bae2fe" providerId="ADAL" clId="{151E880B-4AB8-4E4C-BB89-35510C5D27BF}" dt="2022-10-10T15:35:49.138" v="67" actId="21"/>
          <ac:cxnSpMkLst>
            <pc:docMk/>
            <pc:sldMk cId="2156539860" sldId="273"/>
            <ac:cxnSpMk id="11" creationId="{9DC7C864-19EF-491A-A93C-90151284C911}"/>
          </ac:cxnSpMkLst>
        </pc:cxnChg>
        <pc:cxnChg chg="mod">
          <ac:chgData name="Christopher Hollmann" userId="a4c1ec2e-8c58-4719-a9c8-a89840bae2fe" providerId="ADAL" clId="{151E880B-4AB8-4E4C-BB89-35510C5D27BF}" dt="2022-10-10T15:35:49.138" v="67" actId="21"/>
          <ac:cxnSpMkLst>
            <pc:docMk/>
            <pc:sldMk cId="2156539860" sldId="273"/>
            <ac:cxnSpMk id="12" creationId="{6FDAAEF6-D6F4-4196-8D60-6D6069C82991}"/>
          </ac:cxnSpMkLst>
        </pc:cxnChg>
        <pc:cxnChg chg="mod">
          <ac:chgData name="Christopher Hollmann" userId="a4c1ec2e-8c58-4719-a9c8-a89840bae2fe" providerId="ADAL" clId="{151E880B-4AB8-4E4C-BB89-35510C5D27BF}" dt="2022-10-10T15:35:49.138" v="67" actId="21"/>
          <ac:cxnSpMkLst>
            <pc:docMk/>
            <pc:sldMk cId="2156539860" sldId="273"/>
            <ac:cxnSpMk id="13" creationId="{D14DEBF2-C00E-4D93-A7A8-2BE136836863}"/>
          </ac:cxnSpMkLst>
        </pc:cxnChg>
        <pc:cxnChg chg="mod">
          <ac:chgData name="Christopher Hollmann" userId="a4c1ec2e-8c58-4719-a9c8-a89840bae2fe" providerId="ADAL" clId="{151E880B-4AB8-4E4C-BB89-35510C5D27BF}" dt="2022-10-10T15:35:49.138" v="67" actId="21"/>
          <ac:cxnSpMkLst>
            <pc:docMk/>
            <pc:sldMk cId="2156539860" sldId="273"/>
            <ac:cxnSpMk id="14" creationId="{D735EA8F-458E-429C-96A9-D252239EE437}"/>
          </ac:cxnSpMkLst>
        </pc:cxnChg>
        <pc:cxnChg chg="mod">
          <ac:chgData name="Christopher Hollmann" userId="a4c1ec2e-8c58-4719-a9c8-a89840bae2fe" providerId="ADAL" clId="{151E880B-4AB8-4E4C-BB89-35510C5D27BF}" dt="2022-10-10T15:35:51.825" v="68"/>
          <ac:cxnSpMkLst>
            <pc:docMk/>
            <pc:sldMk cId="2156539860" sldId="273"/>
            <ac:cxnSpMk id="25" creationId="{5BFC7461-8C39-46E5-92E8-902969C2B172}"/>
          </ac:cxnSpMkLst>
        </pc:cxnChg>
        <pc:cxnChg chg="mod">
          <ac:chgData name="Christopher Hollmann" userId="a4c1ec2e-8c58-4719-a9c8-a89840bae2fe" providerId="ADAL" clId="{151E880B-4AB8-4E4C-BB89-35510C5D27BF}" dt="2022-10-10T15:35:51.825" v="68"/>
          <ac:cxnSpMkLst>
            <pc:docMk/>
            <pc:sldMk cId="2156539860" sldId="273"/>
            <ac:cxnSpMk id="26" creationId="{75677A24-DE8E-4746-A5E2-0A6A5D13DA19}"/>
          </ac:cxnSpMkLst>
        </pc:cxnChg>
        <pc:cxnChg chg="mod">
          <ac:chgData name="Christopher Hollmann" userId="a4c1ec2e-8c58-4719-a9c8-a89840bae2fe" providerId="ADAL" clId="{151E880B-4AB8-4E4C-BB89-35510C5D27BF}" dt="2022-10-10T15:35:51.825" v="68"/>
          <ac:cxnSpMkLst>
            <pc:docMk/>
            <pc:sldMk cId="2156539860" sldId="273"/>
            <ac:cxnSpMk id="27" creationId="{AE21DE32-CDCA-4F24-86C8-1DA7EF373025}"/>
          </ac:cxnSpMkLst>
        </pc:cxnChg>
        <pc:cxnChg chg="mod">
          <ac:chgData name="Christopher Hollmann" userId="a4c1ec2e-8c58-4719-a9c8-a89840bae2fe" providerId="ADAL" clId="{151E880B-4AB8-4E4C-BB89-35510C5D27BF}" dt="2022-10-10T15:35:51.825" v="68"/>
          <ac:cxnSpMkLst>
            <pc:docMk/>
            <pc:sldMk cId="2156539860" sldId="273"/>
            <ac:cxnSpMk id="28" creationId="{5F1EBB32-ADF1-461A-9CC2-FAECF9A5EFFB}"/>
          </ac:cxnSpMkLst>
        </pc:cxnChg>
      </pc:sldChg>
      <pc:sldChg chg="modSp new mod">
        <pc:chgData name="Christopher Hollmann" userId="a4c1ec2e-8c58-4719-a9c8-a89840bae2fe" providerId="ADAL" clId="{151E880B-4AB8-4E4C-BB89-35510C5D27BF}" dt="2022-10-12T09:35:06.316" v="2891" actId="27636"/>
        <pc:sldMkLst>
          <pc:docMk/>
          <pc:sldMk cId="2171113919" sldId="274"/>
        </pc:sldMkLst>
        <pc:spChg chg="mod">
          <ac:chgData name="Christopher Hollmann" userId="a4c1ec2e-8c58-4719-a9c8-a89840bae2fe" providerId="ADAL" clId="{151E880B-4AB8-4E4C-BB89-35510C5D27BF}" dt="2022-10-10T15:44:53.989" v="474" actId="20577"/>
          <ac:spMkLst>
            <pc:docMk/>
            <pc:sldMk cId="2171113919" sldId="274"/>
            <ac:spMk id="2" creationId="{E2B121C2-3DD5-4A6F-BDE5-DE5E6957DD45}"/>
          </ac:spMkLst>
        </pc:spChg>
        <pc:spChg chg="mod">
          <ac:chgData name="Christopher Hollmann" userId="a4c1ec2e-8c58-4719-a9c8-a89840bae2fe" providerId="ADAL" clId="{151E880B-4AB8-4E4C-BB89-35510C5D27BF}" dt="2022-10-11T06:59:25.342" v="2755" actId="6549"/>
          <ac:spMkLst>
            <pc:docMk/>
            <pc:sldMk cId="2171113919" sldId="274"/>
            <ac:spMk id="3" creationId="{7A4A2BE0-804B-4271-A704-235CAFDE8AB1}"/>
          </ac:spMkLst>
        </pc:spChg>
        <pc:spChg chg="mod">
          <ac:chgData name="Christopher Hollmann" userId="a4c1ec2e-8c58-4719-a9c8-a89840bae2fe" providerId="ADAL" clId="{151E880B-4AB8-4E4C-BB89-35510C5D27BF}" dt="2022-10-12T09:35:06.316" v="2891" actId="27636"/>
          <ac:spMkLst>
            <pc:docMk/>
            <pc:sldMk cId="2171113919" sldId="274"/>
            <ac:spMk id="4" creationId="{2CAAE961-4E7D-42F4-8BC3-1E50A90B5160}"/>
          </ac:spMkLst>
        </pc:spChg>
      </pc:sldChg>
      <pc:sldChg chg="addSp delSp modSp new mod">
        <pc:chgData name="Christopher Hollmann" userId="a4c1ec2e-8c58-4719-a9c8-a89840bae2fe" providerId="ADAL" clId="{151E880B-4AB8-4E4C-BB89-35510C5D27BF}" dt="2022-10-10T16:04:11.083" v="1317"/>
        <pc:sldMkLst>
          <pc:docMk/>
          <pc:sldMk cId="984828385" sldId="275"/>
        </pc:sldMkLst>
        <pc:spChg chg="mod">
          <ac:chgData name="Christopher Hollmann" userId="a4c1ec2e-8c58-4719-a9c8-a89840bae2fe" providerId="ADAL" clId="{151E880B-4AB8-4E4C-BB89-35510C5D27BF}" dt="2022-10-10T15:58:07.407" v="1134" actId="26606"/>
          <ac:spMkLst>
            <pc:docMk/>
            <pc:sldMk cId="984828385" sldId="275"/>
            <ac:spMk id="2" creationId="{ED7538BB-21AA-4E25-9ACB-C00C1F847D2E}"/>
          </ac:spMkLst>
        </pc:spChg>
        <pc:spChg chg="del">
          <ac:chgData name="Christopher Hollmann" userId="a4c1ec2e-8c58-4719-a9c8-a89840bae2fe" providerId="ADAL" clId="{151E880B-4AB8-4E4C-BB89-35510C5D27BF}" dt="2022-10-10T15:57:55.790" v="1133"/>
          <ac:spMkLst>
            <pc:docMk/>
            <pc:sldMk cId="984828385" sldId="275"/>
            <ac:spMk id="3" creationId="{E94B7167-A7EC-428F-9675-73F5C0FBAAEB}"/>
          </ac:spMkLst>
        </pc:spChg>
        <pc:spChg chg="mod">
          <ac:chgData name="Christopher Hollmann" userId="a4c1ec2e-8c58-4719-a9c8-a89840bae2fe" providerId="ADAL" clId="{151E880B-4AB8-4E4C-BB89-35510C5D27BF}" dt="2022-10-10T15:58:07.407" v="1134" actId="26606"/>
          <ac:spMkLst>
            <pc:docMk/>
            <pc:sldMk cId="984828385" sldId="275"/>
            <ac:spMk id="4" creationId="{FC54D33B-3984-4CA8-B86F-4FFEA020A86D}"/>
          </ac:spMkLst>
        </pc:spChg>
        <pc:graphicFrameChg chg="add mod ord modGraphic">
          <ac:chgData name="Christopher Hollmann" userId="a4c1ec2e-8c58-4719-a9c8-a89840bae2fe" providerId="ADAL" clId="{151E880B-4AB8-4E4C-BB89-35510C5D27BF}" dt="2022-10-10T16:04:11.083" v="1317"/>
          <ac:graphicFrameMkLst>
            <pc:docMk/>
            <pc:sldMk cId="984828385" sldId="275"/>
            <ac:graphicFrameMk id="5" creationId="{CB944009-4481-4CF8-BF0B-09DFB42A6202}"/>
          </ac:graphicFrameMkLst>
        </pc:graphicFrameChg>
      </pc:sldChg>
      <pc:sldChg chg="modSp new mod">
        <pc:chgData name="Christopher Hollmann" userId="a4c1ec2e-8c58-4719-a9c8-a89840bae2fe" providerId="ADAL" clId="{151E880B-4AB8-4E4C-BB89-35510C5D27BF}" dt="2022-10-18T12:47:32.139" v="3612"/>
        <pc:sldMkLst>
          <pc:docMk/>
          <pc:sldMk cId="4127861223" sldId="276"/>
        </pc:sldMkLst>
        <pc:spChg chg="mod">
          <ac:chgData name="Christopher Hollmann" userId="a4c1ec2e-8c58-4719-a9c8-a89840bae2fe" providerId="ADAL" clId="{151E880B-4AB8-4E4C-BB89-35510C5D27BF}" dt="2022-10-10T15:59:56.683" v="1157" actId="20577"/>
          <ac:spMkLst>
            <pc:docMk/>
            <pc:sldMk cId="4127861223" sldId="276"/>
            <ac:spMk id="2" creationId="{CFDBBA97-5533-4FEF-942C-9F7D5F591CFF}"/>
          </ac:spMkLst>
        </pc:spChg>
        <pc:spChg chg="mod">
          <ac:chgData name="Christopher Hollmann" userId="a4c1ec2e-8c58-4719-a9c8-a89840bae2fe" providerId="ADAL" clId="{151E880B-4AB8-4E4C-BB89-35510C5D27BF}" dt="2022-10-18T12:47:32.139" v="3612"/>
          <ac:spMkLst>
            <pc:docMk/>
            <pc:sldMk cId="4127861223" sldId="276"/>
            <ac:spMk id="3" creationId="{678C7647-D396-4E17-B76B-2A2680ED411B}"/>
          </ac:spMkLst>
        </pc:spChg>
      </pc:sldChg>
      <pc:sldChg chg="addSp delSp modSp new mod">
        <pc:chgData name="Christopher Hollmann" userId="a4c1ec2e-8c58-4719-a9c8-a89840bae2fe" providerId="ADAL" clId="{151E880B-4AB8-4E4C-BB89-35510C5D27BF}" dt="2022-10-17T06:01:04.066" v="2903" actId="20577"/>
        <pc:sldMkLst>
          <pc:docMk/>
          <pc:sldMk cId="3364686905" sldId="277"/>
        </pc:sldMkLst>
        <pc:spChg chg="mod">
          <ac:chgData name="Christopher Hollmann" userId="a4c1ec2e-8c58-4719-a9c8-a89840bae2fe" providerId="ADAL" clId="{151E880B-4AB8-4E4C-BB89-35510C5D27BF}" dt="2022-10-10T16:00:43.562" v="1241" actId="20577"/>
          <ac:spMkLst>
            <pc:docMk/>
            <pc:sldMk cId="3364686905" sldId="277"/>
            <ac:spMk id="2" creationId="{7CDE842D-A9A3-4330-85AB-767C1C9F5FCB}"/>
          </ac:spMkLst>
        </pc:spChg>
        <pc:spChg chg="mod">
          <ac:chgData name="Christopher Hollmann" userId="a4c1ec2e-8c58-4719-a9c8-a89840bae2fe" providerId="ADAL" clId="{151E880B-4AB8-4E4C-BB89-35510C5D27BF}" dt="2022-10-10T16:06:26.253" v="1458" actId="20577"/>
          <ac:spMkLst>
            <pc:docMk/>
            <pc:sldMk cId="3364686905" sldId="277"/>
            <ac:spMk id="3" creationId="{1413F8CD-7254-4056-A075-6CD4AD2F7AE0}"/>
          </ac:spMkLst>
        </pc:spChg>
        <pc:spChg chg="del">
          <ac:chgData name="Christopher Hollmann" userId="a4c1ec2e-8c58-4719-a9c8-a89840bae2fe" providerId="ADAL" clId="{151E880B-4AB8-4E4C-BB89-35510C5D27BF}" dt="2022-10-10T16:03:09.296" v="1314" actId="478"/>
          <ac:spMkLst>
            <pc:docMk/>
            <pc:sldMk cId="3364686905" sldId="277"/>
            <ac:spMk id="4" creationId="{4E10AB9F-34A5-48AA-BA6F-C3865B679007}"/>
          </ac:spMkLst>
        </pc:spChg>
        <pc:spChg chg="add del mod">
          <ac:chgData name="Christopher Hollmann" userId="a4c1ec2e-8c58-4719-a9c8-a89840bae2fe" providerId="ADAL" clId="{151E880B-4AB8-4E4C-BB89-35510C5D27BF}" dt="2022-10-11T06:55:50.448" v="2717" actId="1076"/>
          <ac:spMkLst>
            <pc:docMk/>
            <pc:sldMk cId="3364686905" sldId="277"/>
            <ac:spMk id="4" creationId="{E7B2C571-CF33-46F2-AFF1-A455603AEBBB}"/>
          </ac:spMkLst>
        </pc:spChg>
        <pc:graphicFrameChg chg="add mod modGraphic">
          <ac:chgData name="Christopher Hollmann" userId="a4c1ec2e-8c58-4719-a9c8-a89840bae2fe" providerId="ADAL" clId="{151E880B-4AB8-4E4C-BB89-35510C5D27BF}" dt="2022-10-17T06:01:04.066" v="2903" actId="20577"/>
          <ac:graphicFrameMkLst>
            <pc:docMk/>
            <pc:sldMk cId="3364686905" sldId="277"/>
            <ac:graphicFrameMk id="5" creationId="{11C678B6-6027-4446-B74F-39B406745852}"/>
          </ac:graphicFrameMkLst>
        </pc:graphicFrameChg>
        <pc:graphicFrameChg chg="add mod modGraphic">
          <ac:chgData name="Christopher Hollmann" userId="a4c1ec2e-8c58-4719-a9c8-a89840bae2fe" providerId="ADAL" clId="{151E880B-4AB8-4E4C-BB89-35510C5D27BF}" dt="2022-10-10T16:04:25.936" v="1324" actId="313"/>
          <ac:graphicFrameMkLst>
            <pc:docMk/>
            <pc:sldMk cId="3364686905" sldId="277"/>
            <ac:graphicFrameMk id="6" creationId="{DE1C8F52-9B60-43BC-B699-76C20110EFCA}"/>
          </ac:graphicFrameMkLst>
        </pc:graphicFrameChg>
        <pc:graphicFrameChg chg="add mod modGraphic">
          <ac:chgData name="Christopher Hollmann" userId="a4c1ec2e-8c58-4719-a9c8-a89840bae2fe" providerId="ADAL" clId="{151E880B-4AB8-4E4C-BB89-35510C5D27BF}" dt="2022-10-10T16:04:29.839" v="1331" actId="313"/>
          <ac:graphicFrameMkLst>
            <pc:docMk/>
            <pc:sldMk cId="3364686905" sldId="277"/>
            <ac:graphicFrameMk id="7" creationId="{A06AB827-155F-4D62-8ED6-4AB390E1B0A6}"/>
          </ac:graphicFrameMkLst>
        </pc:graphicFrameChg>
      </pc:sldChg>
      <pc:sldChg chg="addSp delSp modSp new mod">
        <pc:chgData name="Christopher Hollmann" userId="a4c1ec2e-8c58-4719-a9c8-a89840bae2fe" providerId="ADAL" clId="{151E880B-4AB8-4E4C-BB89-35510C5D27BF}" dt="2022-10-10T16:15:28.898" v="1625" actId="1076"/>
        <pc:sldMkLst>
          <pc:docMk/>
          <pc:sldMk cId="2917477469" sldId="278"/>
        </pc:sldMkLst>
        <pc:spChg chg="mod">
          <ac:chgData name="Christopher Hollmann" userId="a4c1ec2e-8c58-4719-a9c8-a89840bae2fe" providerId="ADAL" clId="{151E880B-4AB8-4E4C-BB89-35510C5D27BF}" dt="2022-10-10T16:13:05.264" v="1483" actId="20577"/>
          <ac:spMkLst>
            <pc:docMk/>
            <pc:sldMk cId="2917477469" sldId="278"/>
            <ac:spMk id="2" creationId="{D11970F7-AC70-4784-B8C5-862A535E492F}"/>
          </ac:spMkLst>
        </pc:spChg>
        <pc:spChg chg="mod">
          <ac:chgData name="Christopher Hollmann" userId="a4c1ec2e-8c58-4719-a9c8-a89840bae2fe" providerId="ADAL" clId="{151E880B-4AB8-4E4C-BB89-35510C5D27BF}" dt="2022-10-10T16:14:11.060" v="1614" actId="20577"/>
          <ac:spMkLst>
            <pc:docMk/>
            <pc:sldMk cId="2917477469" sldId="278"/>
            <ac:spMk id="3" creationId="{61107212-534C-4F16-AC54-1590D48B3CBA}"/>
          </ac:spMkLst>
        </pc:spChg>
        <pc:spChg chg="del">
          <ac:chgData name="Christopher Hollmann" userId="a4c1ec2e-8c58-4719-a9c8-a89840bae2fe" providerId="ADAL" clId="{151E880B-4AB8-4E4C-BB89-35510C5D27BF}" dt="2022-10-10T16:14:28.746" v="1615"/>
          <ac:spMkLst>
            <pc:docMk/>
            <pc:sldMk cId="2917477469" sldId="278"/>
            <ac:spMk id="4" creationId="{1904FCA3-EFBA-4A24-A80B-CA404A9F99C8}"/>
          </ac:spMkLst>
        </pc:spChg>
        <pc:graphicFrameChg chg="add mod modGraphic">
          <ac:chgData name="Christopher Hollmann" userId="a4c1ec2e-8c58-4719-a9c8-a89840bae2fe" providerId="ADAL" clId="{151E880B-4AB8-4E4C-BB89-35510C5D27BF}" dt="2022-10-10T16:15:28.898" v="1625" actId="1076"/>
          <ac:graphicFrameMkLst>
            <pc:docMk/>
            <pc:sldMk cId="2917477469" sldId="278"/>
            <ac:graphicFrameMk id="5" creationId="{4DB237BB-64BA-4967-AACA-5851BB7B631E}"/>
          </ac:graphicFrameMkLst>
        </pc:graphicFrameChg>
      </pc:sldChg>
      <pc:sldChg chg="modSp add del">
        <pc:chgData name="Christopher Hollmann" userId="a4c1ec2e-8c58-4719-a9c8-a89840bae2fe" providerId="ADAL" clId="{151E880B-4AB8-4E4C-BB89-35510C5D27BF}" dt="2022-10-10T16:04:40.425" v="1332" actId="47"/>
        <pc:sldMkLst>
          <pc:docMk/>
          <pc:sldMk cId="3435388476" sldId="278"/>
        </pc:sldMkLst>
        <pc:spChg chg="mod">
          <ac:chgData name="Christopher Hollmann" userId="a4c1ec2e-8c58-4719-a9c8-a89840bae2fe" providerId="ADAL" clId="{151E880B-4AB8-4E4C-BB89-35510C5D27BF}" dt="2022-10-10T16:04:11.083" v="1317"/>
          <ac:spMkLst>
            <pc:docMk/>
            <pc:sldMk cId="3435388476" sldId="278"/>
            <ac:spMk id="3" creationId="{F6CFDDD2-1CBF-47F0-893A-FEF3B12F9308}"/>
          </ac:spMkLst>
        </pc:spChg>
        <pc:graphicFrameChg chg="mod">
          <ac:chgData name="Christopher Hollmann" userId="a4c1ec2e-8c58-4719-a9c8-a89840bae2fe" providerId="ADAL" clId="{151E880B-4AB8-4E4C-BB89-35510C5D27BF}" dt="2022-10-10T16:04:11.083" v="1317"/>
          <ac:graphicFrameMkLst>
            <pc:docMk/>
            <pc:sldMk cId="3435388476" sldId="278"/>
            <ac:graphicFrameMk id="5" creationId="{F254F44F-5930-402F-95E4-08FBFDEB2631}"/>
          </ac:graphicFrameMkLst>
        </pc:graphicFrameChg>
        <pc:graphicFrameChg chg="mod">
          <ac:chgData name="Christopher Hollmann" userId="a4c1ec2e-8c58-4719-a9c8-a89840bae2fe" providerId="ADAL" clId="{151E880B-4AB8-4E4C-BB89-35510C5D27BF}" dt="2022-10-10T16:04:11.083" v="1317"/>
          <ac:graphicFrameMkLst>
            <pc:docMk/>
            <pc:sldMk cId="3435388476" sldId="278"/>
            <ac:graphicFrameMk id="6" creationId="{B76B5719-7E8F-485C-A19F-CB93D1042A6A}"/>
          </ac:graphicFrameMkLst>
        </pc:graphicFrameChg>
        <pc:graphicFrameChg chg="mod">
          <ac:chgData name="Christopher Hollmann" userId="a4c1ec2e-8c58-4719-a9c8-a89840bae2fe" providerId="ADAL" clId="{151E880B-4AB8-4E4C-BB89-35510C5D27BF}" dt="2022-10-10T16:04:11.083" v="1317"/>
          <ac:graphicFrameMkLst>
            <pc:docMk/>
            <pc:sldMk cId="3435388476" sldId="278"/>
            <ac:graphicFrameMk id="7" creationId="{7077520B-D79B-45F6-81E2-D3680E0E3678}"/>
          </ac:graphicFrameMkLst>
        </pc:graphicFrameChg>
      </pc:sldChg>
      <pc:sldChg chg="addSp delSp modSp new mod">
        <pc:chgData name="Christopher Hollmann" userId="a4c1ec2e-8c58-4719-a9c8-a89840bae2fe" providerId="ADAL" clId="{151E880B-4AB8-4E4C-BB89-35510C5D27BF}" dt="2022-10-10T16:23:58.030" v="1716" actId="1076"/>
        <pc:sldMkLst>
          <pc:docMk/>
          <pc:sldMk cId="515315180" sldId="279"/>
        </pc:sldMkLst>
        <pc:spChg chg="mod">
          <ac:chgData name="Christopher Hollmann" userId="a4c1ec2e-8c58-4719-a9c8-a89840bae2fe" providerId="ADAL" clId="{151E880B-4AB8-4E4C-BB89-35510C5D27BF}" dt="2022-10-10T16:16:03.946" v="1641" actId="20577"/>
          <ac:spMkLst>
            <pc:docMk/>
            <pc:sldMk cId="515315180" sldId="279"/>
            <ac:spMk id="2" creationId="{DBE2025E-4668-4A76-ADCE-F9CA7258549A}"/>
          </ac:spMkLst>
        </pc:spChg>
        <pc:spChg chg="del">
          <ac:chgData name="Christopher Hollmann" userId="a4c1ec2e-8c58-4719-a9c8-a89840bae2fe" providerId="ADAL" clId="{151E880B-4AB8-4E4C-BB89-35510C5D27BF}" dt="2022-10-10T16:16:46.144" v="1642"/>
          <ac:spMkLst>
            <pc:docMk/>
            <pc:sldMk cId="515315180" sldId="279"/>
            <ac:spMk id="3" creationId="{3ACEEE91-366C-4508-AE58-6898FD2A9A70}"/>
          </ac:spMkLst>
        </pc:spChg>
        <pc:spChg chg="del mod">
          <ac:chgData name="Christopher Hollmann" userId="a4c1ec2e-8c58-4719-a9c8-a89840bae2fe" providerId="ADAL" clId="{151E880B-4AB8-4E4C-BB89-35510C5D27BF}" dt="2022-10-10T16:18:09.455" v="1654"/>
          <ac:spMkLst>
            <pc:docMk/>
            <pc:sldMk cId="515315180" sldId="279"/>
            <ac:spMk id="4" creationId="{E821E291-1F45-4E9B-8B12-3C9B82C1A4BB}"/>
          </ac:spMkLst>
        </pc:spChg>
        <pc:spChg chg="add del mod">
          <ac:chgData name="Christopher Hollmann" userId="a4c1ec2e-8c58-4719-a9c8-a89840bae2fe" providerId="ADAL" clId="{151E880B-4AB8-4E4C-BB89-35510C5D27BF}" dt="2022-10-10T16:23:47.091" v="1713" actId="478"/>
          <ac:spMkLst>
            <pc:docMk/>
            <pc:sldMk cId="515315180" sldId="279"/>
            <ac:spMk id="8" creationId="{E8CF12C6-69E9-4449-AA5B-D7D160F15152}"/>
          </ac:spMkLst>
        </pc:spChg>
        <pc:graphicFrameChg chg="add mod modGraphic">
          <ac:chgData name="Christopher Hollmann" userId="a4c1ec2e-8c58-4719-a9c8-a89840bae2fe" providerId="ADAL" clId="{151E880B-4AB8-4E4C-BB89-35510C5D27BF}" dt="2022-10-10T16:23:58.030" v="1716" actId="1076"/>
          <ac:graphicFrameMkLst>
            <pc:docMk/>
            <pc:sldMk cId="515315180" sldId="279"/>
            <ac:graphicFrameMk id="5" creationId="{63B053FC-E6DA-486E-9127-EEFDBAA9EE3D}"/>
          </ac:graphicFrameMkLst>
        </pc:graphicFrameChg>
        <pc:graphicFrameChg chg="add del mod modGraphic">
          <ac:chgData name="Christopher Hollmann" userId="a4c1ec2e-8c58-4719-a9c8-a89840bae2fe" providerId="ADAL" clId="{151E880B-4AB8-4E4C-BB89-35510C5D27BF}" dt="2022-10-10T16:23:34.501" v="1711" actId="478"/>
          <ac:graphicFrameMkLst>
            <pc:docMk/>
            <pc:sldMk cId="515315180" sldId="279"/>
            <ac:graphicFrameMk id="6" creationId="{98BC22BD-C595-4163-824A-B5BBC71F1F92}"/>
          </ac:graphicFrameMkLst>
        </pc:graphicFrameChg>
      </pc:sldChg>
      <pc:sldChg chg="addSp delSp modSp add mod">
        <pc:chgData name="Christopher Hollmann" userId="a4c1ec2e-8c58-4719-a9c8-a89840bae2fe" providerId="ADAL" clId="{151E880B-4AB8-4E4C-BB89-35510C5D27BF}" dt="2022-10-10T16:23:24.082" v="1710" actId="1076"/>
        <pc:sldMkLst>
          <pc:docMk/>
          <pc:sldMk cId="3599694757" sldId="280"/>
        </pc:sldMkLst>
        <pc:spChg chg="mod">
          <ac:chgData name="Christopher Hollmann" userId="a4c1ec2e-8c58-4719-a9c8-a89840bae2fe" providerId="ADAL" clId="{151E880B-4AB8-4E4C-BB89-35510C5D27BF}" dt="2022-10-10T16:22:23.787" v="1700" actId="20577"/>
          <ac:spMkLst>
            <pc:docMk/>
            <pc:sldMk cId="3599694757" sldId="280"/>
            <ac:spMk id="2" creationId="{DBE2025E-4668-4A76-ADCE-F9CA7258549A}"/>
          </ac:spMkLst>
        </pc:spChg>
        <pc:spChg chg="add del mod">
          <ac:chgData name="Christopher Hollmann" userId="a4c1ec2e-8c58-4719-a9c8-a89840bae2fe" providerId="ADAL" clId="{151E880B-4AB8-4E4C-BB89-35510C5D27BF}" dt="2022-10-10T16:23:05.171" v="1708" actId="478"/>
          <ac:spMkLst>
            <pc:docMk/>
            <pc:sldMk cId="3599694757" sldId="280"/>
            <ac:spMk id="4" creationId="{6A94E460-34BB-4BFB-B6A5-F55C85206818}"/>
          </ac:spMkLst>
        </pc:spChg>
        <pc:graphicFrameChg chg="del">
          <ac:chgData name="Christopher Hollmann" userId="a4c1ec2e-8c58-4719-a9c8-a89840bae2fe" providerId="ADAL" clId="{151E880B-4AB8-4E4C-BB89-35510C5D27BF}" dt="2022-10-10T16:22:32.045" v="1701" actId="478"/>
          <ac:graphicFrameMkLst>
            <pc:docMk/>
            <pc:sldMk cId="3599694757" sldId="280"/>
            <ac:graphicFrameMk id="5" creationId="{63B053FC-E6DA-486E-9127-EEFDBAA9EE3D}"/>
          </ac:graphicFrameMkLst>
        </pc:graphicFrameChg>
        <pc:graphicFrameChg chg="mod modGraphic">
          <ac:chgData name="Christopher Hollmann" userId="a4c1ec2e-8c58-4719-a9c8-a89840bae2fe" providerId="ADAL" clId="{151E880B-4AB8-4E4C-BB89-35510C5D27BF}" dt="2022-10-10T16:23:24.082" v="1710" actId="1076"/>
          <ac:graphicFrameMkLst>
            <pc:docMk/>
            <pc:sldMk cId="3599694757" sldId="280"/>
            <ac:graphicFrameMk id="6" creationId="{98BC22BD-C595-4163-824A-B5BBC71F1F92}"/>
          </ac:graphicFrameMkLst>
        </pc:graphicFrameChg>
      </pc:sldChg>
      <pc:sldChg chg="addSp delSp modSp new mod ord modClrScheme chgLayout">
        <pc:chgData name="Christopher Hollmann" userId="a4c1ec2e-8c58-4719-a9c8-a89840bae2fe" providerId="ADAL" clId="{151E880B-4AB8-4E4C-BB89-35510C5D27BF}" dt="2022-10-18T12:54:45.318" v="3637" actId="20577"/>
        <pc:sldMkLst>
          <pc:docMk/>
          <pc:sldMk cId="528090226" sldId="281"/>
        </pc:sldMkLst>
        <pc:spChg chg="mod ord">
          <ac:chgData name="Christopher Hollmann" userId="a4c1ec2e-8c58-4719-a9c8-a89840bae2fe" providerId="ADAL" clId="{151E880B-4AB8-4E4C-BB89-35510C5D27BF}" dt="2022-10-11T06:26:13.058" v="1747" actId="700"/>
          <ac:spMkLst>
            <pc:docMk/>
            <pc:sldMk cId="528090226" sldId="281"/>
            <ac:spMk id="2" creationId="{9C86E4E6-82AD-4EB8-BF16-7D4684DF75BC}"/>
          </ac:spMkLst>
        </pc:spChg>
        <pc:spChg chg="del mod ord">
          <ac:chgData name="Christopher Hollmann" userId="a4c1ec2e-8c58-4719-a9c8-a89840bae2fe" providerId="ADAL" clId="{151E880B-4AB8-4E4C-BB89-35510C5D27BF}" dt="2022-10-11T06:26:13.058" v="1747" actId="700"/>
          <ac:spMkLst>
            <pc:docMk/>
            <pc:sldMk cId="528090226" sldId="281"/>
            <ac:spMk id="3" creationId="{E55AC5A3-F8F5-4A81-B5B9-0190A2EDDC81}"/>
          </ac:spMkLst>
        </pc:spChg>
        <pc:spChg chg="del">
          <ac:chgData name="Christopher Hollmann" userId="a4c1ec2e-8c58-4719-a9c8-a89840bae2fe" providerId="ADAL" clId="{151E880B-4AB8-4E4C-BB89-35510C5D27BF}" dt="2022-10-11T06:26:13.058" v="1747" actId="700"/>
          <ac:spMkLst>
            <pc:docMk/>
            <pc:sldMk cId="528090226" sldId="281"/>
            <ac:spMk id="4" creationId="{B27FB2CA-D0F7-47F7-BF48-52F8DA97E290}"/>
          </ac:spMkLst>
        </pc:spChg>
        <pc:spChg chg="add mod ord">
          <ac:chgData name="Christopher Hollmann" userId="a4c1ec2e-8c58-4719-a9c8-a89840bae2fe" providerId="ADAL" clId="{151E880B-4AB8-4E4C-BB89-35510C5D27BF}" dt="2022-10-18T12:54:45.318" v="3637" actId="20577"/>
          <ac:spMkLst>
            <pc:docMk/>
            <pc:sldMk cId="528090226" sldId="281"/>
            <ac:spMk id="5" creationId="{37038EB6-2752-4416-B7F2-DF558020978E}"/>
          </ac:spMkLst>
        </pc:spChg>
      </pc:sldChg>
      <pc:sldChg chg="modSp new del mod ord">
        <pc:chgData name="Christopher Hollmann" userId="a4c1ec2e-8c58-4719-a9c8-a89840bae2fe" providerId="ADAL" clId="{151E880B-4AB8-4E4C-BB89-35510C5D27BF}" dt="2022-10-17T15:36:03.208" v="3589" actId="47"/>
        <pc:sldMkLst>
          <pc:docMk/>
          <pc:sldMk cId="2014142216" sldId="282"/>
        </pc:sldMkLst>
        <pc:spChg chg="mod">
          <ac:chgData name="Christopher Hollmann" userId="a4c1ec2e-8c58-4719-a9c8-a89840bae2fe" providerId="ADAL" clId="{151E880B-4AB8-4E4C-BB89-35510C5D27BF}" dt="2022-10-17T07:46:17.907" v="2959" actId="20577"/>
          <ac:spMkLst>
            <pc:docMk/>
            <pc:sldMk cId="2014142216" sldId="282"/>
            <ac:spMk id="2" creationId="{1DFDCF89-A714-4446-823F-F3F22AEAD4C0}"/>
          </ac:spMkLst>
        </pc:spChg>
        <pc:spChg chg="mod">
          <ac:chgData name="Christopher Hollmann" userId="a4c1ec2e-8c58-4719-a9c8-a89840bae2fe" providerId="ADAL" clId="{151E880B-4AB8-4E4C-BB89-35510C5D27BF}" dt="2022-10-17T08:06:50.477" v="3586" actId="20577"/>
          <ac:spMkLst>
            <pc:docMk/>
            <pc:sldMk cId="2014142216" sldId="282"/>
            <ac:spMk id="3" creationId="{AA86A8BA-819D-463E-A0A7-E19A36161948}"/>
          </ac:spMkLst>
        </pc:spChg>
      </pc:sldChg>
      <pc:sldChg chg="modSp new del mod">
        <pc:chgData name="Christopher Hollmann" userId="a4c1ec2e-8c58-4719-a9c8-a89840bae2fe" providerId="ADAL" clId="{151E880B-4AB8-4E4C-BB89-35510C5D27BF}" dt="2022-10-11T06:50:05.836" v="2528" actId="47"/>
        <pc:sldMkLst>
          <pc:docMk/>
          <pc:sldMk cId="3533787253" sldId="282"/>
        </pc:sldMkLst>
        <pc:spChg chg="mod">
          <ac:chgData name="Christopher Hollmann" userId="a4c1ec2e-8c58-4719-a9c8-a89840bae2fe" providerId="ADAL" clId="{151E880B-4AB8-4E4C-BB89-35510C5D27BF}" dt="2022-10-11T06:47:57.700" v="2329" actId="20577"/>
          <ac:spMkLst>
            <pc:docMk/>
            <pc:sldMk cId="3533787253" sldId="282"/>
            <ac:spMk id="2" creationId="{B3B38A65-5031-499B-A144-447FAF82C9D8}"/>
          </ac:spMkLst>
        </pc:spChg>
        <pc:spChg chg="mod">
          <ac:chgData name="Christopher Hollmann" userId="a4c1ec2e-8c58-4719-a9c8-a89840bae2fe" providerId="ADAL" clId="{151E880B-4AB8-4E4C-BB89-35510C5D27BF}" dt="2022-10-11T06:49:23.224" v="2527" actId="15"/>
          <ac:spMkLst>
            <pc:docMk/>
            <pc:sldMk cId="3533787253" sldId="282"/>
            <ac:spMk id="3" creationId="{75BC6307-0726-4D9F-A53E-B2DD82605784}"/>
          </ac:spMkLst>
        </pc:spChg>
      </pc:sldChg>
      <pc:sldMasterChg chg="modSp mod modSldLayout">
        <pc:chgData name="Christopher Hollmann" userId="a4c1ec2e-8c58-4719-a9c8-a89840bae2fe" providerId="ADAL" clId="{151E880B-4AB8-4E4C-BB89-35510C5D27BF}" dt="2022-10-18T12:33:01.612" v="3592"/>
        <pc:sldMasterMkLst>
          <pc:docMk/>
          <pc:sldMasterMk cId="2523064765" sldId="2147483660"/>
        </pc:sldMasterMkLst>
        <pc:spChg chg="mod">
          <ac:chgData name="Christopher Hollmann" userId="a4c1ec2e-8c58-4719-a9c8-a89840bae2fe" providerId="ADAL" clId="{151E880B-4AB8-4E4C-BB89-35510C5D27BF}" dt="2022-10-18T12:33:01.612" v="3592"/>
          <ac:spMkLst>
            <pc:docMk/>
            <pc:sldMasterMk cId="2523064765" sldId="2147483660"/>
            <ac:spMk id="5" creationId="{4D34DC33-B6A1-43EF-9A99-F7C83545B926}"/>
          </ac:spMkLst>
        </pc:spChg>
        <pc:sldLayoutChg chg="modSp">
          <pc:chgData name="Christopher Hollmann" userId="a4c1ec2e-8c58-4719-a9c8-a89840bae2fe" providerId="ADAL" clId="{151E880B-4AB8-4E4C-BB89-35510C5D27BF}" dt="2022-10-10T16:04:11.083" v="1317"/>
          <pc:sldLayoutMkLst>
            <pc:docMk/>
            <pc:sldMasterMk cId="2523064765" sldId="2147483660"/>
            <pc:sldLayoutMk cId="1410470591" sldId="2147483705"/>
          </pc:sldLayoutMkLst>
          <pc:spChg chg="mod">
            <ac:chgData name="Christopher Hollmann" userId="a4c1ec2e-8c58-4719-a9c8-a89840bae2fe" providerId="ADAL" clId="{151E880B-4AB8-4E4C-BB89-35510C5D27BF}" dt="2022-10-10T16:04:11.083" v="1317"/>
            <ac:spMkLst>
              <pc:docMk/>
              <pc:sldMasterMk cId="2523064765" sldId="2147483660"/>
              <pc:sldLayoutMk cId="1410470591" sldId="2147483705"/>
              <ac:spMk id="5" creationId="{99AF35DD-3E5E-42CB-AFA5-5E09E14F72A4}"/>
            </ac:spMkLst>
          </pc:spChg>
        </pc:sldLayoutChg>
      </pc:sldMasterChg>
      <pc:sldMasterChg chg="add del addSldLayout delSldLayout">
        <pc:chgData name="Christopher Hollmann" userId="a4c1ec2e-8c58-4719-a9c8-a89840bae2fe" providerId="ADAL" clId="{151E880B-4AB8-4E4C-BB89-35510C5D27BF}" dt="2022-10-10T16:04:40.425" v="1332" actId="47"/>
        <pc:sldMasterMkLst>
          <pc:docMk/>
          <pc:sldMasterMk cId="2523064765" sldId="2147483710"/>
        </pc:sldMasterMkLst>
        <pc:sldLayoutChg chg="add del">
          <pc:chgData name="Christopher Hollmann" userId="a4c1ec2e-8c58-4719-a9c8-a89840bae2fe" providerId="ADAL" clId="{151E880B-4AB8-4E4C-BB89-35510C5D27BF}" dt="2022-10-10T16:04:40.425" v="1332" actId="47"/>
          <pc:sldLayoutMkLst>
            <pc:docMk/>
            <pc:sldMasterMk cId="2523064765" sldId="2147483710"/>
            <pc:sldLayoutMk cId="675883818" sldId="2147483711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623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Title/cover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Description/subtitle/speaker…</a:t>
            </a:r>
            <a:br>
              <a:rPr lang="en-GB" dirty="0"/>
            </a:br>
            <a:r>
              <a:rPr lang="en-US" dirty="0"/>
              <a:t>Ericsson Hilda Black 20pt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 dirty="0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j-lt"/>
              </a:rPr>
              <a:t>(</a:t>
            </a:r>
            <a:r>
              <a:rPr lang="en-US" sz="1200" u="sng">
                <a:solidFill>
                  <a:schemeClr val="tx1"/>
                </a:solidFill>
                <a:latin typeface="+mj-lt"/>
              </a:rPr>
              <a:t>Light):</a:t>
            </a:r>
            <a:r>
              <a:rPr lang="en-US" sz="1200">
                <a:solidFill>
                  <a:schemeClr val="tx1"/>
                </a:solidFill>
                <a:latin typeface="+mj-lt"/>
              </a:rPr>
              <a:t>!"#$%&amp;'()*+,./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dirty="0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n-lt"/>
              </a:rPr>
              <a:t>(</a:t>
            </a:r>
            <a:r>
              <a:rPr lang="en-US" sz="1200" u="sng">
                <a:solidFill>
                  <a:schemeClr val="tx1"/>
                </a:solidFill>
                <a:latin typeface="+mn-lt"/>
              </a:rPr>
              <a:t>Regular):</a:t>
            </a:r>
            <a:r>
              <a:rPr lang="en-US" sz="1200">
                <a:solidFill>
                  <a:schemeClr val="tx1"/>
                </a:solidFill>
                <a:latin typeface="+mn-lt"/>
              </a:rPr>
              <a:t>!"#$%&amp;'()*+,./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 dirty="0">
                <a:solidFill>
                  <a:schemeClr val="tx1"/>
                </a:solidFill>
                <a:latin typeface="+mj-lt"/>
              </a:rPr>
              <a:t>(</a:t>
            </a:r>
            <a:r>
              <a:rPr lang="en-US" sz="1200" b="1" u="sng">
                <a:solidFill>
                  <a:schemeClr val="tx1"/>
                </a:solidFill>
                <a:latin typeface="+mj-lt"/>
              </a:rPr>
              <a:t>Medium):</a:t>
            </a:r>
            <a:r>
              <a:rPr lang="en-US" sz="1200" b="1">
                <a:solidFill>
                  <a:schemeClr val="tx1"/>
                </a:solidFill>
                <a:latin typeface="+mj-lt"/>
              </a:rPr>
              <a:t>!"#$%&amp;'()*+,./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 dirty="0">
                <a:solidFill>
                  <a:schemeClr val="tx1"/>
                </a:solidFill>
                <a:latin typeface="+mn-lt"/>
              </a:rPr>
              <a:t>(</a:t>
            </a:r>
            <a:r>
              <a:rPr lang="en-US" sz="1200" b="1" u="sng">
                <a:solidFill>
                  <a:schemeClr val="tx1"/>
                </a:solidFill>
                <a:latin typeface="+mn-lt"/>
              </a:rPr>
              <a:t>Bold):</a:t>
            </a:r>
            <a:r>
              <a:rPr lang="en-US" sz="1200" b="1">
                <a:solidFill>
                  <a:schemeClr val="tx1"/>
                </a:solidFill>
                <a:latin typeface="+mn-lt"/>
              </a:rPr>
              <a:t>!"#$%&amp;'()*+,./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0123456789:;&lt;=&gt;?@ABCDEFGHIJKLMNOPQRSTUVWXYZ[\]^_`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 dirty="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  <a:p>
            <a:pPr lvl="4"/>
            <a:r>
              <a:rPr lang="en-US" dirty="0"/>
              <a:t>Fifth level</a:t>
            </a:r>
            <a:endParaRPr lang="en-US"/>
          </a:p>
          <a:p>
            <a:pPr lvl="5"/>
            <a:r>
              <a:rPr lang="en-US" dirty="0"/>
              <a:t>6</a:t>
            </a:r>
            <a:endParaRPr lang="en-US"/>
          </a:p>
          <a:p>
            <a:pPr lvl="6"/>
            <a:r>
              <a:rPr lang="en-US" dirty="0"/>
              <a:t>7</a:t>
            </a:r>
            <a:endParaRPr lang="en-US"/>
          </a:p>
          <a:p>
            <a:pPr lvl="7"/>
            <a:r>
              <a:rPr lang="en-US" dirty="0"/>
              <a:t>8</a:t>
            </a:r>
            <a:endParaRPr lang="en-US"/>
          </a:p>
          <a:p>
            <a:pPr lvl="8"/>
            <a:r>
              <a:rPr lang="en-US" dirty="0"/>
              <a:t>9</a:t>
            </a:r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D34DC33-B6A1-43EF-9A99-F7C83545B926}"/>
              </a:ext>
            </a:extLst>
          </p:cNvPr>
          <p:cNvSpPr txBox="1"/>
          <p:nvPr userDrawn="1"/>
        </p:nvSpPr>
        <p:spPr>
          <a:xfrm>
            <a:off x="421638" y="6524625"/>
            <a:ext cx="1168590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2022-10-17  |  Page </a:t>
            </a:r>
            <a:fld id="{EF71AE6D-F17B-4B6F-82CE-D01FF70C3D7A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15.xml"/><Relationship Id="rId1" Type="http://schemas.openxmlformats.org/officeDocument/2006/relationships/customXml" Target="../../customXml/item14.xml"/><Relationship Id="rId4" Type="http://schemas.openxmlformats.org/officeDocument/2006/relationships/notesSlide" Target="../notesSlides/notes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m60757</a:t>
            </a:r>
            <a:br>
              <a:rPr lang="en-US" dirty="0"/>
            </a:br>
            <a:r>
              <a:rPr lang="en-US" dirty="0"/>
              <a:t>Ericsson Machine Vision Codec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A927E07-3624-45B8-934B-C229726CA8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Christopher Hollmann</a:t>
            </a:r>
          </a:p>
          <a:p>
            <a:r>
              <a:rPr lang="en-US" dirty="0"/>
              <a:t>Jacob Ström</a:t>
            </a:r>
          </a:p>
          <a:p>
            <a:r>
              <a:rPr lang="en-US" dirty="0"/>
              <a:t>Per Wennersten</a:t>
            </a:r>
          </a:p>
          <a:p>
            <a:r>
              <a:rPr lang="en-US" dirty="0"/>
              <a:t>Lukasz Litwic</a:t>
            </a:r>
          </a:p>
          <a:p>
            <a:r>
              <a:rPr lang="en-US" dirty="0"/>
              <a:t>Rickard Sjöberg</a:t>
            </a:r>
          </a:p>
          <a:p>
            <a:r>
              <a:rPr lang="en-US" dirty="0"/>
              <a:t>Mitra Damghanian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Christopher Hollmann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229600" y="6264000"/>
            <a:ext cx="2515041" cy="262800"/>
          </a:xfrm>
          <a:ln>
            <a:noFill/>
          </a:ln>
        </p:spPr>
        <p:txBody>
          <a:bodyPr/>
          <a:lstStyle/>
          <a:p>
            <a:r>
              <a:rPr lang="en-US" dirty="0"/>
              <a:t>Ericsson Research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BF70DC3-66C9-451C-917E-BA44956D1DB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0811951" y="6264000"/>
            <a:ext cx="897503" cy="262800"/>
          </a:xfrm>
          <a:ln>
            <a:noFill/>
          </a:ln>
        </p:spPr>
        <p:txBody>
          <a:bodyPr/>
          <a:lstStyle/>
          <a:p>
            <a:r>
              <a:rPr lang="en-US" dirty="0"/>
              <a:t>2022-10-17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2025E-4668-4A76-ADCE-F9CA72585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4. Requirements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3B053FC-E6DA-486E-9127-EEFDBAA9EE3D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96672101"/>
              </p:ext>
            </p:extLst>
          </p:nvPr>
        </p:nvGraphicFramePr>
        <p:xfrm>
          <a:off x="479425" y="1557338"/>
          <a:ext cx="11233152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19044">
                  <a:extLst>
                    <a:ext uri="{9D8B030D-6E8A-4147-A177-3AD203B41FA5}">
                      <a16:colId xmlns:a16="http://schemas.microsoft.com/office/drawing/2014/main" val="1887056576"/>
                    </a:ext>
                  </a:extLst>
                </a:gridCol>
                <a:gridCol w="1676616">
                  <a:extLst>
                    <a:ext uri="{9D8B030D-6E8A-4147-A177-3AD203B41FA5}">
                      <a16:colId xmlns:a16="http://schemas.microsoft.com/office/drawing/2014/main" val="467452571"/>
                    </a:ext>
                  </a:extLst>
                </a:gridCol>
                <a:gridCol w="5237492">
                  <a:extLst>
                    <a:ext uri="{9D8B030D-6E8A-4147-A177-3AD203B41FA5}">
                      <a16:colId xmlns:a16="http://schemas.microsoft.com/office/drawing/2014/main" val="1537974462"/>
                    </a:ext>
                  </a:extLst>
                </a:gridCol>
              </a:tblGrid>
              <a:tr h="154127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Requirement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tabLst>
                          <a:tab pos="784860" algn="l"/>
                        </a:tabLst>
                      </a:pPr>
                      <a:r>
                        <a:rPr lang="en-US" sz="1400" dirty="0">
                          <a:effectLst/>
                        </a:rPr>
                        <a:t>Fulfillment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  <a:tabLst>
                          <a:tab pos="784860" algn="l"/>
                        </a:tabLst>
                      </a:pPr>
                      <a:r>
                        <a:rPr lang="en-US" sz="1400" dirty="0">
                          <a:effectLst/>
                        </a:rPr>
                        <a:t>Reasoning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624814972"/>
                  </a:ext>
                </a:extLst>
              </a:tr>
              <a:tr h="231190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a) VCM shall support video coding for machine task consumption purpose</a:t>
                      </a:r>
                      <a:r>
                        <a:rPr lang="en-US" sz="1400">
                          <a:effectLst/>
                        </a:rPr>
                        <a:t>s</a:t>
                      </a:r>
                      <a:r>
                        <a:rPr lang="en-GB" sz="1400">
                          <a:effectLst/>
                        </a:rPr>
                        <a:t>.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CN" sz="1400">
                          <a:effectLst/>
                        </a:rPr>
                        <a:t>☒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Decoded video can be used as input for a multitude of task networks. 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739166444"/>
                  </a:ext>
                </a:extLst>
              </a:tr>
              <a:tr h="231190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b) VCM shall support feature coding.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CN" sz="1400">
                          <a:effectLst/>
                        </a:rPr>
                        <a:t>☒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If features are represented in YCbCr or RGB format, EMVC can compress them.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4237690662"/>
                  </a:ext>
                </a:extLst>
              </a:tr>
              <a:tr h="308254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c) </a:t>
                      </a:r>
                      <a:r>
                        <a:rPr lang="en-GB" sz="1400" dirty="0">
                          <a:effectLst/>
                        </a:rPr>
                        <a:t>VCM shall </a:t>
                      </a:r>
                      <a:r>
                        <a:rPr lang="en-US" sz="1400" dirty="0">
                          <a:effectLst/>
                        </a:rPr>
                        <a:t>support a </a:t>
                      </a:r>
                      <a:r>
                        <a:rPr lang="en-GB" sz="1400" dirty="0">
                          <a:effectLst/>
                        </a:rPr>
                        <a:t>coding </a:t>
                      </a:r>
                      <a:r>
                        <a:rPr lang="en-US" sz="1400" dirty="0">
                          <a:effectLst/>
                        </a:rPr>
                        <a:t>efficiency improvement for</a:t>
                      </a:r>
                      <a:r>
                        <a:rPr lang="en-GB" sz="1400" dirty="0">
                          <a:effectLst/>
                        </a:rPr>
                        <a:t> at least 30% BD-rate over </a:t>
                      </a:r>
                      <a:r>
                        <a:rPr lang="en-US" sz="1400" dirty="0">
                          <a:effectLst/>
                        </a:rPr>
                        <a:t>the </a:t>
                      </a:r>
                      <a:r>
                        <a:rPr lang="en-GB" sz="1400" dirty="0">
                          <a:effectLst/>
                        </a:rPr>
                        <a:t>VVC standard</a:t>
                      </a:r>
                      <a:r>
                        <a:rPr lang="en-US" sz="1400" dirty="0">
                          <a:effectLst/>
                        </a:rPr>
                        <a:t> on machine vision tasks</a:t>
                      </a:r>
                      <a:r>
                        <a:rPr lang="en-GB" sz="1400" dirty="0">
                          <a:effectLst/>
                        </a:rPr>
                        <a:t>.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CN" sz="1400" dirty="0">
                          <a:effectLst/>
                        </a:rPr>
                        <a:t>☒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For several datasets and machine vision tasks the compression performance exceeds 30%.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444659104"/>
                  </a:ext>
                </a:extLst>
              </a:tr>
              <a:tr h="231190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d) VCM shall support a broad spectrum of encoding rates.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CN" sz="1400">
                          <a:effectLst/>
                        </a:rPr>
                        <a:t>☒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When using the default configuration, EMVC uses QP to encode at different bitrates.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711411074"/>
                  </a:ext>
                </a:extLst>
              </a:tr>
              <a:tr h="231190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</a:rPr>
                        <a:t>e) VCM shall support various </a:t>
                      </a:r>
                      <a:r>
                        <a:rPr lang="en-US" sz="1400">
                          <a:effectLst/>
                        </a:rPr>
                        <a:t>degrees of</a:t>
                      </a:r>
                      <a:r>
                        <a:rPr lang="en-GB" sz="1400">
                          <a:effectLst/>
                        </a:rPr>
                        <a:t> delay configuration.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CN" sz="1400">
                          <a:effectLst/>
                        </a:rPr>
                        <a:t>☒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JVET has defined different common test conditions for different delay configurations. 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387414665"/>
                  </a:ext>
                </a:extLst>
              </a:tr>
              <a:tr h="231190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f) </a:t>
                      </a:r>
                      <a:r>
                        <a:rPr lang="en-GB" sz="1400">
                          <a:effectLst/>
                        </a:rPr>
                        <a:t>VCM shall </a:t>
                      </a:r>
                      <a:r>
                        <a:rPr lang="en-US" sz="1400">
                          <a:effectLst/>
                        </a:rPr>
                        <a:t>be agnostic to </a:t>
                      </a:r>
                      <a:r>
                        <a:rPr lang="en-GB" sz="1400">
                          <a:effectLst/>
                        </a:rPr>
                        <a:t>network </a:t>
                      </a:r>
                      <a:r>
                        <a:rPr lang="en-US" sz="1400">
                          <a:effectLst/>
                        </a:rPr>
                        <a:t>models</a:t>
                      </a:r>
                      <a:r>
                        <a:rPr lang="en-GB" sz="1400">
                          <a:effectLst/>
                        </a:rPr>
                        <a:t>.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CN" sz="1400">
                          <a:effectLst/>
                        </a:rPr>
                        <a:t>☒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As the output of EMVC is decoded video, there is no restriction on the network model.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372962747"/>
                  </a:ext>
                </a:extLst>
              </a:tr>
              <a:tr h="231190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g) </a:t>
                      </a:r>
                      <a:r>
                        <a:rPr lang="en-GB" sz="1400">
                          <a:effectLst/>
                        </a:rPr>
                        <a:t>VCM shall </a:t>
                      </a:r>
                      <a:r>
                        <a:rPr lang="en-US" sz="1400">
                          <a:effectLst/>
                        </a:rPr>
                        <a:t>be agnostic to </a:t>
                      </a:r>
                      <a:r>
                        <a:rPr lang="en-GB" sz="1400">
                          <a:effectLst/>
                        </a:rPr>
                        <a:t>machine task type</a:t>
                      </a:r>
                      <a:r>
                        <a:rPr lang="en-US" sz="1400">
                          <a:effectLst/>
                        </a:rPr>
                        <a:t>s</a:t>
                      </a:r>
                      <a:r>
                        <a:rPr lang="en-GB" sz="1400">
                          <a:effectLst/>
                        </a:rPr>
                        <a:t>.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CN" sz="1400">
                          <a:effectLst/>
                        </a:rPr>
                        <a:t>☒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As the output of EMVC is decoded video, there is no restriction on the machine task type.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936298734"/>
                  </a:ext>
                </a:extLst>
              </a:tr>
              <a:tr h="231190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h) </a:t>
                      </a:r>
                      <a:r>
                        <a:rPr lang="en-GB" sz="1400">
                          <a:effectLst/>
                        </a:rPr>
                        <a:t>VCM shall provide description of the meaning or the recommended way of using the decoded data.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CN" sz="1400" dirty="0">
                          <a:effectLst/>
                        </a:rPr>
                        <a:t>☒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As the output of EMVC is decoded video, the recommended way of using the data is trivial.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9834798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53151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2025E-4668-4A76-ADCE-F9CA72585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4. Requirements continued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98BC22BD-C595-4163-824A-B5BBC71F1F92}"/>
              </a:ext>
            </a:extLst>
          </p:cNvPr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3818417363"/>
              </p:ext>
            </p:extLst>
          </p:nvPr>
        </p:nvGraphicFramePr>
        <p:xfrm>
          <a:off x="479423" y="1205483"/>
          <a:ext cx="11233152" cy="5268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85155">
                  <a:extLst>
                    <a:ext uri="{9D8B030D-6E8A-4147-A177-3AD203B41FA5}">
                      <a16:colId xmlns:a16="http://schemas.microsoft.com/office/drawing/2014/main" val="609874001"/>
                    </a:ext>
                  </a:extLst>
                </a:gridCol>
                <a:gridCol w="1373571">
                  <a:extLst>
                    <a:ext uri="{9D8B030D-6E8A-4147-A177-3AD203B41FA5}">
                      <a16:colId xmlns:a16="http://schemas.microsoft.com/office/drawing/2014/main" val="770597120"/>
                    </a:ext>
                  </a:extLst>
                </a:gridCol>
                <a:gridCol w="4974426">
                  <a:extLst>
                    <a:ext uri="{9D8B030D-6E8A-4147-A177-3AD203B41FA5}">
                      <a16:colId xmlns:a16="http://schemas.microsoft.com/office/drawing/2014/main" val="886065007"/>
                    </a:ext>
                  </a:extLst>
                </a:gridCol>
              </a:tblGrid>
              <a:tr h="274534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Requirement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  <a:tabLst>
                          <a:tab pos="784860" algn="l"/>
                        </a:tabLst>
                      </a:pPr>
                      <a:r>
                        <a:rPr lang="en-US" sz="1400" dirty="0">
                          <a:effectLst/>
                        </a:rPr>
                        <a:t>Fulfillment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  <a:tabLst>
                          <a:tab pos="784860" algn="l"/>
                        </a:tabLst>
                      </a:pPr>
                      <a:r>
                        <a:rPr lang="en-US" sz="1400" dirty="0">
                          <a:effectLst/>
                        </a:rPr>
                        <a:t>Reasoning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98964880"/>
                  </a:ext>
                </a:extLst>
              </a:tr>
              <a:tr h="561373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 err="1">
                          <a:effectLst/>
                        </a:rPr>
                        <a:t>i</a:t>
                      </a:r>
                      <a:r>
                        <a:rPr lang="en-US" sz="1400" dirty="0">
                          <a:effectLst/>
                        </a:rPr>
                        <a:t>) VCM should support the use and inclusion of information such as descriptors in its bitstream.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CN" sz="1400" dirty="0">
                          <a:effectLst/>
                        </a:rPr>
                        <a:t>☒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Descriptors can for example be included using the Supplemental Enhancement Information (SEI) mechanism.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635393849"/>
                  </a:ext>
                </a:extLst>
              </a:tr>
              <a:tr h="452173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j) A single VCM bitstream shall support any number of instances of machine tasks.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CN" sz="1400">
                          <a:effectLst/>
                        </a:rPr>
                        <a:t>☒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There is no limitation as the usage of the decoded data is outside the scope of EMVC.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11165142"/>
                  </a:ext>
                </a:extLst>
              </a:tr>
              <a:tr h="452173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k) </a:t>
                      </a:r>
                      <a:r>
                        <a:rPr lang="en-GB" sz="1400" dirty="0">
                          <a:effectLst/>
                        </a:rPr>
                        <a:t>VCM shall support at least the following colour formats; monochrome, RGB, and YUV (</a:t>
                      </a:r>
                      <a:r>
                        <a:rPr lang="en-GB" sz="1400" dirty="0" err="1">
                          <a:effectLst/>
                        </a:rPr>
                        <a:t>YCbCr</a:t>
                      </a:r>
                      <a:r>
                        <a:rPr lang="en-GB" sz="1400" dirty="0">
                          <a:effectLst/>
                        </a:rPr>
                        <a:t>).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CN" sz="1400">
                          <a:effectLst/>
                        </a:rPr>
                        <a:t>☒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Monochrome, RGB and YCbCr are supported by EMVC.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760775640"/>
                  </a:ext>
                </a:extLst>
              </a:tr>
              <a:tr h="452173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l) </a:t>
                      </a:r>
                      <a:r>
                        <a:rPr lang="en-GB" sz="1400" dirty="0">
                          <a:effectLst/>
                        </a:rPr>
                        <a:t>VCM shall support </a:t>
                      </a:r>
                      <a:r>
                        <a:rPr lang="en-US" sz="1400" dirty="0">
                          <a:effectLst/>
                        </a:rPr>
                        <a:t>at least the following input </a:t>
                      </a:r>
                      <a:r>
                        <a:rPr lang="en-GB" sz="1400" dirty="0">
                          <a:effectLst/>
                        </a:rPr>
                        <a:t>bit depths: 8-bit</a:t>
                      </a:r>
                      <a:r>
                        <a:rPr lang="en-US" sz="1400" dirty="0">
                          <a:effectLst/>
                        </a:rPr>
                        <a:t> and</a:t>
                      </a:r>
                      <a:r>
                        <a:rPr lang="en-GB" sz="1400" dirty="0">
                          <a:effectLst/>
                        </a:rPr>
                        <a:t> 10-bit.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CN" sz="1400" dirty="0">
                          <a:effectLst/>
                        </a:rPr>
                        <a:t>☒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8-bit and 10-bit encoding and decoding are supported, along with higher bit depths.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421841755"/>
                  </a:ext>
                </a:extLst>
              </a:tr>
              <a:tr h="684875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m) VCM complexity shall allow for feasible implementation within the constraints of the available technology at the expected time of usage.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CN" sz="1400">
                          <a:effectLst/>
                        </a:rPr>
                        <a:t>☒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The complexity of EMVC is assumed to be reasonable for implementation.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775921266"/>
                  </a:ext>
                </a:extLst>
              </a:tr>
              <a:tr h="437871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n) VCM shall support rectangular picture format up to 7680x4320 pixels (8K).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CN" sz="1400">
                          <a:effectLst/>
                        </a:rPr>
                        <a:t>☒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8k input data is supported.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41797102"/>
                  </a:ext>
                </a:extLst>
              </a:tr>
              <a:tr h="437871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o) VCM shall support fixed and variable rational frame rates for video inputs.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CN" sz="1400">
                          <a:effectLst/>
                        </a:rPr>
                        <a:t>☒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Various frame rates are supported.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1012833441"/>
                  </a:ext>
                </a:extLst>
              </a:tr>
              <a:tr h="561373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p) VCM shall support any input source from video or image.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CN" sz="1400">
                          <a:effectLst/>
                        </a:rPr>
                        <a:t>☒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Images can either be treated as a sequence with a frame count of one or using a separate All Intra configuration.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373812212"/>
                  </a:ext>
                </a:extLst>
              </a:tr>
              <a:tr h="452173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q) VCM shall support privacy and security.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zh-CN" sz="1400">
                          <a:effectLst/>
                        </a:rPr>
                        <a:t>☒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Privacy measures need to be taken before encoding video using EMVC (e.g., blurring of faces).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214366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96947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86E4E6-82AD-4EB8-BF16-7D4684DF7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5. Discussion &amp; conclusion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7038EB6-2752-4416-B7F2-DF558020978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Presented EMVC, an optimized version of VTM</a:t>
            </a:r>
          </a:p>
          <a:p>
            <a:r>
              <a:rPr lang="en-US" dirty="0"/>
              <a:t>Achieves gains of around 24% across all datasets</a:t>
            </a:r>
          </a:p>
          <a:p>
            <a:r>
              <a:rPr lang="en-US" dirty="0"/>
              <a:t>More realistic showcase of what VVC can do in terms of video compression for machine vision</a:t>
            </a:r>
          </a:p>
          <a:p>
            <a:pPr lvl="1"/>
            <a:r>
              <a:rPr lang="en-US" dirty="0"/>
              <a:t>Additional reference point besides the anchor</a:t>
            </a:r>
          </a:p>
          <a:p>
            <a:pPr lvl="1"/>
            <a:r>
              <a:rPr lang="en-US" dirty="0"/>
              <a:t>Proposals should outperform not only the anchors but EMVC as well to be considered as starting point for a standardization activity</a:t>
            </a:r>
          </a:p>
          <a:p>
            <a:endParaRPr lang="en-US" dirty="0"/>
          </a:p>
          <a:p>
            <a:r>
              <a:rPr lang="en-US" dirty="0"/>
              <a:t>Staying compliant to VVC: </a:t>
            </a:r>
          </a:p>
          <a:p>
            <a:pPr lvl="1"/>
            <a:r>
              <a:rPr lang="en-US" dirty="0"/>
              <a:t>Hardware support starting </a:t>
            </a:r>
            <a:r>
              <a:rPr lang="en-US"/>
              <a:t>to roll out</a:t>
            </a:r>
            <a:endParaRPr lang="en-US" dirty="0"/>
          </a:p>
          <a:p>
            <a:pPr lvl="1"/>
            <a:r>
              <a:rPr lang="en-US" dirty="0"/>
              <a:t>Complexity can be chosen by implementer</a:t>
            </a:r>
          </a:p>
        </p:txBody>
      </p:sp>
    </p:spTree>
    <p:extLst>
      <p:ext uri="{BB962C8B-B14F-4D97-AF65-F5344CB8AC3E}">
        <p14:creationId xmlns:p14="http://schemas.microsoft.com/office/powerpoint/2010/main" val="5280902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Thank you for your attention!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Introduction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Ericsson Machine Vision Codec</a:t>
            </a:r>
          </a:p>
          <a:p>
            <a:pPr marL="730250" lvl="1" indent="-457200">
              <a:buFont typeface="+mj-lt"/>
              <a:buAutoNum type="alphaLcParenR"/>
            </a:pPr>
            <a:r>
              <a:rPr lang="en-US" dirty="0"/>
              <a:t>Overview</a:t>
            </a:r>
          </a:p>
          <a:p>
            <a:pPr marL="730250" lvl="1" indent="-457200">
              <a:buFont typeface="+mj-lt"/>
              <a:buAutoNum type="alphaLcParenR"/>
            </a:pPr>
            <a:r>
              <a:rPr lang="en-US" dirty="0"/>
              <a:t>The encoder</a:t>
            </a:r>
          </a:p>
          <a:p>
            <a:pPr marL="730250" lvl="1" indent="-457200">
              <a:buFont typeface="+mj-lt"/>
              <a:buAutoNum type="alphaLcParenR"/>
            </a:pPr>
            <a:r>
              <a:rPr lang="en-US" dirty="0"/>
              <a:t>The configuration</a:t>
            </a:r>
          </a:p>
          <a:p>
            <a:pPr marL="730250" lvl="1" indent="-457200">
              <a:buFont typeface="+mj-lt"/>
              <a:buAutoNum type="alphaLcParenR"/>
            </a:pPr>
            <a:r>
              <a:rPr lang="en-US" dirty="0"/>
              <a:t>The decoder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Test results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Requirements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Conclusion and discussion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709959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06D82EC-811D-454E-9DFF-2EEC63AD50B4}"/>
              </a:ext>
            </a:extLst>
          </p:cNvPr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1. 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CFE1E9-2446-4327-A152-D121E1DA7E8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Call for Proposals issued in April 2022</a:t>
            </a:r>
          </a:p>
          <a:p>
            <a:r>
              <a:rPr lang="en-US" dirty="0"/>
              <a:t>Reference point is VTM-12</a:t>
            </a:r>
          </a:p>
          <a:p>
            <a:endParaRPr lang="en-US" dirty="0"/>
          </a:p>
          <a:p>
            <a:r>
              <a:rPr lang="en-US" dirty="0"/>
              <a:t>Off-the-shelf VTM is not ideal for VCM</a:t>
            </a:r>
          </a:p>
          <a:p>
            <a:pPr lvl="1"/>
            <a:r>
              <a:rPr lang="en-US" dirty="0"/>
              <a:t>Optimized for PSNR and HVS</a:t>
            </a:r>
          </a:p>
          <a:p>
            <a:pPr lvl="1"/>
            <a:r>
              <a:rPr lang="en-US" dirty="0"/>
              <a:t>Not what VCM is looking for</a:t>
            </a:r>
          </a:p>
          <a:p>
            <a:pPr lvl="1"/>
            <a:endParaRPr lang="en-US" dirty="0"/>
          </a:p>
          <a:p>
            <a:r>
              <a:rPr lang="en-US" dirty="0"/>
              <a:t>Introducing Ericsson </a:t>
            </a:r>
            <a:r>
              <a:rPr lang="en-US"/>
              <a:t>Machine Vision Codec: </a:t>
            </a:r>
            <a:r>
              <a:rPr lang="en-US" dirty="0"/>
              <a:t>VVC optimized for VCM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604203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C47B147-FD69-4355-A103-2B7BC67105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2.a) EMVC: Overview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4460B21-7024-49A6-A751-66198C2EFD5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Input video is fed into an analyzer</a:t>
            </a:r>
          </a:p>
          <a:p>
            <a:pPr lvl="1"/>
            <a:r>
              <a:rPr lang="en-US" dirty="0"/>
              <a:t>Neural network such as Faster R-CNN, Mask R-CNN or JDE-1088x608</a:t>
            </a:r>
          </a:p>
          <a:p>
            <a:r>
              <a:rPr lang="en-US" dirty="0"/>
              <a:t>Analyzer produces a list of objects</a:t>
            </a:r>
          </a:p>
          <a:p>
            <a:pPr lvl="1"/>
            <a:r>
              <a:rPr lang="en-US" dirty="0"/>
              <a:t>Contains description of all objects in each frame</a:t>
            </a:r>
          </a:p>
          <a:p>
            <a:r>
              <a:rPr lang="en-US" dirty="0"/>
              <a:t>Input video and list of objects are fed into the encoder</a:t>
            </a:r>
          </a:p>
          <a:p>
            <a:r>
              <a:rPr lang="en-US" dirty="0"/>
              <a:t>Encoder uses an algorithm to determine QP offset for each CTU</a:t>
            </a:r>
          </a:p>
          <a:p>
            <a:r>
              <a:rPr lang="en-US" dirty="0"/>
              <a:t>QP offset signaled with delta QP mechanism</a:t>
            </a:r>
          </a:p>
          <a:p>
            <a:r>
              <a:rPr lang="en-US" dirty="0"/>
              <a:t>VVC-compliant bitstreams</a:t>
            </a:r>
          </a:p>
          <a:p>
            <a:pPr lvl="1"/>
            <a:r>
              <a:rPr lang="en-US" dirty="0"/>
              <a:t>Can be decoded with any VVC decoder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7CB1DE7-0F95-47D6-8D0F-CA25C65E13A4}"/>
              </a:ext>
            </a:extLst>
          </p:cNvPr>
          <p:cNvGrpSpPr/>
          <p:nvPr/>
        </p:nvGrpSpPr>
        <p:grpSpPr>
          <a:xfrm>
            <a:off x="6240464" y="1960053"/>
            <a:ext cx="5472112" cy="4056254"/>
            <a:chOff x="439387" y="1104405"/>
            <a:chExt cx="4720442" cy="2348345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957F14A2-1BEE-4E32-A904-A051BFA48B4B}"/>
                </a:ext>
              </a:extLst>
            </p:cNvPr>
            <p:cNvGrpSpPr/>
            <p:nvPr/>
          </p:nvGrpSpPr>
          <p:grpSpPr>
            <a:xfrm>
              <a:off x="439387" y="1104405"/>
              <a:ext cx="1686296" cy="1240972"/>
              <a:chOff x="439387" y="1104405"/>
              <a:chExt cx="1686296" cy="1240972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9DFE09DB-6825-4A65-BA4B-5DADFE2B2E37}"/>
                  </a:ext>
                </a:extLst>
              </p:cNvPr>
              <p:cNvSpPr/>
              <p:nvPr/>
            </p:nvSpPr>
            <p:spPr>
              <a:xfrm>
                <a:off x="439387" y="1104405"/>
                <a:ext cx="1229096" cy="783772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3EF924B5-5E7F-46AA-9FA5-4C2534A52C1C}"/>
                  </a:ext>
                </a:extLst>
              </p:cNvPr>
              <p:cNvSpPr/>
              <p:nvPr/>
            </p:nvSpPr>
            <p:spPr>
              <a:xfrm>
                <a:off x="591787" y="1256805"/>
                <a:ext cx="1229096" cy="783772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087B15F0-4D3F-4E97-A843-D8E5AEAB5EE6}"/>
                  </a:ext>
                </a:extLst>
              </p:cNvPr>
              <p:cNvSpPr/>
              <p:nvPr/>
            </p:nvSpPr>
            <p:spPr>
              <a:xfrm>
                <a:off x="744187" y="1409205"/>
                <a:ext cx="1229096" cy="783772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90F1CACD-D215-4C1F-83BA-217F674CF4B5}"/>
                  </a:ext>
                </a:extLst>
              </p:cNvPr>
              <p:cNvSpPr/>
              <p:nvPr/>
            </p:nvSpPr>
            <p:spPr>
              <a:xfrm>
                <a:off x="896587" y="1561605"/>
                <a:ext cx="1229096" cy="783772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Video frames</a:t>
                </a:r>
              </a:p>
            </p:txBody>
          </p:sp>
        </p:grp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77300A33-DB76-4B29-9126-4232293BC442}"/>
                </a:ext>
              </a:extLst>
            </p:cNvPr>
            <p:cNvSpPr/>
            <p:nvPr/>
          </p:nvSpPr>
          <p:spPr>
            <a:xfrm>
              <a:off x="3028208" y="1353787"/>
              <a:ext cx="1229096" cy="783772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Analyzer</a:t>
              </a:r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F01F51AB-C7CA-413B-B2DC-F8B08D3CF7B1}"/>
                </a:ext>
              </a:extLst>
            </p:cNvPr>
            <p:cNvSpPr/>
            <p:nvPr/>
          </p:nvSpPr>
          <p:spPr>
            <a:xfrm>
              <a:off x="3028208" y="2668978"/>
              <a:ext cx="1229096" cy="783772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Encoder</a:t>
              </a:r>
            </a:p>
          </p:txBody>
        </p:sp>
        <p:cxnSp>
          <p:nvCxnSpPr>
            <p:cNvPr id="25" name="Connector: Elbow 24">
              <a:extLst>
                <a:ext uri="{FF2B5EF4-FFF2-40B4-BE49-F238E27FC236}">
                  <a16:creationId xmlns:a16="http://schemas.microsoft.com/office/drawing/2014/main" id="{5BFC7461-8C39-46E5-92E8-902969C2B172}"/>
                </a:ext>
              </a:extLst>
            </p:cNvPr>
            <p:cNvCxnSpPr>
              <a:stCxn id="34" idx="2"/>
              <a:endCxn id="24" idx="1"/>
            </p:cNvCxnSpPr>
            <p:nvPr/>
          </p:nvCxnSpPr>
          <p:spPr>
            <a:xfrm rot="16200000" flipH="1">
              <a:off x="1911928" y="1944583"/>
              <a:ext cx="715487" cy="1517073"/>
            </a:xfrm>
            <a:prstGeom prst="bentConnector2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75677A24-DE8E-4746-A5E2-0A6A5D13DA19}"/>
                </a:ext>
              </a:extLst>
            </p:cNvPr>
            <p:cNvCxnSpPr>
              <a:cxnSpLocks/>
              <a:endCxn id="23" idx="1"/>
            </p:cNvCxnSpPr>
            <p:nvPr/>
          </p:nvCxnSpPr>
          <p:spPr>
            <a:xfrm>
              <a:off x="2125683" y="1745673"/>
              <a:ext cx="90252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AE21DE32-CDCA-4F24-86C8-1DA7EF373025}"/>
                </a:ext>
              </a:extLst>
            </p:cNvPr>
            <p:cNvCxnSpPr>
              <a:cxnSpLocks/>
              <a:stCxn id="23" idx="2"/>
              <a:endCxn id="24" idx="0"/>
            </p:cNvCxnSpPr>
            <p:nvPr/>
          </p:nvCxnSpPr>
          <p:spPr>
            <a:xfrm>
              <a:off x="3642756" y="2137559"/>
              <a:ext cx="0" cy="53141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5F1EBB32-ADF1-461A-9CC2-FAECF9A5EFFB}"/>
                </a:ext>
              </a:extLst>
            </p:cNvPr>
            <p:cNvCxnSpPr>
              <a:cxnSpLocks/>
              <a:stCxn id="24" idx="3"/>
            </p:cNvCxnSpPr>
            <p:nvPr/>
          </p:nvCxnSpPr>
          <p:spPr>
            <a:xfrm>
              <a:off x="4257304" y="3060864"/>
              <a:ext cx="90252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624EA82-B244-4BC5-B35F-BED4E46BEBEF}"/>
                </a:ext>
              </a:extLst>
            </p:cNvPr>
            <p:cNvSpPr txBox="1"/>
            <p:nvPr/>
          </p:nvSpPr>
          <p:spPr>
            <a:xfrm>
              <a:off x="3601192" y="2203213"/>
              <a:ext cx="944090" cy="338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List of objects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A6CCF15-60AA-4061-A641-2982F0C7DEE3}"/>
                </a:ext>
              </a:extLst>
            </p:cNvPr>
            <p:cNvSpPr txBox="1"/>
            <p:nvPr/>
          </p:nvSpPr>
          <p:spPr>
            <a:xfrm>
              <a:off x="4257303" y="2814642"/>
              <a:ext cx="902526" cy="1960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Bitstream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565398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121C2-3DD5-4A6F-BDE5-DE5E6957DD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2.b) EMVC: Encoder changes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4A2BE0-804B-4271-A704-235CAFDE8AB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Algorithm to categorize each CTU in each frame</a:t>
            </a:r>
          </a:p>
          <a:p>
            <a:r>
              <a:rPr lang="en-US" dirty="0"/>
              <a:t>Two thresholds:</a:t>
            </a:r>
          </a:p>
          <a:p>
            <a:pPr lvl="1"/>
            <a:r>
              <a:rPr lang="en-US" sz="2000" dirty="0"/>
              <a:t>T</a:t>
            </a:r>
            <a:r>
              <a:rPr lang="en-US" sz="2000" baseline="-25000" dirty="0"/>
              <a:t>C </a:t>
            </a:r>
            <a:r>
              <a:rPr lang="en-US" dirty="0"/>
              <a:t>: certainty threshold: objects with score less than </a:t>
            </a:r>
            <a:r>
              <a:rPr lang="en-US" sz="2000" dirty="0"/>
              <a:t>T</a:t>
            </a:r>
            <a:r>
              <a:rPr lang="en-US" sz="2000" baseline="-25000" dirty="0"/>
              <a:t>C</a:t>
            </a:r>
            <a:r>
              <a:rPr lang="en-US" dirty="0"/>
              <a:t> are ignored</a:t>
            </a:r>
          </a:p>
          <a:p>
            <a:pPr lvl="1"/>
            <a:r>
              <a:rPr lang="en-US" sz="2000" dirty="0"/>
              <a:t>T</a:t>
            </a:r>
            <a:r>
              <a:rPr lang="en-US" sz="2000" baseline="-25000" dirty="0"/>
              <a:t>L</a:t>
            </a:r>
            <a:r>
              <a:rPr lang="en-US" dirty="0"/>
              <a:t>: large object threshold: if the objects covers more pixels than </a:t>
            </a:r>
            <a:r>
              <a:rPr lang="en-US" sz="2000" dirty="0"/>
              <a:t>T</a:t>
            </a:r>
            <a:r>
              <a:rPr lang="en-US" sz="2000" baseline="-25000" dirty="0"/>
              <a:t>L</a:t>
            </a:r>
            <a:r>
              <a:rPr lang="en-US" dirty="0"/>
              <a:t>, it is considered large</a:t>
            </a:r>
          </a:p>
          <a:p>
            <a:r>
              <a:rPr lang="en-US" dirty="0"/>
              <a:t>Assign QP offset based on category</a:t>
            </a:r>
          </a:p>
          <a:p>
            <a:r>
              <a:rPr lang="en-US" dirty="0"/>
              <a:t>Default values:</a:t>
            </a:r>
          </a:p>
          <a:p>
            <a:pPr lvl="1"/>
            <a:r>
              <a:rPr lang="en-US" sz="2000" dirty="0"/>
              <a:t>T</a:t>
            </a:r>
            <a:r>
              <a:rPr lang="en-US" sz="2000" baseline="-25000" dirty="0"/>
              <a:t>C</a:t>
            </a:r>
            <a:r>
              <a:rPr lang="en-US" dirty="0"/>
              <a:t>: 0.5</a:t>
            </a:r>
          </a:p>
          <a:p>
            <a:pPr lvl="1"/>
            <a:r>
              <a:rPr lang="en-US" sz="2000" dirty="0"/>
              <a:t>T</a:t>
            </a:r>
            <a:r>
              <a:rPr lang="en-US" sz="2000" baseline="-25000" dirty="0"/>
              <a:t>L </a:t>
            </a:r>
            <a:r>
              <a:rPr lang="en-US" dirty="0"/>
              <a:t>: 150,000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AAE961-4E7D-42F4-8BC3-1E50A90B5160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6240463" y="1207364"/>
            <a:ext cx="5472112" cy="5388508"/>
          </a:xfrm>
          <a:ln w="19050">
            <a:solidFill>
              <a:srgbClr val="000082"/>
            </a:solidFill>
          </a:ln>
        </p:spPr>
        <p:txBody>
          <a:bodyPr anchor="ctr">
            <a:normAutofit fontScale="92500"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1600" dirty="0"/>
              <a:t>Assign all CTUs in the current picture to category A.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/>
              <a:t>Iterate over all objects in the current picture:</a:t>
            </a:r>
          </a:p>
          <a:p>
            <a:pPr marL="730250" lvl="1" indent="-457200">
              <a:buFont typeface="+mj-lt"/>
              <a:buAutoNum type="alphaLcPeriod"/>
            </a:pPr>
            <a:r>
              <a:rPr lang="en-US" sz="1600" dirty="0"/>
              <a:t>If the score is less than T</a:t>
            </a:r>
            <a:r>
              <a:rPr lang="en-US" sz="1600" baseline="-25000" dirty="0"/>
              <a:t>C</a:t>
            </a:r>
            <a:r>
              <a:rPr lang="en-US" sz="1600" dirty="0"/>
              <a:t>, continue with the next object. </a:t>
            </a:r>
          </a:p>
          <a:p>
            <a:pPr marL="730250" lvl="1" indent="-457200">
              <a:buFont typeface="+mj-lt"/>
              <a:buAutoNum type="alphaLcPeriod"/>
            </a:pPr>
            <a:r>
              <a:rPr lang="en-US" sz="1600" dirty="0"/>
              <a:t>Determine the size of the object and determine whether it is a large or a small object by comparing it against T</a:t>
            </a:r>
            <a:r>
              <a:rPr lang="en-US" sz="1600" baseline="-25000" dirty="0"/>
              <a:t>L</a:t>
            </a:r>
            <a:r>
              <a:rPr lang="en-US" sz="1600" dirty="0"/>
              <a:t>. </a:t>
            </a:r>
          </a:p>
          <a:p>
            <a:pPr marL="730250" lvl="1" indent="-457200">
              <a:buFont typeface="+mj-lt"/>
              <a:buAutoNum type="alphaLcPeriod"/>
            </a:pPr>
            <a:r>
              <a:rPr lang="en-US" sz="1600" dirty="0"/>
              <a:t>Iterate over all CTUs in the current picture:</a:t>
            </a:r>
          </a:p>
          <a:p>
            <a:pPr marL="1052512" lvl="2" indent="-514350">
              <a:buFont typeface="+mj-lt"/>
              <a:buAutoNum type="romanLcPeriod"/>
            </a:pPr>
            <a:r>
              <a:rPr lang="en-US" sz="1600" dirty="0"/>
              <a:t>If the object has no overlap with the current CTU, continue with the next CTU.</a:t>
            </a:r>
          </a:p>
          <a:p>
            <a:pPr marL="1052512" lvl="2" indent="-514350">
              <a:buFont typeface="+mj-lt"/>
              <a:buAutoNum type="romanLcPeriod"/>
            </a:pPr>
            <a:r>
              <a:rPr lang="en-US" sz="1600" dirty="0"/>
              <a:t>If the object is a large object and the CTU is assigned category B, continue with the next CTU.</a:t>
            </a:r>
          </a:p>
          <a:p>
            <a:pPr marL="1052512" lvl="2" indent="-514350">
              <a:buFont typeface="+mj-lt"/>
              <a:buAutoNum type="romanLcPeriod"/>
            </a:pPr>
            <a:r>
              <a:rPr lang="en-US" sz="1600" dirty="0"/>
              <a:t>If the object is a large object and the CTU is assigned category A, change the assignment to category B and continue with the next CTU.</a:t>
            </a:r>
          </a:p>
          <a:p>
            <a:pPr marL="1052512" lvl="2" indent="-514350">
              <a:buFont typeface="+mj-lt"/>
              <a:buAutoNum type="romanLcPeriod"/>
            </a:pPr>
            <a:r>
              <a:rPr lang="en-US" sz="1600" dirty="0"/>
              <a:t>Change the assignment of the current CTU to category C and continue with the next CTU.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/>
              <a:t>Assign the following QP offsets to each CTU:</a:t>
            </a:r>
          </a:p>
          <a:p>
            <a:pPr marL="787400" lvl="1" indent="-514350">
              <a:buFont typeface="+mj-lt"/>
              <a:buAutoNum type="alphaLcPeriod"/>
            </a:pPr>
            <a:r>
              <a:rPr lang="en-US" sz="1600" dirty="0"/>
              <a:t>Category A: +4</a:t>
            </a:r>
          </a:p>
          <a:p>
            <a:pPr marL="787400" lvl="1" indent="-514350">
              <a:buFont typeface="+mj-lt"/>
              <a:buAutoNum type="alphaLcPeriod"/>
            </a:pPr>
            <a:r>
              <a:rPr lang="en-US" sz="1600" dirty="0"/>
              <a:t>Category B: +2</a:t>
            </a:r>
          </a:p>
          <a:p>
            <a:pPr marL="787400" lvl="1" indent="-514350">
              <a:buFont typeface="+mj-lt"/>
              <a:buAutoNum type="alphaLcPeriod"/>
            </a:pPr>
            <a:r>
              <a:rPr lang="en-US" sz="1600" dirty="0"/>
              <a:t>Category C: 0</a:t>
            </a:r>
          </a:p>
        </p:txBody>
      </p:sp>
    </p:spTree>
    <p:extLst>
      <p:ext uri="{BB962C8B-B14F-4D97-AF65-F5344CB8AC3E}">
        <p14:creationId xmlns:p14="http://schemas.microsoft.com/office/powerpoint/2010/main" val="21711139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538BB-21AA-4E25-9ACB-C00C1F847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1081088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2.c) EMVC: Configuration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54D33B-3984-4CA8-B86F-4FFEA020A86D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6240463" y="1844674"/>
            <a:ext cx="5472112" cy="4392613"/>
          </a:xfrm>
        </p:spPr>
        <p:txBody>
          <a:bodyPr>
            <a:normAutofit/>
          </a:bodyPr>
          <a:lstStyle/>
          <a:p>
            <a:r>
              <a:rPr lang="en-US" dirty="0"/>
              <a:t>All Intra: no changes</a:t>
            </a:r>
          </a:p>
          <a:p>
            <a:r>
              <a:rPr lang="en-US" dirty="0"/>
              <a:t>Random Access: </a:t>
            </a:r>
          </a:p>
          <a:p>
            <a:pPr lvl="1"/>
            <a:r>
              <a:rPr lang="en-US" dirty="0"/>
              <a:t>Increase QP offset by 5 for frames on temporal layer 2 and higher</a:t>
            </a:r>
          </a:p>
          <a:p>
            <a:pPr lvl="1"/>
            <a:r>
              <a:rPr lang="en-US" dirty="0"/>
              <a:t>No changes on temporal layers 0 and 1</a:t>
            </a:r>
          </a:p>
          <a:p>
            <a:pPr lvl="1"/>
            <a:r>
              <a:rPr lang="en-US" dirty="0"/>
              <a:t>For GOP32: 30 frames coded with higher QP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CB944009-4481-4CF8-BF0B-09DFB42A6202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208797066"/>
              </p:ext>
            </p:extLst>
          </p:nvPr>
        </p:nvGraphicFramePr>
        <p:xfrm>
          <a:off x="479425" y="2164948"/>
          <a:ext cx="5472115" cy="3752069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1136311">
                  <a:extLst>
                    <a:ext uri="{9D8B030D-6E8A-4147-A177-3AD203B41FA5}">
                      <a16:colId xmlns:a16="http://schemas.microsoft.com/office/drawing/2014/main" val="2801928074"/>
                    </a:ext>
                  </a:extLst>
                </a:gridCol>
                <a:gridCol w="1993521">
                  <a:extLst>
                    <a:ext uri="{9D8B030D-6E8A-4147-A177-3AD203B41FA5}">
                      <a16:colId xmlns:a16="http://schemas.microsoft.com/office/drawing/2014/main" val="1721138570"/>
                    </a:ext>
                  </a:extLst>
                </a:gridCol>
                <a:gridCol w="1161358">
                  <a:extLst>
                    <a:ext uri="{9D8B030D-6E8A-4147-A177-3AD203B41FA5}">
                      <a16:colId xmlns:a16="http://schemas.microsoft.com/office/drawing/2014/main" val="3232043591"/>
                    </a:ext>
                  </a:extLst>
                </a:gridCol>
                <a:gridCol w="1180925">
                  <a:extLst>
                    <a:ext uri="{9D8B030D-6E8A-4147-A177-3AD203B41FA5}">
                      <a16:colId xmlns:a16="http://schemas.microsoft.com/office/drawing/2014/main" val="3123547375"/>
                    </a:ext>
                  </a:extLst>
                </a:gridCol>
              </a:tblGrid>
              <a:tr h="831184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700" dirty="0">
                          <a:effectLst/>
                        </a:rPr>
                        <a:t>Temporal layer</a:t>
                      </a:r>
                      <a:endParaRPr lang="sv-SE" sz="17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1055" marR="10105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700">
                          <a:effectLst/>
                        </a:rPr>
                        <a:t>Frames</a:t>
                      </a:r>
                      <a:endParaRPr lang="sv-SE" sz="17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1055" marR="10105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700" dirty="0">
                          <a:effectLst/>
                        </a:rPr>
                        <a:t>Original config (anchor)</a:t>
                      </a:r>
                      <a:endParaRPr lang="sv-SE" sz="17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1055" marR="10105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700">
                          <a:effectLst/>
                        </a:rPr>
                        <a:t>Modified config (EMVC)</a:t>
                      </a:r>
                      <a:endParaRPr lang="sv-SE" sz="17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1055" marR="101055" marT="0" marB="0"/>
                </a:tc>
                <a:extLst>
                  <a:ext uri="{0D108BD9-81ED-4DB2-BD59-A6C34878D82A}">
                    <a16:rowId xmlns:a16="http://schemas.microsoft.com/office/drawing/2014/main" val="3403771553"/>
                  </a:ext>
                </a:extLst>
              </a:tr>
              <a:tr h="314629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700" dirty="0">
                          <a:effectLst/>
                        </a:rPr>
                        <a:t>0</a:t>
                      </a:r>
                      <a:endParaRPr lang="sv-SE" sz="17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1055" marR="1010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700">
                          <a:effectLst/>
                        </a:rPr>
                        <a:t>32</a:t>
                      </a:r>
                      <a:endParaRPr lang="sv-SE" sz="17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1055" marR="1010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700">
                          <a:effectLst/>
                        </a:rPr>
                        <a:t>-1</a:t>
                      </a:r>
                      <a:endParaRPr lang="sv-SE" sz="17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1055" marR="1010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700">
                          <a:effectLst/>
                        </a:rPr>
                        <a:t>-1</a:t>
                      </a:r>
                      <a:endParaRPr lang="sv-SE" sz="17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1055" marR="101055" marT="0" marB="0" anchor="ctr"/>
                </a:tc>
                <a:extLst>
                  <a:ext uri="{0D108BD9-81ED-4DB2-BD59-A6C34878D82A}">
                    <a16:rowId xmlns:a16="http://schemas.microsoft.com/office/drawing/2014/main" val="45175924"/>
                  </a:ext>
                </a:extLst>
              </a:tr>
              <a:tr h="314629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700" dirty="0">
                          <a:effectLst/>
                        </a:rPr>
                        <a:t>1</a:t>
                      </a:r>
                      <a:endParaRPr lang="sv-SE" sz="17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1055" marR="1010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700" dirty="0">
                          <a:effectLst/>
                        </a:rPr>
                        <a:t>16</a:t>
                      </a:r>
                      <a:endParaRPr lang="sv-SE" sz="17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1055" marR="1010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700">
                          <a:effectLst/>
                        </a:rPr>
                        <a:t>0</a:t>
                      </a:r>
                      <a:endParaRPr lang="sv-SE" sz="17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1055" marR="1010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700">
                          <a:effectLst/>
                        </a:rPr>
                        <a:t>0</a:t>
                      </a:r>
                      <a:endParaRPr lang="sv-SE" sz="17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1055" marR="101055" marT="0" marB="0" anchor="ctr"/>
                </a:tc>
                <a:extLst>
                  <a:ext uri="{0D108BD9-81ED-4DB2-BD59-A6C34878D82A}">
                    <a16:rowId xmlns:a16="http://schemas.microsoft.com/office/drawing/2014/main" val="2917951211"/>
                  </a:ext>
                </a:extLst>
              </a:tr>
              <a:tr h="314629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700">
                          <a:effectLst/>
                        </a:rPr>
                        <a:t>2</a:t>
                      </a:r>
                      <a:endParaRPr lang="sv-SE" sz="17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1055" marR="1010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700">
                          <a:effectLst/>
                        </a:rPr>
                        <a:t>8, </a:t>
                      </a:r>
                      <a:r>
                        <a:rPr lang="en-US" sz="1700" dirty="0">
                          <a:effectLst/>
                        </a:rPr>
                        <a:t>24</a:t>
                      </a:r>
                      <a:endParaRPr lang="sv-SE" sz="17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1055" marR="1010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700">
                          <a:effectLst/>
                        </a:rPr>
                        <a:t>0</a:t>
                      </a:r>
                      <a:endParaRPr lang="sv-SE" sz="17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1055" marR="1010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700">
                          <a:effectLst/>
                        </a:rPr>
                        <a:t>5</a:t>
                      </a:r>
                      <a:endParaRPr lang="sv-SE" sz="17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1055" marR="101055" marT="0" marB="0" anchor="ctr"/>
                </a:tc>
                <a:extLst>
                  <a:ext uri="{0D108BD9-81ED-4DB2-BD59-A6C34878D82A}">
                    <a16:rowId xmlns:a16="http://schemas.microsoft.com/office/drawing/2014/main" val="731485752"/>
                  </a:ext>
                </a:extLst>
              </a:tr>
              <a:tr h="314629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700">
                          <a:effectLst/>
                        </a:rPr>
                        <a:t>3</a:t>
                      </a:r>
                      <a:endParaRPr lang="sv-SE" sz="17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1055" marR="1010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700">
                          <a:effectLst/>
                        </a:rPr>
                        <a:t>4, 12, 20, </a:t>
                      </a:r>
                      <a:r>
                        <a:rPr lang="en-US" sz="1700" dirty="0">
                          <a:effectLst/>
                        </a:rPr>
                        <a:t>28</a:t>
                      </a:r>
                      <a:endParaRPr lang="sv-SE" sz="17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1055" marR="1010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700">
                          <a:effectLst/>
                        </a:rPr>
                        <a:t>3</a:t>
                      </a:r>
                      <a:endParaRPr lang="sv-SE" sz="17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1055" marR="1010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700">
                          <a:effectLst/>
                        </a:rPr>
                        <a:t>8</a:t>
                      </a:r>
                      <a:endParaRPr lang="sv-SE" sz="17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1055" marR="101055" marT="0" marB="0" anchor="ctr"/>
                </a:tc>
                <a:extLst>
                  <a:ext uri="{0D108BD9-81ED-4DB2-BD59-A6C34878D82A}">
                    <a16:rowId xmlns:a16="http://schemas.microsoft.com/office/drawing/2014/main" val="4130505600"/>
                  </a:ext>
                </a:extLst>
              </a:tr>
              <a:tr h="572907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700">
                          <a:effectLst/>
                        </a:rPr>
                        <a:t>4</a:t>
                      </a:r>
                      <a:endParaRPr lang="sv-SE" sz="17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1055" marR="1010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700">
                          <a:effectLst/>
                        </a:rPr>
                        <a:t>2, 6, 10, 14, 18, 22, 24, </a:t>
                      </a:r>
                      <a:r>
                        <a:rPr lang="en-US" sz="1700" dirty="0">
                          <a:effectLst/>
                        </a:rPr>
                        <a:t>28</a:t>
                      </a:r>
                      <a:endParaRPr lang="sv-SE" sz="17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1055" marR="1010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700" dirty="0">
                          <a:effectLst/>
                        </a:rPr>
                        <a:t>5</a:t>
                      </a:r>
                      <a:endParaRPr lang="sv-SE" sz="17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1055" marR="1010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700">
                          <a:effectLst/>
                        </a:rPr>
                        <a:t>10</a:t>
                      </a:r>
                      <a:endParaRPr lang="sv-SE" sz="17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1055" marR="101055" marT="0" marB="0" anchor="ctr"/>
                </a:tc>
                <a:extLst>
                  <a:ext uri="{0D108BD9-81ED-4DB2-BD59-A6C34878D82A}">
                    <a16:rowId xmlns:a16="http://schemas.microsoft.com/office/drawing/2014/main" val="3966374851"/>
                  </a:ext>
                </a:extLst>
              </a:tr>
              <a:tr h="1089462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700">
                          <a:effectLst/>
                        </a:rPr>
                        <a:t>5</a:t>
                      </a:r>
                      <a:endParaRPr lang="sv-SE" sz="17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1055" marR="1010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700">
                          <a:effectLst/>
                        </a:rPr>
                        <a:t>1, 3, 5, 7, 9, 11, 13, 15, 17, 18, 19, 21, 23, 25, 27, 29, </a:t>
                      </a:r>
                      <a:r>
                        <a:rPr lang="en-US" sz="1700" dirty="0">
                          <a:effectLst/>
                        </a:rPr>
                        <a:t>31</a:t>
                      </a:r>
                      <a:endParaRPr lang="sv-SE" sz="17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1055" marR="1010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700" dirty="0">
                          <a:effectLst/>
                        </a:rPr>
                        <a:t>6</a:t>
                      </a:r>
                      <a:endParaRPr lang="sv-SE" sz="17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1055" marR="10105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700" dirty="0">
                          <a:effectLst/>
                        </a:rPr>
                        <a:t>11</a:t>
                      </a:r>
                      <a:endParaRPr lang="sv-SE" sz="17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1055" marR="101055" marT="0" marB="0" anchor="ctr"/>
                </a:tc>
                <a:extLst>
                  <a:ext uri="{0D108BD9-81ED-4DB2-BD59-A6C34878D82A}">
                    <a16:rowId xmlns:a16="http://schemas.microsoft.com/office/drawing/2014/main" val="23190013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4828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DBBA97-5533-4FEF-942C-9F7D5F591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2.d) The decoder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8C7647-D396-4E17-B76B-2A2680ED411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No changes made!</a:t>
            </a:r>
          </a:p>
          <a:p>
            <a:r>
              <a:rPr lang="en-US" dirty="0"/>
              <a:t>No postprocessing</a:t>
            </a:r>
          </a:p>
          <a:p>
            <a:r>
              <a:rPr lang="en-US" dirty="0"/>
              <a:t>EMVC bitstreams can be decoded with any VVC decoder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AD0762-73C9-4C95-9D6D-8F3CF26BD365}"/>
              </a:ext>
            </a:extLst>
          </p:cNvPr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861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E842D-A9A3-4330-85AB-767C1C9F5F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3. Test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13F8CD-7254-4056-A075-6CD4AD2F7AE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Only mandatory results included</a:t>
            </a:r>
          </a:p>
          <a:p>
            <a:pPr lvl="1"/>
            <a:r>
              <a:rPr lang="en-US" dirty="0"/>
              <a:t>No downscaled results</a:t>
            </a:r>
          </a:p>
          <a:p>
            <a:r>
              <a:rPr lang="en-US" dirty="0"/>
              <a:t>Per task:</a:t>
            </a:r>
          </a:p>
          <a:p>
            <a:pPr lvl="1"/>
            <a:r>
              <a:rPr lang="en-US" dirty="0"/>
              <a:t>Detection: -23.65%</a:t>
            </a:r>
          </a:p>
          <a:p>
            <a:pPr lvl="1"/>
            <a:r>
              <a:rPr lang="en-US" dirty="0"/>
              <a:t>Segmentation: -24.34%</a:t>
            </a:r>
          </a:p>
          <a:p>
            <a:pPr lvl="1"/>
            <a:r>
              <a:rPr lang="en-US" dirty="0"/>
              <a:t>Tracking: -22.92%</a:t>
            </a:r>
          </a:p>
          <a:p>
            <a:r>
              <a:rPr lang="en-US" dirty="0"/>
              <a:t>Per source type:</a:t>
            </a:r>
          </a:p>
          <a:p>
            <a:pPr lvl="1"/>
            <a:r>
              <a:rPr lang="en-US" dirty="0"/>
              <a:t>Video: -23.42%</a:t>
            </a:r>
          </a:p>
          <a:p>
            <a:pPr lvl="1"/>
            <a:r>
              <a:rPr lang="en-US" dirty="0"/>
              <a:t>Image: -23.87%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11C678B6-6027-4446-B74F-39B40674585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8116879"/>
              </p:ext>
            </p:extLst>
          </p:nvPr>
        </p:nvGraphicFramePr>
        <p:xfrm>
          <a:off x="6240463" y="912019"/>
          <a:ext cx="5472112" cy="16764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368028">
                  <a:extLst>
                    <a:ext uri="{9D8B030D-6E8A-4147-A177-3AD203B41FA5}">
                      <a16:colId xmlns:a16="http://schemas.microsoft.com/office/drawing/2014/main" val="4157996765"/>
                    </a:ext>
                  </a:extLst>
                </a:gridCol>
                <a:gridCol w="1270038">
                  <a:extLst>
                    <a:ext uri="{9D8B030D-6E8A-4147-A177-3AD203B41FA5}">
                      <a16:colId xmlns:a16="http://schemas.microsoft.com/office/drawing/2014/main" val="4152738345"/>
                    </a:ext>
                  </a:extLst>
                </a:gridCol>
                <a:gridCol w="1466018">
                  <a:extLst>
                    <a:ext uri="{9D8B030D-6E8A-4147-A177-3AD203B41FA5}">
                      <a16:colId xmlns:a16="http://schemas.microsoft.com/office/drawing/2014/main" val="2803962656"/>
                    </a:ext>
                  </a:extLst>
                </a:gridCol>
                <a:gridCol w="1368028">
                  <a:extLst>
                    <a:ext uri="{9D8B030D-6E8A-4147-A177-3AD203B41FA5}">
                      <a16:colId xmlns:a16="http://schemas.microsoft.com/office/drawing/2014/main" val="44084172"/>
                    </a:ext>
                  </a:extLst>
                </a:gridCol>
              </a:tblGrid>
              <a:tr h="127668">
                <a:tc>
                  <a:txBody>
                    <a:bodyPr/>
                    <a:lstStyle/>
                    <a:p>
                      <a:r>
                        <a:rPr lang="en-US" sz="1600" dirty="0"/>
                        <a:t>EMVC result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Detection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Segmentation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Tracking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5343657"/>
                  </a:ext>
                </a:extLst>
              </a:tr>
              <a:tr h="127668">
                <a:tc>
                  <a:txBody>
                    <a:bodyPr/>
                    <a:lstStyle/>
                    <a:p>
                      <a:r>
                        <a:rPr lang="en-US" sz="1600" err="1"/>
                        <a:t>OpenImages</a:t>
                      </a:r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818"/>
                          </a:solidFill>
                          <a:effectLst/>
                          <a:uLnTx/>
                          <a:uFillTx/>
                          <a:latin typeface="Ericsson Hilda"/>
                          <a:ea typeface="+mn-ea"/>
                          <a:cs typeface="+mn-cs"/>
                        </a:rPr>
                        <a:t>-8.65%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818"/>
                          </a:solidFill>
                          <a:effectLst/>
                          <a:uLnTx/>
                          <a:uFillTx/>
                          <a:latin typeface="Ericsson Hilda"/>
                          <a:ea typeface="+mn-ea"/>
                          <a:cs typeface="+mn-cs"/>
                        </a:rPr>
                        <a:t>-10.96%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--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6356240"/>
                  </a:ext>
                </a:extLst>
              </a:tr>
              <a:tr h="127668">
                <a:tc>
                  <a:txBody>
                    <a:bodyPr/>
                    <a:lstStyle/>
                    <a:p>
                      <a:r>
                        <a:rPr lang="en-US" sz="1600"/>
                        <a:t>TVD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818"/>
                          </a:solidFill>
                          <a:effectLst/>
                          <a:uLnTx/>
                          <a:uFillTx/>
                        </a:rPr>
                        <a:t>-31.20%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81818"/>
                        </a:solidFill>
                        <a:effectLst/>
                        <a:uLnTx/>
                        <a:uFillTx/>
                        <a:latin typeface="Ericsson Hilda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818"/>
                          </a:solidFill>
                          <a:effectLst/>
                          <a:uLnTx/>
                          <a:uFillTx/>
                        </a:rPr>
                        <a:t>-37.72%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81818"/>
                        </a:solidFill>
                        <a:effectLst/>
                        <a:uLnTx/>
                        <a:uFillTx/>
                        <a:latin typeface="Ericsson Hilda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818"/>
                          </a:solidFill>
                          <a:effectLst/>
                          <a:uLnTx/>
                          <a:uFillTx/>
                          <a:latin typeface="Ericsson Hilda"/>
                          <a:ea typeface="+mn-ea"/>
                          <a:cs typeface="+mn-cs"/>
                        </a:rPr>
                        <a:t>-22.92%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7480562"/>
                  </a:ext>
                </a:extLst>
              </a:tr>
              <a:tr h="127668">
                <a:tc>
                  <a:txBody>
                    <a:bodyPr/>
                    <a:lstStyle/>
                    <a:p>
                      <a:r>
                        <a:rPr lang="en-US" sz="1600" dirty="0"/>
                        <a:t>FLIR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-30.84% 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/>
                        <a:t>--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5508211"/>
                  </a:ext>
                </a:extLst>
              </a:tr>
              <a:tr h="127668">
                <a:tc>
                  <a:txBody>
                    <a:bodyPr/>
                    <a:lstStyle/>
                    <a:p>
                      <a:r>
                        <a:rPr lang="en-US" sz="1600" dirty="0"/>
                        <a:t>SFU-HW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0" dirty="0"/>
                        <a:t>-23.92</a:t>
                      </a:r>
                      <a:r>
                        <a:rPr lang="en-US" sz="1600" dirty="0"/>
                        <a:t>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--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1398295"/>
                  </a:ext>
                </a:extLst>
              </a:tr>
            </a:tbl>
          </a:graphicData>
        </a:graphic>
      </p:graphicFrame>
      <p:graphicFrame>
        <p:nvGraphicFramePr>
          <p:cNvPr id="6" name="Content Placeholder 4">
            <a:extLst>
              <a:ext uri="{FF2B5EF4-FFF2-40B4-BE49-F238E27FC236}">
                <a16:creationId xmlns:a16="http://schemas.microsoft.com/office/drawing/2014/main" id="{DE1C8F52-9B60-43BC-B699-76C20110EFC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8458645"/>
              </p:ext>
            </p:extLst>
          </p:nvPr>
        </p:nvGraphicFramePr>
        <p:xfrm>
          <a:off x="6240463" y="2732087"/>
          <a:ext cx="5472112" cy="16764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368028">
                  <a:extLst>
                    <a:ext uri="{9D8B030D-6E8A-4147-A177-3AD203B41FA5}">
                      <a16:colId xmlns:a16="http://schemas.microsoft.com/office/drawing/2014/main" val="4157996765"/>
                    </a:ext>
                  </a:extLst>
                </a:gridCol>
                <a:gridCol w="1270038">
                  <a:extLst>
                    <a:ext uri="{9D8B030D-6E8A-4147-A177-3AD203B41FA5}">
                      <a16:colId xmlns:a16="http://schemas.microsoft.com/office/drawing/2014/main" val="4152738345"/>
                    </a:ext>
                  </a:extLst>
                </a:gridCol>
                <a:gridCol w="1466018">
                  <a:extLst>
                    <a:ext uri="{9D8B030D-6E8A-4147-A177-3AD203B41FA5}">
                      <a16:colId xmlns:a16="http://schemas.microsoft.com/office/drawing/2014/main" val="2803962656"/>
                    </a:ext>
                  </a:extLst>
                </a:gridCol>
                <a:gridCol w="1368028">
                  <a:extLst>
                    <a:ext uri="{9D8B030D-6E8A-4147-A177-3AD203B41FA5}">
                      <a16:colId xmlns:a16="http://schemas.microsoft.com/office/drawing/2014/main" val="44084172"/>
                    </a:ext>
                  </a:extLst>
                </a:gridCol>
              </a:tblGrid>
              <a:tr h="127668">
                <a:tc>
                  <a:txBody>
                    <a:bodyPr/>
                    <a:lstStyle/>
                    <a:p>
                      <a:r>
                        <a:rPr lang="en-US" sz="1600" dirty="0"/>
                        <a:t>Enc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Detection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Segmentation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Tracking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5343657"/>
                  </a:ext>
                </a:extLst>
              </a:tr>
              <a:tr h="127668">
                <a:tc>
                  <a:txBody>
                    <a:bodyPr/>
                    <a:lstStyle/>
                    <a:p>
                      <a:r>
                        <a:rPr lang="en-US" sz="1600" err="1"/>
                        <a:t>OpenImages</a:t>
                      </a:r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818"/>
                          </a:solidFill>
                          <a:effectLst/>
                          <a:uLnTx/>
                          <a:uFillTx/>
                        </a:rPr>
                        <a:t>0.82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81818"/>
                        </a:solidFill>
                        <a:effectLst/>
                        <a:uLnTx/>
                        <a:uFillTx/>
                        <a:latin typeface="Ericsson Hilda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818"/>
                          </a:solidFill>
                          <a:effectLst/>
                          <a:uLnTx/>
                          <a:uFillTx/>
                        </a:rPr>
                        <a:t>0.89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81818"/>
                        </a:solidFill>
                        <a:effectLst/>
                        <a:uLnTx/>
                        <a:uFillTx/>
                        <a:latin typeface="Ericsson Hilda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--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6356240"/>
                  </a:ext>
                </a:extLst>
              </a:tr>
              <a:tr h="127668">
                <a:tc>
                  <a:txBody>
                    <a:bodyPr/>
                    <a:lstStyle/>
                    <a:p>
                      <a:r>
                        <a:rPr lang="en-US" sz="1600" dirty="0"/>
                        <a:t>TVD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818"/>
                          </a:solidFill>
                          <a:effectLst/>
                          <a:uLnTx/>
                          <a:uFillTx/>
                        </a:rPr>
                        <a:t>0.83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81818"/>
                        </a:solidFill>
                        <a:effectLst/>
                        <a:uLnTx/>
                        <a:uFillTx/>
                        <a:latin typeface="Ericsson Hilda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818"/>
                          </a:solidFill>
                          <a:effectLst/>
                          <a:uLnTx/>
                          <a:uFillTx/>
                        </a:rPr>
                        <a:t>0.83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81818"/>
                        </a:solidFill>
                        <a:effectLst/>
                        <a:uLnTx/>
                        <a:uFillTx/>
                        <a:latin typeface="Ericsson Hilda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818"/>
                          </a:solidFill>
                          <a:effectLst/>
                          <a:uLnTx/>
                          <a:uFillTx/>
                        </a:rPr>
                        <a:t>0.67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81818"/>
                        </a:solidFill>
                        <a:effectLst/>
                        <a:uLnTx/>
                        <a:uFillTx/>
                        <a:latin typeface="Ericsson Hilda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7480562"/>
                  </a:ext>
                </a:extLst>
              </a:tr>
              <a:tr h="127668">
                <a:tc>
                  <a:txBody>
                    <a:bodyPr/>
                    <a:lstStyle/>
                    <a:p>
                      <a:r>
                        <a:rPr lang="en-US" sz="1600" dirty="0"/>
                        <a:t>FLIR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1.03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--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5508211"/>
                  </a:ext>
                </a:extLst>
              </a:tr>
              <a:tr h="127668">
                <a:tc>
                  <a:txBody>
                    <a:bodyPr/>
                    <a:lstStyle/>
                    <a:p>
                      <a:r>
                        <a:rPr lang="en-US" sz="1600" dirty="0"/>
                        <a:t>SFU-HW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0.78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--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1398295"/>
                  </a:ext>
                </a:extLst>
              </a:tr>
            </a:tbl>
          </a:graphicData>
        </a:graphic>
      </p:graphicFrame>
      <p:graphicFrame>
        <p:nvGraphicFramePr>
          <p:cNvPr id="7" name="Content Placeholder 4">
            <a:extLst>
              <a:ext uri="{FF2B5EF4-FFF2-40B4-BE49-F238E27FC236}">
                <a16:creationId xmlns:a16="http://schemas.microsoft.com/office/drawing/2014/main" id="{A06AB827-155F-4D62-8ED6-4AB390E1B0A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9884384"/>
              </p:ext>
            </p:extLst>
          </p:nvPr>
        </p:nvGraphicFramePr>
        <p:xfrm>
          <a:off x="6240463" y="4560887"/>
          <a:ext cx="5472112" cy="16764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368028">
                  <a:extLst>
                    <a:ext uri="{9D8B030D-6E8A-4147-A177-3AD203B41FA5}">
                      <a16:colId xmlns:a16="http://schemas.microsoft.com/office/drawing/2014/main" val="4157996765"/>
                    </a:ext>
                  </a:extLst>
                </a:gridCol>
                <a:gridCol w="1270038">
                  <a:extLst>
                    <a:ext uri="{9D8B030D-6E8A-4147-A177-3AD203B41FA5}">
                      <a16:colId xmlns:a16="http://schemas.microsoft.com/office/drawing/2014/main" val="4152738345"/>
                    </a:ext>
                  </a:extLst>
                </a:gridCol>
                <a:gridCol w="1466018">
                  <a:extLst>
                    <a:ext uri="{9D8B030D-6E8A-4147-A177-3AD203B41FA5}">
                      <a16:colId xmlns:a16="http://schemas.microsoft.com/office/drawing/2014/main" val="2803962656"/>
                    </a:ext>
                  </a:extLst>
                </a:gridCol>
                <a:gridCol w="1368028">
                  <a:extLst>
                    <a:ext uri="{9D8B030D-6E8A-4147-A177-3AD203B41FA5}">
                      <a16:colId xmlns:a16="http://schemas.microsoft.com/office/drawing/2014/main" val="44084172"/>
                    </a:ext>
                  </a:extLst>
                </a:gridCol>
              </a:tblGrid>
              <a:tr h="127668">
                <a:tc>
                  <a:txBody>
                    <a:bodyPr/>
                    <a:lstStyle/>
                    <a:p>
                      <a:r>
                        <a:rPr lang="en-US" sz="1600" dirty="0"/>
                        <a:t>Dec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Detection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Segmentation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/>
                        <a:t>Tracking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5343657"/>
                  </a:ext>
                </a:extLst>
              </a:tr>
              <a:tr h="127668">
                <a:tc>
                  <a:txBody>
                    <a:bodyPr/>
                    <a:lstStyle/>
                    <a:p>
                      <a:r>
                        <a:rPr lang="en-US" sz="1600" err="1"/>
                        <a:t>OpenImages</a:t>
                      </a:r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818"/>
                          </a:solidFill>
                          <a:effectLst/>
                          <a:uLnTx/>
                          <a:uFillTx/>
                        </a:rPr>
                        <a:t>0.96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81818"/>
                        </a:solidFill>
                        <a:effectLst/>
                        <a:uLnTx/>
                        <a:uFillTx/>
                        <a:latin typeface="Ericsson Hilda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818"/>
                          </a:solidFill>
                          <a:effectLst/>
                          <a:uLnTx/>
                          <a:uFillTx/>
                        </a:rPr>
                        <a:t>1.00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81818"/>
                        </a:solidFill>
                        <a:effectLst/>
                        <a:uLnTx/>
                        <a:uFillTx/>
                        <a:latin typeface="Ericsson Hilda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--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6356240"/>
                  </a:ext>
                </a:extLst>
              </a:tr>
              <a:tr h="127668">
                <a:tc>
                  <a:txBody>
                    <a:bodyPr/>
                    <a:lstStyle/>
                    <a:p>
                      <a:r>
                        <a:rPr lang="en-US" sz="1600"/>
                        <a:t>TVD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818"/>
                          </a:solidFill>
                          <a:effectLst/>
                          <a:uLnTx/>
                          <a:uFillTx/>
                        </a:rPr>
                        <a:t>1.05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81818"/>
                        </a:solidFill>
                        <a:effectLst/>
                        <a:uLnTx/>
                        <a:uFillTx/>
                        <a:latin typeface="Ericsson Hilda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818"/>
                          </a:solidFill>
                          <a:effectLst/>
                          <a:uLnTx/>
                          <a:uFillTx/>
                        </a:rPr>
                        <a:t>1.05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81818"/>
                        </a:solidFill>
                        <a:effectLst/>
                        <a:uLnTx/>
                        <a:uFillTx/>
                        <a:latin typeface="Ericsson Hilda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81818"/>
                          </a:solidFill>
                          <a:effectLst/>
                          <a:uLnTx/>
                          <a:uFillTx/>
                        </a:rPr>
                        <a:t>0.95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81818"/>
                        </a:solidFill>
                        <a:effectLst/>
                        <a:uLnTx/>
                        <a:uFillTx/>
                        <a:latin typeface="Ericsson Hilda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7480562"/>
                  </a:ext>
                </a:extLst>
              </a:tr>
              <a:tr h="127668">
                <a:tc>
                  <a:txBody>
                    <a:bodyPr/>
                    <a:lstStyle/>
                    <a:p>
                      <a:r>
                        <a:rPr lang="en-US" sz="1600" dirty="0"/>
                        <a:t>FLIR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0.99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/>
                        <a:t>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/>
                        <a:t>--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5508211"/>
                  </a:ext>
                </a:extLst>
              </a:tr>
              <a:tr h="127668">
                <a:tc>
                  <a:txBody>
                    <a:bodyPr/>
                    <a:lstStyle/>
                    <a:p>
                      <a:r>
                        <a:rPr lang="en-US" sz="1600" dirty="0"/>
                        <a:t>SFU-HW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0.85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/>
                        <a:t>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--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139829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E7B2C571-CF33-46F2-AFF1-A455603AEBBB}"/>
              </a:ext>
            </a:extLst>
          </p:cNvPr>
          <p:cNvSpPr txBox="1"/>
          <p:nvPr/>
        </p:nvSpPr>
        <p:spPr>
          <a:xfrm>
            <a:off x="6240463" y="6286055"/>
            <a:ext cx="5472112" cy="402591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r>
              <a:rPr lang="en-US" sz="1400" dirty="0">
                <a:latin typeface="+mn-lt"/>
              </a:rPr>
              <a:t>For FLIR, the result only includes the four lowest </a:t>
            </a:r>
            <a:r>
              <a:rPr lang="en-US" sz="1400" dirty="0" err="1">
                <a:latin typeface="+mn-lt"/>
              </a:rPr>
              <a:t>ratepoints</a:t>
            </a:r>
            <a:r>
              <a:rPr lang="en-US" sz="1400" dirty="0">
                <a:latin typeface="+mn-lt"/>
              </a:rPr>
              <a:t>, as including the highest two does not produce a monotonic RD-curve</a:t>
            </a:r>
            <a:endParaRPr kumimoji="0" lang="en-US" sz="12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46869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1970F7-AC70-4784-B8C5-862A535E49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But wait, there’s more!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07212-534C-4F16-AC54-1590D48B3CB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What happens if we use a different analyzer?</a:t>
            </a:r>
          </a:p>
          <a:p>
            <a:pPr lvl="1"/>
            <a:r>
              <a:rPr lang="en-US" dirty="0"/>
              <a:t>YOLOv3 off-the-shelf</a:t>
            </a:r>
          </a:p>
          <a:p>
            <a:pPr lvl="1"/>
            <a:r>
              <a:rPr lang="en-US" dirty="0"/>
              <a:t>Not retrained or changed</a:t>
            </a:r>
          </a:p>
          <a:p>
            <a:r>
              <a:rPr lang="en-US" dirty="0"/>
              <a:t>Tested for SFU-HW and TVD-tracking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4DB237BB-64BA-4967-AACA-5851BB7B631E}"/>
              </a:ext>
            </a:extLst>
          </p:cNvPr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2065179471"/>
              </p:ext>
            </p:extLst>
          </p:nvPr>
        </p:nvGraphicFramePr>
        <p:xfrm>
          <a:off x="6240463" y="2468880"/>
          <a:ext cx="5472112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3835">
                  <a:extLst>
                    <a:ext uri="{9D8B030D-6E8A-4147-A177-3AD203B41FA5}">
                      <a16:colId xmlns:a16="http://schemas.microsoft.com/office/drawing/2014/main" val="2214928175"/>
                    </a:ext>
                  </a:extLst>
                </a:gridCol>
                <a:gridCol w="1823835">
                  <a:extLst>
                    <a:ext uri="{9D8B030D-6E8A-4147-A177-3AD203B41FA5}">
                      <a16:colId xmlns:a16="http://schemas.microsoft.com/office/drawing/2014/main" val="1994893731"/>
                    </a:ext>
                  </a:extLst>
                </a:gridCol>
                <a:gridCol w="1824442">
                  <a:extLst>
                    <a:ext uri="{9D8B030D-6E8A-4147-A177-3AD203B41FA5}">
                      <a16:colId xmlns:a16="http://schemas.microsoft.com/office/drawing/2014/main" val="1560092686"/>
                    </a:ext>
                  </a:extLst>
                </a:gridCol>
              </a:tblGrid>
              <a:tr h="174913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</a:rPr>
                        <a:t>Dataset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</a:rPr>
                        <a:t>YOLOv3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</a:rPr>
                        <a:t>Original analyzer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7397876"/>
                  </a:ext>
                </a:extLst>
              </a:tr>
              <a:tr h="174913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</a:rPr>
                        <a:t>SFU-HW-objects-v1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</a:rPr>
                        <a:t>-22.6%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</a:pPr>
                      <a:r>
                        <a:rPr lang="en-US" sz="1800">
                          <a:effectLst/>
                        </a:rPr>
                        <a:t>-23.9%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829311"/>
                  </a:ext>
                </a:extLst>
              </a:tr>
              <a:tr h="174913">
                <a:tc>
                  <a:txBody>
                    <a:bodyPr/>
                    <a:lstStyle/>
                    <a:p>
                      <a:pPr algn="l"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</a:rPr>
                        <a:t>TVD (object tracking)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</a:rPr>
                        <a:t>-24.8%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</a:rPr>
                        <a:t>-22.9%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28006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7477469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10.xml><?xml version="1.0" encoding="utf-8"?>
<TemplafySlideFormConfiguration><![CDATA[{"formFields":[],"formDataEntries":[]}]]></TemplafySlideForm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2.xml><?xml version="1.0" encoding="utf-8"?>
<TemplafySlideFormConfiguration><![CDATA[{"formFields":[],"formDataEntries":[]}]]></TemplafySlideFormConfiguration>
</file>

<file path=customXml/item13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4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15.xml><?xml version="1.0" encoding="utf-8"?>
<TemplafySlideFormConfiguration><![CDATA[{"formFields":[],"formDataEntries":[]}]]></TemplafySlideFormConfiguration>
</file>

<file path=customXml/item2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3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hideIfNoUserInteractionRequired":false,"distinct":true,"required":false,"autoSelectFirstOption":false,"helpTexts":{"prefix":"","postfix":"If no external confidentiality class then please choose the blank value"},"spacing":{},"type":"dropDown","name":"ExternalConfidentialityLabel","label":"External Confidentiality label","fullyQualifiedName":"ExternalConfidentialityLabel"},{"column":"documentType","required":false,"placeholder":"","autoSelectFirstOption":false,"helpTexts":{"prefix":"","postfix":"If the document type differs from the default value, click on the X to delete and type/choose another type."},"spacing":{},"dataSource":"PowerPoint Document Type","type":"comboBox","name":"DocTypePresentation","label":"Document Type","fullyQualifiedName":"DocTypePresentation"},{"required":false,"placeholder":"","lines":0,"helpTexts":{"prefix":"","postfix":"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The language code will be appended to the Document No.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0Z23xTFlccU6jrXoWpY2KNUe8N6/wKJ8JgQb6qv2v6cMpWf8aCwjhW1wB9gk8BEw"},{"name":"ConfidentialityClass","value":"cT/FOwTWaPknrhRlNMh4SQ=="},{"name":"DocTypePresentation","value":"FRG4kM23Wp0hme5dW2a1kR9jd3Yy1ZTrfh/gt2gkoNw="},{"name":"LanguageCode","value":"5wlu7ZdPxHQj1W0w+yTNSg=="},{"name":"Date","value":"iafezsyMNl/9dxlnwVaojQ=="},{"name":"TemplateType","value":"PxVEvJY8nE7m/hY9622Sng=="},{"name":"DocTitle","value":"PxVEvJY8nE7m/hY9622Sng=="},{"name":"TotalPageNo","value":"PxVEvJY8nE7m/hY9622Sng=="},{"name":"Prepared","value":"365rvCWTQf//LuQLXdQFcqVH3GomdxWAv008Y9DBxiM="}]}]]></TemplafyFormConfiguration>
</file>

<file path=customXml/item4.xml><?xml version="1.0" encoding="utf-8"?>
<TemplafySlideFormConfiguration><![CDATA[{"formFields":[],"formDataEntries":[]}]]></TemplafySlideFormConfiguration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6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7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8661F604A9A64C9627B875CBEE0D49" ma:contentTypeVersion="15" ma:contentTypeDescription="Create a new document." ma:contentTypeScope="" ma:versionID="a479c757ef17ea2b01d6697cee2b70c6">
  <xsd:schema xmlns:xsd="http://www.w3.org/2001/XMLSchema" xmlns:xs="http://www.w3.org/2001/XMLSchema" xmlns:p="http://schemas.microsoft.com/office/2006/metadata/properties" xmlns:ns3="92e1255f-bb7b-4dc9-b051-584cc104eb44" xmlns:ns4="a6550eff-0fc9-443f-8e77-72cbcf778382" targetNamespace="http://schemas.microsoft.com/office/2006/metadata/properties" ma:root="true" ma:fieldsID="08df2d0f55032e4052d032aa8ec7ed1f" ns3:_="" ns4:_="">
    <xsd:import namespace="92e1255f-bb7b-4dc9-b051-584cc104eb44"/>
    <xsd:import namespace="a6550eff-0fc9-443f-8e77-72cbcf77838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1255f-bb7b-4dc9-b051-584cc104eb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550eff-0fc9-443f-8e77-72cbcf778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07958A4E-FAB1-42E4-B6B5-29B01F63F87B}">
  <ds:schemaRefs/>
</ds:datastoreItem>
</file>

<file path=customXml/itemProps10.xml><?xml version="1.0" encoding="utf-8"?>
<ds:datastoreItem xmlns:ds="http://schemas.openxmlformats.org/officeDocument/2006/customXml" ds:itemID="{822D38AD-8010-4CD3-BD6B-117CB8DF70A4}">
  <ds:schemaRefs/>
</ds:datastoreItem>
</file>

<file path=customXml/itemProps11.xml><?xml version="1.0" encoding="utf-8"?>
<ds:datastoreItem xmlns:ds="http://schemas.openxmlformats.org/officeDocument/2006/customXml" ds:itemID="{683FEB75-8CFA-449C-A6B1-B1E4A86A58A1}">
  <ds:schemaRefs/>
</ds:datastoreItem>
</file>

<file path=customXml/itemProps12.xml><?xml version="1.0" encoding="utf-8"?>
<ds:datastoreItem xmlns:ds="http://schemas.openxmlformats.org/officeDocument/2006/customXml" ds:itemID="{847502A6-7CBE-43AF-BDF6-4D4423521D8C}">
  <ds:schemaRefs/>
</ds:datastoreItem>
</file>

<file path=customXml/itemProps13.xml><?xml version="1.0" encoding="utf-8"?>
<ds:datastoreItem xmlns:ds="http://schemas.openxmlformats.org/officeDocument/2006/customXml" ds:itemID="{03AF3FDC-ACD1-46F3-A43E-782322DF9816}">
  <ds:schemaRefs/>
</ds:datastoreItem>
</file>

<file path=customXml/itemProps14.xml><?xml version="1.0" encoding="utf-8"?>
<ds:datastoreItem xmlns:ds="http://schemas.openxmlformats.org/officeDocument/2006/customXml" ds:itemID="{1CE36EA9-2186-4EB1-871A-8AE59C2A13BB}">
  <ds:schemaRefs/>
</ds:datastoreItem>
</file>

<file path=customXml/itemProps15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C09F197C-6A49-47D0-B877-F88807989676}">
  <ds:schemaRefs/>
</ds:datastoreItem>
</file>

<file path=customXml/itemProps3.xml><?xml version="1.0" encoding="utf-8"?>
<ds:datastoreItem xmlns:ds="http://schemas.openxmlformats.org/officeDocument/2006/customXml" ds:itemID="{D92C3DF5-A179-4E2D-BD20-07044B39171F}">
  <ds:schemaRefs/>
</ds:datastoreItem>
</file>

<file path=customXml/itemProps4.xml><?xml version="1.0" encoding="utf-8"?>
<ds:datastoreItem xmlns:ds="http://schemas.openxmlformats.org/officeDocument/2006/customXml" ds:itemID="{B9AEDDE3-EA02-4A8F-B8F8-0606A0AA45FC}">
  <ds:schemaRefs/>
</ds:datastoreItem>
</file>

<file path=customXml/itemProps5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6.xml><?xml version="1.0" encoding="utf-8"?>
<ds:datastoreItem xmlns:ds="http://schemas.openxmlformats.org/officeDocument/2006/customXml" ds:itemID="{56F2EE69-0CCA-4F48-BE22-EC4A886C57A7}">
  <ds:schemaRefs>
    <ds:schemaRef ds:uri="92e1255f-bb7b-4dc9-b051-584cc104eb44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a6550eff-0fc9-443f-8e77-72cbcf778382"/>
    <ds:schemaRef ds:uri="http://www.w3.org/XML/1998/namespace"/>
  </ds:schemaRefs>
</ds:datastoreItem>
</file>

<file path=customXml/itemProps7.xml><?xml version="1.0" encoding="utf-8"?>
<ds:datastoreItem xmlns:ds="http://schemas.openxmlformats.org/officeDocument/2006/customXml" ds:itemID="{A2258578-4028-422E-A2BB-56A6BD2305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1255f-bb7b-4dc9-b051-584cc104eb44"/>
    <ds:schemaRef ds:uri="a6550eff-0fc9-443f-8e77-72cbcf778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2382</TotalTime>
  <Words>1387</Words>
  <Application>Microsoft Office PowerPoint</Application>
  <PresentationFormat>Widescreen</PresentationFormat>
  <Paragraphs>263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Ericsson Hilda Light</vt:lpstr>
      <vt:lpstr>Ericsson Hilda ExtraBold</vt:lpstr>
      <vt:lpstr>Ericsson Hilda ExtraLight</vt:lpstr>
      <vt:lpstr>Times New Roman</vt:lpstr>
      <vt:lpstr>Ericsson Hilda</vt:lpstr>
      <vt:lpstr>Ericsson Technical Icons</vt:lpstr>
      <vt:lpstr>PresentationTemplate2021</vt:lpstr>
      <vt:lpstr>m60757 Ericsson Machine Vision Codec</vt:lpstr>
      <vt:lpstr>Agenda</vt:lpstr>
      <vt:lpstr>1. Introduction</vt:lpstr>
      <vt:lpstr>2.a) EMVC: Overview</vt:lpstr>
      <vt:lpstr>2.b) EMVC: Encoder changes</vt:lpstr>
      <vt:lpstr>2.c) EMVC: Configuration</vt:lpstr>
      <vt:lpstr>2.d) The decoder</vt:lpstr>
      <vt:lpstr>3. Test results</vt:lpstr>
      <vt:lpstr>But wait, there’s more!</vt:lpstr>
      <vt:lpstr>4. Requirements</vt:lpstr>
      <vt:lpstr>4. Requirements continued</vt:lpstr>
      <vt:lpstr>5. Discussion &amp; conclusion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mX - Ericsson Machine Vision Codec</dc:title>
  <dc:creator>Christopher Hollmann</dc:creator>
  <cp:keywords/>
  <dc:description> 
Rev </dc:description>
  <cp:lastModifiedBy>Christopher Hollmann</cp:lastModifiedBy>
  <cp:revision>146</cp:revision>
  <dcterms:created xsi:type="dcterms:W3CDTF">2019-04-23T15:12:54Z</dcterms:created>
  <dcterms:modified xsi:type="dcterms:W3CDTF">2022-10-18T12:54:52Z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0x0101002C8661F604A9A64C9627B875CBEE0D49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2021-09-22T11:18:46.6132967Z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637104393558384517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/>
  </property>
  <property fmtid="{D5CDD505-2E9C-101B-9397-08002B2CF9AE}" pid="16" name="Prepared">
    <vt:lpwstr>Christopher Hollmann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2022-10-17</vt:lpwstr>
  </property>
  <property fmtid="{D5CDD505-2E9C-101B-9397-08002B2CF9AE}" pid="21" name="Reference">
    <vt:lpwstr/>
  </property>
  <property fmtid="{D5CDD505-2E9C-101B-9397-08002B2CF9AE}" pid="22" name="Title">
    <vt:lpwstr>mX - Ericsson Machine Vision Codec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false</vt:lpwstr>
  </property>
  <property fmtid="{D5CDD505-2E9C-101B-9397-08002B2CF9AE}" pid="30" name="IsPresentation">
    <vt:lpwstr>true</vt:lpwstr>
  </property>
  <property fmtid="{D5CDD505-2E9C-101B-9397-08002B2CF9AE}" pid="31" name="PageNumberVisible">
    <vt:lpwstr>PageX</vt:lpwstr>
  </property>
  <property fmtid="{D5CDD505-2E9C-101B-9397-08002B2CF9AE}" pid="32" name="Revision">
    <vt:lpwstr/>
  </property>
  <property fmtid="{D5CDD505-2E9C-101B-9397-08002B2CF9AE}" pid="33" name="DocType">
    <vt:lpwstr>Meeting Presentation</vt:lpwstr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</Properties>
</file>