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898" r:id="rId6"/>
    <p:sldId id="89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A88443-3508-4332-9A2D-6E0B148BB874}" v="222" dt="2022-07-15T16:02:34.0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ming Cao" userId="7b5aa31f-263c-458d-b0a3-280aebbfa217" providerId="ADAL" clId="{353F82F0-5594-4F17-B87D-96F96C77F6C6}"/>
    <pc:docChg chg="custSel addSld delSld modSld">
      <pc:chgData name="Keming Cao" userId="7b5aa31f-263c-458d-b0a3-280aebbfa217" providerId="ADAL" clId="{353F82F0-5594-4F17-B87D-96F96C77F6C6}" dt="2021-10-12T13:55:59.819" v="447" actId="20577"/>
      <pc:docMkLst>
        <pc:docMk/>
      </pc:docMkLst>
      <pc:sldChg chg="modSp mod">
        <pc:chgData name="Keming Cao" userId="7b5aa31f-263c-458d-b0a3-280aebbfa217" providerId="ADAL" clId="{353F82F0-5594-4F17-B87D-96F96C77F6C6}" dt="2021-10-04T17:06:13.542" v="141" actId="20577"/>
        <pc:sldMkLst>
          <pc:docMk/>
          <pc:sldMk cId="1600127063" sldId="256"/>
        </pc:sldMkLst>
        <pc:spChg chg="mod">
          <ac:chgData name="Keming Cao" userId="7b5aa31f-263c-458d-b0a3-280aebbfa217" providerId="ADAL" clId="{353F82F0-5594-4F17-B87D-96F96C77F6C6}" dt="2021-10-04T17:05:38.525" v="105" actId="20577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353F82F0-5594-4F17-B87D-96F96C77F6C6}" dt="2021-10-04T17:06:13.542" v="141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addSp delSp modSp mod">
        <pc:chgData name="Keming Cao" userId="7b5aa31f-263c-458d-b0a3-280aebbfa217" providerId="ADAL" clId="{353F82F0-5594-4F17-B87D-96F96C77F6C6}" dt="2021-10-12T13:55:59.819" v="447" actId="20577"/>
        <pc:sldMkLst>
          <pc:docMk/>
          <pc:sldMk cId="870665549" sldId="898"/>
        </pc:sldMkLst>
        <pc:spChg chg="mod">
          <ac:chgData name="Keming Cao" userId="7b5aa31f-263c-458d-b0a3-280aebbfa217" providerId="ADAL" clId="{353F82F0-5594-4F17-B87D-96F96C77F6C6}" dt="2021-10-04T17:07:31.209" v="182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353F82F0-5594-4F17-B87D-96F96C77F6C6}" dt="2021-10-12T13:55:59.819" v="447" actId="20577"/>
          <ac:spMkLst>
            <pc:docMk/>
            <pc:sldMk cId="870665549" sldId="898"/>
            <ac:spMk id="3" creationId="{00000000-0000-0000-0000-000000000000}"/>
          </ac:spMkLst>
        </pc:spChg>
        <pc:spChg chg="del mod">
          <ac:chgData name="Keming Cao" userId="7b5aa31f-263c-458d-b0a3-280aebbfa217" providerId="ADAL" clId="{353F82F0-5594-4F17-B87D-96F96C77F6C6}" dt="2021-10-04T17:08:59.889" v="313" actId="478"/>
          <ac:spMkLst>
            <pc:docMk/>
            <pc:sldMk cId="870665549" sldId="898"/>
            <ac:spMk id="6" creationId="{06148756-A83E-4502-A453-562E6E0ADB31}"/>
          </ac:spMkLst>
        </pc:spChg>
        <pc:graphicFrameChg chg="add mod modGraphic">
          <ac:chgData name="Keming Cao" userId="7b5aa31f-263c-458d-b0a3-280aebbfa217" providerId="ADAL" clId="{353F82F0-5594-4F17-B87D-96F96C77F6C6}" dt="2021-10-04T17:11:21.550" v="370" actId="403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add mod modGraphic">
          <ac:chgData name="Keming Cao" userId="7b5aa31f-263c-458d-b0a3-280aebbfa217" providerId="ADAL" clId="{353F82F0-5594-4F17-B87D-96F96C77F6C6}" dt="2021-10-11T14:46:27.272" v="436" actId="20577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del">
          <ac:chgData name="Keming Cao" userId="7b5aa31f-263c-458d-b0a3-280aebbfa217" providerId="ADAL" clId="{353F82F0-5594-4F17-B87D-96F96C77F6C6}" dt="2021-10-04T17:07:16.887" v="142" actId="478"/>
          <ac:picMkLst>
            <pc:docMk/>
            <pc:sldMk cId="870665549" sldId="898"/>
            <ac:picMk id="5" creationId="{D89EF97B-29D4-4643-80EF-E591A7C7FF36}"/>
          </ac:picMkLst>
        </pc:picChg>
        <pc:picChg chg="add mod">
          <ac:chgData name="Keming Cao" userId="7b5aa31f-263c-458d-b0a3-280aebbfa217" providerId="ADAL" clId="{353F82F0-5594-4F17-B87D-96F96C77F6C6}" dt="2021-10-04T17:09:03.364" v="314" actId="1076"/>
          <ac:picMkLst>
            <pc:docMk/>
            <pc:sldMk cId="870665549" sldId="898"/>
            <ac:picMk id="7" creationId="{2626D0D3-3207-453A-BAD6-2A43266FFB50}"/>
          </ac:picMkLst>
        </pc:picChg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624998874" sldId="899"/>
        </pc:sldMkLst>
      </pc:sldChg>
      <pc:sldChg chg="del">
        <pc:chgData name="Keming Cao" userId="7b5aa31f-263c-458d-b0a3-280aebbfa217" providerId="ADAL" clId="{353F82F0-5594-4F17-B87D-96F96C77F6C6}" dt="2021-10-04T17:11:34.600" v="375" actId="2696"/>
        <pc:sldMkLst>
          <pc:docMk/>
          <pc:sldMk cId="322021612" sldId="900"/>
        </pc:sldMkLst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3385715938" sldId="900"/>
        </pc:sldMkLst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381286094" sldId="901"/>
        </pc:sldMkLst>
      </pc:sldChg>
    </pc:docChg>
  </pc:docChgLst>
  <pc:docChgLst>
    <pc:chgData name="Keming Cao" userId="S::kemicao@qti.qualcomm.com::7b5aa31f-263c-458d-b0a3-280aebbfa217" providerId="AD" clId="Web-{01E0AE7C-AF40-60E3-09B0-AD58790426F8}"/>
    <pc:docChg chg="modSld">
      <pc:chgData name="Keming Cao" userId="S::kemicao@qti.qualcomm.com::7b5aa31f-263c-458d-b0a3-280aebbfa217" providerId="AD" clId="Web-{01E0AE7C-AF40-60E3-09B0-AD58790426F8}" dt="2021-07-07T06:06:30.515" v="3" actId="20577"/>
      <pc:docMkLst>
        <pc:docMk/>
      </pc:docMkLst>
      <pc:sldChg chg="modSp">
        <pc:chgData name="Keming Cao" userId="S::kemicao@qti.qualcomm.com::7b5aa31f-263c-458d-b0a3-280aebbfa217" providerId="AD" clId="Web-{01E0AE7C-AF40-60E3-09B0-AD58790426F8}" dt="2021-07-07T06:06:30.515" v="3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01E0AE7C-AF40-60E3-09B0-AD58790426F8}" dt="2021-07-07T06:06:30.515" v="3" actId="20577"/>
          <ac:spMkLst>
            <pc:docMk/>
            <pc:sldMk cId="870665549" sldId="898"/>
            <ac:spMk id="6" creationId="{06148756-A83E-4502-A453-562E6E0ADB31}"/>
          </ac:spMkLst>
        </pc:spChg>
      </pc:sldChg>
    </pc:docChg>
  </pc:docChgLst>
  <pc:docChgLst>
    <pc:chgData name="Vadim Seregin" userId="6bb95df1-e6d7-4725-993c-5fa490907059" providerId="ADAL" clId="{7FA25398-0D5D-4D6E-BD62-F8DEE9361D14}"/>
    <pc:docChg chg="undo custSel modSld">
      <pc:chgData name="Vadim Seregin" userId="6bb95df1-e6d7-4725-993c-5fa490907059" providerId="ADAL" clId="{7FA25398-0D5D-4D6E-BD62-F8DEE9361D14}" dt="2021-07-07T06:33:03.086" v="191" actId="20577"/>
      <pc:docMkLst>
        <pc:docMk/>
      </pc:docMkLst>
      <pc:sldChg chg="modSp mod">
        <pc:chgData name="Vadim Seregin" userId="6bb95df1-e6d7-4725-993c-5fa490907059" providerId="ADAL" clId="{7FA25398-0D5D-4D6E-BD62-F8DEE9361D14}" dt="2021-07-07T06:32:13.466" v="163" actId="20577"/>
        <pc:sldMkLst>
          <pc:docMk/>
          <pc:sldMk cId="870665549" sldId="898"/>
        </pc:sldMkLst>
        <pc:spChg chg="mod">
          <ac:chgData name="Vadim Seregin" userId="6bb95df1-e6d7-4725-993c-5fa490907059" providerId="ADAL" clId="{7FA25398-0D5D-4D6E-BD62-F8DEE9361D14}" dt="2021-07-07T06:30:40.775" v="23" actId="20577"/>
          <ac:spMkLst>
            <pc:docMk/>
            <pc:sldMk cId="870665549" sldId="898"/>
            <ac:spMk id="3" creationId="{00000000-0000-0000-0000-000000000000}"/>
          </ac:spMkLst>
        </pc:spChg>
        <pc:spChg chg="mod">
          <ac:chgData name="Vadim Seregin" userId="6bb95df1-e6d7-4725-993c-5fa490907059" providerId="ADAL" clId="{7FA25398-0D5D-4D6E-BD62-F8DEE9361D14}" dt="2021-07-07T06:32:13.466" v="163" actId="20577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Vadim Seregin" userId="6bb95df1-e6d7-4725-993c-5fa490907059" providerId="ADAL" clId="{7FA25398-0D5D-4D6E-BD62-F8DEE9361D14}" dt="2021-07-07T06:33:03.086" v="191" actId="20577"/>
        <pc:sldMkLst>
          <pc:docMk/>
          <pc:sldMk cId="322021612" sldId="900"/>
        </pc:sldMkLst>
        <pc:spChg chg="mod">
          <ac:chgData name="Vadim Seregin" userId="6bb95df1-e6d7-4725-993c-5fa490907059" providerId="ADAL" clId="{7FA25398-0D5D-4D6E-BD62-F8DEE9361D14}" dt="2021-07-07T06:33:03.086" v="191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  <pc:docChgLst>
    <pc:chgData name="Keming Cao" userId="7b5aa31f-263c-458d-b0a3-280aebbfa217" providerId="ADAL" clId="{F985006F-7415-462B-9625-94B01A9CCFD0}"/>
    <pc:docChg chg="undo custSel addSld delSld modSld">
      <pc:chgData name="Keming Cao" userId="7b5aa31f-263c-458d-b0a3-280aebbfa217" providerId="ADAL" clId="{F985006F-7415-462B-9625-94B01A9CCFD0}" dt="2022-04-22T00:15:14.658" v="1114" actId="113"/>
      <pc:docMkLst>
        <pc:docMk/>
      </pc:docMkLst>
      <pc:sldChg chg="modSp mod">
        <pc:chgData name="Keming Cao" userId="7b5aa31f-263c-458d-b0a3-280aebbfa217" providerId="ADAL" clId="{F985006F-7415-462B-9625-94B01A9CCFD0}" dt="2022-04-14T17:39:53.909" v="578" actId="20577"/>
        <pc:sldMkLst>
          <pc:docMk/>
          <pc:sldMk cId="1600127063" sldId="256"/>
        </pc:sldMkLst>
        <pc:spChg chg="mod">
          <ac:chgData name="Keming Cao" userId="7b5aa31f-263c-458d-b0a3-280aebbfa217" providerId="ADAL" clId="{F985006F-7415-462B-9625-94B01A9CCFD0}" dt="2022-04-14T17:32:26.957" v="84" actId="20577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F985006F-7415-462B-9625-94B01A9CCFD0}" dt="2022-04-14T17:39:53.909" v="578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addSp delSp modSp mod modAnim">
        <pc:chgData name="Keming Cao" userId="7b5aa31f-263c-458d-b0a3-280aebbfa217" providerId="ADAL" clId="{F985006F-7415-462B-9625-94B01A9CCFD0}" dt="2022-04-20T06:22:03.694" v="1100"/>
        <pc:sldMkLst>
          <pc:docMk/>
          <pc:sldMk cId="870665549" sldId="898"/>
        </pc:sldMkLst>
        <pc:spChg chg="mod">
          <ac:chgData name="Keming Cao" userId="7b5aa31f-263c-458d-b0a3-280aebbfa217" providerId="ADAL" clId="{F985006F-7415-462B-9625-94B01A9CCFD0}" dt="2022-04-14T17:32:56.668" v="178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F985006F-7415-462B-9625-94B01A9CCFD0}" dt="2022-04-20T06:21:29.260" v="1099" actId="20577"/>
          <ac:spMkLst>
            <pc:docMk/>
            <pc:sldMk cId="870665549" sldId="898"/>
            <ac:spMk id="3" creationId="{00000000-0000-0000-0000-000000000000}"/>
          </ac:spMkLst>
        </pc:spChg>
        <pc:spChg chg="add mod">
          <ac:chgData name="Keming Cao" userId="7b5aa31f-263c-458d-b0a3-280aebbfa217" providerId="ADAL" clId="{F985006F-7415-462B-9625-94B01A9CCFD0}" dt="2022-04-19T00:35:41.092" v="964" actId="14100"/>
          <ac:spMkLst>
            <pc:docMk/>
            <pc:sldMk cId="870665549" sldId="898"/>
            <ac:spMk id="6" creationId="{FA3EBE0A-A992-4E56-B04B-E099D8050133}"/>
          </ac:spMkLst>
        </pc:spChg>
        <pc:graphicFrameChg chg="del">
          <ac:chgData name="Keming Cao" userId="7b5aa31f-263c-458d-b0a3-280aebbfa217" providerId="ADAL" clId="{F985006F-7415-462B-9625-94B01A9CCFD0}" dt="2022-04-14T17:34:09.791" v="182" actId="478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del">
          <ac:chgData name="Keming Cao" userId="7b5aa31f-263c-458d-b0a3-280aebbfa217" providerId="ADAL" clId="{F985006F-7415-462B-9625-94B01A9CCFD0}" dt="2022-04-14T17:34:11.729" v="183" actId="478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add del mod">
          <ac:chgData name="Keming Cao" userId="7b5aa31f-263c-458d-b0a3-280aebbfa217" providerId="ADAL" clId="{F985006F-7415-462B-9625-94B01A9CCFD0}" dt="2022-04-19T00:34:50.475" v="957" actId="478"/>
          <ac:picMkLst>
            <pc:docMk/>
            <pc:sldMk cId="870665549" sldId="898"/>
            <ac:picMk id="5" creationId="{C06A2E70-6434-4FAA-9BA8-8BA8EBE9FEC5}"/>
          </ac:picMkLst>
        </pc:picChg>
        <pc:picChg chg="del">
          <ac:chgData name="Keming Cao" userId="7b5aa31f-263c-458d-b0a3-280aebbfa217" providerId="ADAL" clId="{F985006F-7415-462B-9625-94B01A9CCFD0}" dt="2022-04-14T17:34:12.687" v="184" actId="478"/>
          <ac:picMkLst>
            <pc:docMk/>
            <pc:sldMk cId="870665549" sldId="898"/>
            <ac:picMk id="7" creationId="{2626D0D3-3207-453A-BAD6-2A43266FFB50}"/>
          </ac:picMkLst>
        </pc:picChg>
        <pc:picChg chg="add mod">
          <ac:chgData name="Keming Cao" userId="7b5aa31f-263c-458d-b0a3-280aebbfa217" providerId="ADAL" clId="{F985006F-7415-462B-9625-94B01A9CCFD0}" dt="2022-04-14T17:35:21.682" v="293" actId="1076"/>
          <ac:picMkLst>
            <pc:docMk/>
            <pc:sldMk cId="870665549" sldId="898"/>
            <ac:picMk id="9" creationId="{894117CA-8975-4D4D-B661-F4033F768375}"/>
          </ac:picMkLst>
        </pc:picChg>
      </pc:sldChg>
      <pc:sldChg chg="addSp delSp modSp add mod">
        <pc:chgData name="Keming Cao" userId="7b5aa31f-263c-458d-b0a3-280aebbfa217" providerId="ADAL" clId="{F985006F-7415-462B-9625-94B01A9CCFD0}" dt="2022-04-22T00:14:56.179" v="1111" actId="113"/>
        <pc:sldMkLst>
          <pc:docMk/>
          <pc:sldMk cId="2560952325" sldId="899"/>
        </pc:sldMkLst>
        <pc:spChg chg="mod">
          <ac:chgData name="Keming Cao" userId="7b5aa31f-263c-458d-b0a3-280aebbfa217" providerId="ADAL" clId="{F985006F-7415-462B-9625-94B01A9CCFD0}" dt="2022-04-19T17:07:23.297" v="965" actId="20577"/>
          <ac:spMkLst>
            <pc:docMk/>
            <pc:sldMk cId="2560952325" sldId="899"/>
            <ac:spMk id="3" creationId="{00000000-0000-0000-0000-000000000000}"/>
          </ac:spMkLst>
        </pc:spChg>
        <pc:spChg chg="add del mod">
          <ac:chgData name="Keming Cao" userId="7b5aa31f-263c-458d-b0a3-280aebbfa217" providerId="ADAL" clId="{F985006F-7415-462B-9625-94B01A9CCFD0}" dt="2022-04-19T17:07:35.686" v="981" actId="20577"/>
          <ac:spMkLst>
            <pc:docMk/>
            <pc:sldMk cId="2560952325" sldId="899"/>
            <ac:spMk id="9" creationId="{3116B8FE-0637-4625-ACDA-B8B1F3A0A6A8}"/>
          </ac:spMkLst>
        </pc:spChg>
        <pc:graphicFrameChg chg="del">
          <ac:chgData name="Keming Cao" userId="7b5aa31f-263c-458d-b0a3-280aebbfa217" providerId="ADAL" clId="{F985006F-7415-462B-9625-94B01A9CCFD0}" dt="2022-04-14T17:36:37.014" v="442" actId="478"/>
          <ac:graphicFrameMkLst>
            <pc:docMk/>
            <pc:sldMk cId="2560952325" sldId="899"/>
            <ac:graphicFrameMk id="4" creationId="{8739C443-B4B1-41E7-A492-C91FB131D831}"/>
          </ac:graphicFrameMkLst>
        </pc:graphicFrameChg>
        <pc:graphicFrameChg chg="add mod modGraphic">
          <ac:chgData name="Keming Cao" userId="7b5aa31f-263c-458d-b0a3-280aebbfa217" providerId="ADAL" clId="{F985006F-7415-462B-9625-94B01A9CCFD0}" dt="2022-04-22T00:14:24.455" v="1101" actId="113"/>
          <ac:graphicFrameMkLst>
            <pc:docMk/>
            <pc:sldMk cId="2560952325" sldId="899"/>
            <ac:graphicFrameMk id="5" creationId="{B7850AD2-A30C-46A9-9771-A3D194FC32E8}"/>
          </ac:graphicFrameMkLst>
        </pc:graphicFrameChg>
        <pc:graphicFrameChg chg="add del mod modGraphic">
          <ac:chgData name="Keming Cao" userId="7b5aa31f-263c-458d-b0a3-280aebbfa217" providerId="ADAL" clId="{F985006F-7415-462B-9625-94B01A9CCFD0}" dt="2022-04-22T00:14:56.179" v="1111" actId="113"/>
          <ac:graphicFrameMkLst>
            <pc:docMk/>
            <pc:sldMk cId="2560952325" sldId="899"/>
            <ac:graphicFrameMk id="6" creationId="{59960E52-AB33-4263-8E1B-C49E3D317F2F}"/>
          </ac:graphicFrameMkLst>
        </pc:graphicFrameChg>
        <pc:graphicFrameChg chg="del">
          <ac:chgData name="Keming Cao" userId="7b5aa31f-263c-458d-b0a3-280aebbfa217" providerId="ADAL" clId="{F985006F-7415-462B-9625-94B01A9CCFD0}" dt="2022-04-14T17:36:56.287" v="445" actId="478"/>
          <ac:graphicFrameMkLst>
            <pc:docMk/>
            <pc:sldMk cId="2560952325" sldId="899"/>
            <ac:graphicFrameMk id="8" creationId="{E61AFB91-5F4F-45EF-856C-D08BBA4A0775}"/>
          </ac:graphicFrameMkLst>
        </pc:graphicFrameChg>
        <pc:graphicFrameChg chg="add del mod modGraphic">
          <ac:chgData name="Keming Cao" userId="7b5aa31f-263c-458d-b0a3-280aebbfa217" providerId="ADAL" clId="{F985006F-7415-462B-9625-94B01A9CCFD0}" dt="2022-04-22T00:14:51.877" v="1110" actId="113"/>
          <ac:graphicFrameMkLst>
            <pc:docMk/>
            <pc:sldMk cId="2560952325" sldId="899"/>
            <ac:graphicFrameMk id="10" creationId="{ECED631A-FF55-49C3-A092-95C980B9A1CE}"/>
          </ac:graphicFrameMkLst>
        </pc:graphicFrameChg>
        <pc:picChg chg="del">
          <ac:chgData name="Keming Cao" userId="7b5aa31f-263c-458d-b0a3-280aebbfa217" providerId="ADAL" clId="{F985006F-7415-462B-9625-94B01A9CCFD0}" dt="2022-04-14T17:36:34.584" v="441" actId="478"/>
          <ac:picMkLst>
            <pc:docMk/>
            <pc:sldMk cId="2560952325" sldId="899"/>
            <ac:picMk id="7" creationId="{2626D0D3-3207-453A-BAD6-2A43266FFB50}"/>
          </ac:picMkLst>
        </pc:picChg>
      </pc:sldChg>
      <pc:sldChg chg="delSp modSp add del mod">
        <pc:chgData name="Keming Cao" userId="7b5aa31f-263c-458d-b0a3-280aebbfa217" providerId="ADAL" clId="{F985006F-7415-462B-9625-94B01A9CCFD0}" dt="2022-04-19T19:06:10.078" v="1097" actId="2696"/>
        <pc:sldMkLst>
          <pc:docMk/>
          <pc:sldMk cId="1540072547" sldId="900"/>
        </pc:sldMkLst>
        <pc:spChg chg="mod">
          <ac:chgData name="Keming Cao" userId="7b5aa31f-263c-458d-b0a3-280aebbfa217" providerId="ADAL" clId="{F985006F-7415-462B-9625-94B01A9CCFD0}" dt="2022-04-19T00:34:32.469" v="956" actId="20577"/>
          <ac:spMkLst>
            <pc:docMk/>
            <pc:sldMk cId="1540072547" sldId="900"/>
            <ac:spMk id="2" creationId="{00000000-0000-0000-0000-000000000000}"/>
          </ac:spMkLst>
        </pc:spChg>
        <pc:spChg chg="del mod">
          <ac:chgData name="Keming Cao" userId="7b5aa31f-263c-458d-b0a3-280aebbfa217" providerId="ADAL" clId="{F985006F-7415-462B-9625-94B01A9CCFD0}" dt="2022-04-19T00:34:21.469" v="949" actId="478"/>
          <ac:spMkLst>
            <pc:docMk/>
            <pc:sldMk cId="1540072547" sldId="900"/>
            <ac:spMk id="3" creationId="{00000000-0000-0000-0000-000000000000}"/>
          </ac:spMkLst>
        </pc:spChg>
        <pc:spChg chg="del mod">
          <ac:chgData name="Keming Cao" userId="7b5aa31f-263c-458d-b0a3-280aebbfa217" providerId="ADAL" clId="{F985006F-7415-462B-9625-94B01A9CCFD0}" dt="2022-04-19T00:34:19.299" v="948" actId="478"/>
          <ac:spMkLst>
            <pc:docMk/>
            <pc:sldMk cId="1540072547" sldId="900"/>
            <ac:spMk id="9" creationId="{3116B8FE-0637-4625-ACDA-B8B1F3A0A6A8}"/>
          </ac:spMkLst>
        </pc:spChg>
        <pc:graphicFrameChg chg="del">
          <ac:chgData name="Keming Cao" userId="7b5aa31f-263c-458d-b0a3-280aebbfa217" providerId="ADAL" clId="{F985006F-7415-462B-9625-94B01A9CCFD0}" dt="2022-04-19T00:34:12.201" v="938" actId="478"/>
          <ac:graphicFrameMkLst>
            <pc:docMk/>
            <pc:sldMk cId="1540072547" sldId="900"/>
            <ac:graphicFrameMk id="5" creationId="{B7850AD2-A30C-46A9-9771-A3D194FC32E8}"/>
          </ac:graphicFrameMkLst>
        </pc:graphicFrameChg>
        <pc:graphicFrameChg chg="del">
          <ac:chgData name="Keming Cao" userId="7b5aa31f-263c-458d-b0a3-280aebbfa217" providerId="ADAL" clId="{F985006F-7415-462B-9625-94B01A9CCFD0}" dt="2022-04-19T00:34:14.511" v="939" actId="478"/>
          <ac:graphicFrameMkLst>
            <pc:docMk/>
            <pc:sldMk cId="1540072547" sldId="900"/>
            <ac:graphicFrameMk id="6" creationId="{59960E52-AB33-4263-8E1B-C49E3D317F2F}"/>
          </ac:graphicFrameMkLst>
        </pc:graphicFrameChg>
        <pc:graphicFrameChg chg="del">
          <ac:chgData name="Keming Cao" userId="7b5aa31f-263c-458d-b0a3-280aebbfa217" providerId="ADAL" clId="{F985006F-7415-462B-9625-94B01A9CCFD0}" dt="2022-04-18T17:52:52.591" v="829" actId="478"/>
          <ac:graphicFrameMkLst>
            <pc:docMk/>
            <pc:sldMk cId="1540072547" sldId="900"/>
            <ac:graphicFrameMk id="10" creationId="{ECED631A-FF55-49C3-A092-95C980B9A1CE}"/>
          </ac:graphicFrameMkLst>
        </pc:graphicFrameChg>
      </pc:sldChg>
      <pc:sldChg chg="modSp add mod">
        <pc:chgData name="Keming Cao" userId="7b5aa31f-263c-458d-b0a3-280aebbfa217" providerId="ADAL" clId="{F985006F-7415-462B-9625-94B01A9CCFD0}" dt="2022-04-22T00:15:14.658" v="1114" actId="113"/>
        <pc:sldMkLst>
          <pc:docMk/>
          <pc:sldMk cId="1440701787" sldId="901"/>
        </pc:sldMkLst>
        <pc:spChg chg="mod">
          <ac:chgData name="Keming Cao" userId="7b5aa31f-263c-458d-b0a3-280aebbfa217" providerId="ADAL" clId="{F985006F-7415-462B-9625-94B01A9CCFD0}" dt="2022-04-19T17:10:31.812" v="1095" actId="1076"/>
          <ac:spMkLst>
            <pc:docMk/>
            <pc:sldMk cId="1440701787" sldId="901"/>
            <ac:spMk id="3" creationId="{00000000-0000-0000-0000-000000000000}"/>
          </ac:spMkLst>
        </pc:spChg>
        <pc:spChg chg="mod">
          <ac:chgData name="Keming Cao" userId="7b5aa31f-263c-458d-b0a3-280aebbfa217" providerId="ADAL" clId="{F985006F-7415-462B-9625-94B01A9CCFD0}" dt="2022-04-19T17:10:36.815" v="1096" actId="1076"/>
          <ac:spMkLst>
            <pc:docMk/>
            <pc:sldMk cId="1440701787" sldId="901"/>
            <ac:spMk id="9" creationId="{3116B8FE-0637-4625-ACDA-B8B1F3A0A6A8}"/>
          </ac:spMkLst>
        </pc:spChg>
        <pc:graphicFrameChg chg="mod modGraphic">
          <ac:chgData name="Keming Cao" userId="7b5aa31f-263c-458d-b0a3-280aebbfa217" providerId="ADAL" clId="{F985006F-7415-462B-9625-94B01A9CCFD0}" dt="2022-04-22T00:15:06.777" v="1113" actId="113"/>
          <ac:graphicFrameMkLst>
            <pc:docMk/>
            <pc:sldMk cId="1440701787" sldId="901"/>
            <ac:graphicFrameMk id="5" creationId="{B7850AD2-A30C-46A9-9771-A3D194FC32E8}"/>
          </ac:graphicFrameMkLst>
        </pc:graphicFrameChg>
        <pc:graphicFrameChg chg="mod modGraphic">
          <ac:chgData name="Keming Cao" userId="7b5aa31f-263c-458d-b0a3-280aebbfa217" providerId="ADAL" clId="{F985006F-7415-462B-9625-94B01A9CCFD0}" dt="2022-04-22T00:15:14.658" v="1114" actId="113"/>
          <ac:graphicFrameMkLst>
            <pc:docMk/>
            <pc:sldMk cId="1440701787" sldId="901"/>
            <ac:graphicFrameMk id="6" creationId="{59960E52-AB33-4263-8E1B-C49E3D317F2F}"/>
          </ac:graphicFrameMkLst>
        </pc:graphicFrameChg>
      </pc:sldChg>
    </pc:docChg>
  </pc:docChgLst>
  <pc:docChgLst>
    <pc:chgData name="Keming Cao" userId="S::kemicao@qti.qualcomm.com::7b5aa31f-263c-458d-b0a3-280aebbfa217" providerId="AD" clId="Web-{FDECA5EE-9D6C-4578-80B3-91F60CD1E5D5}"/>
    <pc:docChg chg="modSld">
      <pc:chgData name="Keming Cao" userId="S::kemicao@qti.qualcomm.com::7b5aa31f-263c-458d-b0a3-280aebbfa217" providerId="AD" clId="Web-{FDECA5EE-9D6C-4578-80B3-91F60CD1E5D5}" dt="2021-07-07T06:02:34.903" v="1" actId="20577"/>
      <pc:docMkLst>
        <pc:docMk/>
      </pc:docMkLst>
      <pc:sldChg chg="modSp">
        <pc:chgData name="Keming Cao" userId="S::kemicao@qti.qualcomm.com::7b5aa31f-263c-458d-b0a3-280aebbfa217" providerId="AD" clId="Web-{FDECA5EE-9D6C-4578-80B3-91F60CD1E5D5}" dt="2021-07-07T06:02:34.903" v="1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FDECA5EE-9D6C-4578-80B3-91F60CD1E5D5}" dt="2021-07-07T06:02:34.903" v="1" actId="20577"/>
          <ac:spMkLst>
            <pc:docMk/>
            <pc:sldMk cId="870665549" sldId="898"/>
            <ac:spMk id="3" creationId="{00000000-0000-0000-0000-000000000000}"/>
          </ac:spMkLst>
        </pc:spChg>
      </pc:sldChg>
    </pc:docChg>
  </pc:docChgLst>
  <pc:docChgLst>
    <pc:chgData name="Keming Cao" userId="7b5aa31f-263c-458d-b0a3-280aebbfa217" providerId="ADAL" clId="{FC5206B0-FAA5-4955-9881-DA8E081C0FD9}"/>
    <pc:docChg chg="modSld">
      <pc:chgData name="Keming Cao" userId="7b5aa31f-263c-458d-b0a3-280aebbfa217" providerId="ADAL" clId="{FC5206B0-FAA5-4955-9881-DA8E081C0FD9}" dt="2021-10-11T07:44:57.430" v="221" actId="20577"/>
      <pc:docMkLst>
        <pc:docMk/>
      </pc:docMkLst>
      <pc:sldChg chg="modSp mod">
        <pc:chgData name="Keming Cao" userId="7b5aa31f-263c-458d-b0a3-280aebbfa217" providerId="ADAL" clId="{FC5206B0-FAA5-4955-9881-DA8E081C0FD9}" dt="2021-10-08T06:30:24.323" v="111" actId="20577"/>
        <pc:sldMkLst>
          <pc:docMk/>
          <pc:sldMk cId="1600127063" sldId="256"/>
        </pc:sldMkLst>
        <pc:spChg chg="mod">
          <ac:chgData name="Keming Cao" userId="7b5aa31f-263c-458d-b0a3-280aebbfa217" providerId="ADAL" clId="{FC5206B0-FAA5-4955-9881-DA8E081C0FD9}" dt="2021-10-08T06:30:24.323" v="111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modSp mod">
        <pc:chgData name="Keming Cao" userId="7b5aa31f-263c-458d-b0a3-280aebbfa217" providerId="ADAL" clId="{FC5206B0-FAA5-4955-9881-DA8E081C0FD9}" dt="2021-10-11T07:44:57.430" v="221" actId="20577"/>
        <pc:sldMkLst>
          <pc:docMk/>
          <pc:sldMk cId="870665549" sldId="898"/>
        </pc:sldMkLst>
        <pc:spChg chg="mod">
          <ac:chgData name="Keming Cao" userId="7b5aa31f-263c-458d-b0a3-280aebbfa217" providerId="ADAL" clId="{FC5206B0-FAA5-4955-9881-DA8E081C0FD9}" dt="2021-10-08T06:24:52.379" v="9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FC5206B0-FAA5-4955-9881-DA8E081C0FD9}" dt="2021-10-08T06:25:38.228" v="53" actId="20577"/>
          <ac:spMkLst>
            <pc:docMk/>
            <pc:sldMk cId="870665549" sldId="898"/>
            <ac:spMk id="3" creationId="{00000000-0000-0000-0000-000000000000}"/>
          </ac:spMkLst>
        </pc:spChg>
        <pc:graphicFrameChg chg="mod">
          <ac:chgData name="Keming Cao" userId="7b5aa31f-263c-458d-b0a3-280aebbfa217" providerId="ADAL" clId="{FC5206B0-FAA5-4955-9881-DA8E081C0FD9}" dt="2021-10-08T06:25:28.721" v="16" actId="1076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mod modGraphic">
          <ac:chgData name="Keming Cao" userId="7b5aa31f-263c-458d-b0a3-280aebbfa217" providerId="ADAL" clId="{FC5206B0-FAA5-4955-9881-DA8E081C0FD9}" dt="2021-10-11T07:44:57.430" v="221" actId="20577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mod">
          <ac:chgData name="Keming Cao" userId="7b5aa31f-263c-458d-b0a3-280aebbfa217" providerId="ADAL" clId="{FC5206B0-FAA5-4955-9881-DA8E081C0FD9}" dt="2021-10-08T06:26:00.566" v="54" actId="1076"/>
          <ac:picMkLst>
            <pc:docMk/>
            <pc:sldMk cId="870665549" sldId="898"/>
            <ac:picMk id="7" creationId="{2626D0D3-3207-453A-BAD6-2A43266FFB50}"/>
          </ac:picMkLst>
        </pc:picChg>
      </pc:sldChg>
    </pc:docChg>
  </pc:docChgLst>
  <pc:docChgLst>
    <pc:chgData name="Keming Cao" userId="7b5aa31f-263c-458d-b0a3-280aebbfa217" providerId="ADAL" clId="{7A11C607-AF68-4EDF-9F3F-9DA2D10A929F}"/>
    <pc:docChg chg="modSld">
      <pc:chgData name="Keming Cao" userId="7b5aa31f-263c-458d-b0a3-280aebbfa217" providerId="ADAL" clId="{7A11C607-AF68-4EDF-9F3F-9DA2D10A929F}" dt="2021-07-07T02:14:41.810" v="114" actId="1076"/>
      <pc:docMkLst>
        <pc:docMk/>
      </pc:docMkLst>
      <pc:sldChg chg="modSp mod">
        <pc:chgData name="Keming Cao" userId="7b5aa31f-263c-458d-b0a3-280aebbfa217" providerId="ADAL" clId="{7A11C607-AF68-4EDF-9F3F-9DA2D10A929F}" dt="2021-07-07T02:10:24.307" v="111" actId="1076"/>
        <pc:sldMkLst>
          <pc:docMk/>
          <pc:sldMk cId="1600127063" sldId="256"/>
        </pc:sldMkLst>
        <pc:spChg chg="mod">
          <ac:chgData name="Keming Cao" userId="7b5aa31f-263c-458d-b0a3-280aebbfa217" providerId="ADAL" clId="{7A11C607-AF68-4EDF-9F3F-9DA2D10A929F}" dt="2021-07-07T02:07:58.940" v="106" actId="120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7A11C607-AF68-4EDF-9F3F-9DA2D10A929F}" dt="2021-07-07T02:10:24.307" v="111" actId="1076"/>
          <ac:spMkLst>
            <pc:docMk/>
            <pc:sldMk cId="1600127063" sldId="256"/>
            <ac:spMk id="3" creationId="{75FC0008-E799-45AC-A8F3-6D201F2FA6AB}"/>
          </ac:spMkLst>
        </pc:spChg>
      </pc:sldChg>
      <pc:sldChg chg="addSp modSp mod">
        <pc:chgData name="Keming Cao" userId="7b5aa31f-263c-458d-b0a3-280aebbfa217" providerId="ADAL" clId="{7A11C607-AF68-4EDF-9F3F-9DA2D10A929F}" dt="2021-07-07T02:14:41.810" v="114" actId="1076"/>
        <pc:sldMkLst>
          <pc:docMk/>
          <pc:sldMk cId="870665549" sldId="898"/>
        </pc:sldMkLst>
        <pc:spChg chg="mod">
          <ac:chgData name="Keming Cao" userId="7b5aa31f-263c-458d-b0a3-280aebbfa217" providerId="ADAL" clId="{7A11C607-AF68-4EDF-9F3F-9DA2D10A929F}" dt="2021-07-07T02:14:33.647" v="112" actId="255"/>
          <ac:spMkLst>
            <pc:docMk/>
            <pc:sldMk cId="870665549" sldId="898"/>
            <ac:spMk id="3" creationId="{00000000-0000-0000-0000-000000000000}"/>
          </ac:spMkLst>
        </pc:spChg>
        <pc:spChg chg="add mod">
          <ac:chgData name="Keming Cao" userId="7b5aa31f-263c-458d-b0a3-280aebbfa217" providerId="ADAL" clId="{7A11C607-AF68-4EDF-9F3F-9DA2D10A929F}" dt="2021-07-07T02:14:41.810" v="114" actId="1076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Keming Cao" userId="7b5aa31f-263c-458d-b0a3-280aebbfa217" providerId="ADAL" clId="{7A11C607-AF68-4EDF-9F3F-9DA2D10A929F}" dt="2021-07-07T02:06:05.665" v="104" actId="20577"/>
        <pc:sldMkLst>
          <pc:docMk/>
          <pc:sldMk cId="322021612" sldId="900"/>
        </pc:sldMkLst>
        <pc:spChg chg="mod">
          <ac:chgData name="Keming Cao" userId="7b5aa31f-263c-458d-b0a3-280aebbfa217" providerId="ADAL" clId="{7A11C607-AF68-4EDF-9F3F-9DA2D10A929F}" dt="2021-07-07T02:06:05.665" v="104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  <pc:docChgLst>
    <pc:chgData name="Keming Cao" userId="7b5aa31f-263c-458d-b0a3-280aebbfa217" providerId="ADAL" clId="{29A88443-3508-4332-9A2D-6E0B148BB874}"/>
    <pc:docChg chg="undo custSel delSld modSld">
      <pc:chgData name="Keming Cao" userId="7b5aa31f-263c-458d-b0a3-280aebbfa217" providerId="ADAL" clId="{29A88443-3508-4332-9A2D-6E0B148BB874}" dt="2022-07-15T16:03:02.542" v="1136" actId="20577"/>
      <pc:docMkLst>
        <pc:docMk/>
      </pc:docMkLst>
      <pc:sldChg chg="modSp mod">
        <pc:chgData name="Keming Cao" userId="7b5aa31f-263c-458d-b0a3-280aebbfa217" providerId="ADAL" clId="{29A88443-3508-4332-9A2D-6E0B148BB874}" dt="2022-07-08T17:42:40.625" v="76" actId="20577"/>
        <pc:sldMkLst>
          <pc:docMk/>
          <pc:sldMk cId="1600127063" sldId="256"/>
        </pc:sldMkLst>
        <pc:spChg chg="mod">
          <ac:chgData name="Keming Cao" userId="7b5aa31f-263c-458d-b0a3-280aebbfa217" providerId="ADAL" clId="{29A88443-3508-4332-9A2D-6E0B148BB874}" dt="2022-07-08T17:42:40.625" v="76" actId="20577"/>
          <ac:spMkLst>
            <pc:docMk/>
            <pc:sldMk cId="1600127063" sldId="256"/>
            <ac:spMk id="2" creationId="{38046328-BD77-4A56-8CC0-FFA6BBA83253}"/>
          </ac:spMkLst>
        </pc:spChg>
      </pc:sldChg>
      <pc:sldChg chg="addSp delSp modSp mod delAnim">
        <pc:chgData name="Keming Cao" userId="7b5aa31f-263c-458d-b0a3-280aebbfa217" providerId="ADAL" clId="{29A88443-3508-4332-9A2D-6E0B148BB874}" dt="2022-07-15T16:03:02.542" v="1136" actId="20577"/>
        <pc:sldMkLst>
          <pc:docMk/>
          <pc:sldMk cId="870665549" sldId="898"/>
        </pc:sldMkLst>
        <pc:spChg chg="mod">
          <ac:chgData name="Keming Cao" userId="7b5aa31f-263c-458d-b0a3-280aebbfa217" providerId="ADAL" clId="{29A88443-3508-4332-9A2D-6E0B148BB874}" dt="2022-07-08T17:43:02.844" v="99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29A88443-3508-4332-9A2D-6E0B148BB874}" dt="2022-07-15T16:03:02.542" v="1136" actId="20577"/>
          <ac:spMkLst>
            <pc:docMk/>
            <pc:sldMk cId="870665549" sldId="898"/>
            <ac:spMk id="3" creationId="{00000000-0000-0000-0000-000000000000}"/>
          </ac:spMkLst>
        </pc:spChg>
        <pc:spChg chg="add mod">
          <ac:chgData name="Keming Cao" userId="7b5aa31f-263c-458d-b0a3-280aebbfa217" providerId="ADAL" clId="{29A88443-3508-4332-9A2D-6E0B148BB874}" dt="2022-07-15T15:59:49.449" v="1065" actId="1076"/>
          <ac:spMkLst>
            <pc:docMk/>
            <pc:sldMk cId="870665549" sldId="898"/>
            <ac:spMk id="4" creationId="{5ED5DDDD-1E68-7ACB-5BF2-EB0EAA619531}"/>
          </ac:spMkLst>
        </pc:spChg>
        <pc:spChg chg="add mod">
          <ac:chgData name="Keming Cao" userId="7b5aa31f-263c-458d-b0a3-280aebbfa217" providerId="ADAL" clId="{29A88443-3508-4332-9A2D-6E0B148BB874}" dt="2022-07-15T15:59:49.449" v="1065" actId="1076"/>
          <ac:spMkLst>
            <pc:docMk/>
            <pc:sldMk cId="870665549" sldId="898"/>
            <ac:spMk id="5" creationId="{0882DA51-1252-A910-6885-688E407A4677}"/>
          </ac:spMkLst>
        </pc:spChg>
        <pc:spChg chg="del">
          <ac:chgData name="Keming Cao" userId="7b5aa31f-263c-458d-b0a3-280aebbfa217" providerId="ADAL" clId="{29A88443-3508-4332-9A2D-6E0B148BB874}" dt="2022-07-11T17:29:51.808" v="286" actId="478"/>
          <ac:spMkLst>
            <pc:docMk/>
            <pc:sldMk cId="870665549" sldId="898"/>
            <ac:spMk id="6" creationId="{FA3EBE0A-A992-4E56-B04B-E099D8050133}"/>
          </ac:spMkLst>
        </pc:spChg>
        <pc:spChg chg="add mod">
          <ac:chgData name="Keming Cao" userId="7b5aa31f-263c-458d-b0a3-280aebbfa217" providerId="ADAL" clId="{29A88443-3508-4332-9A2D-6E0B148BB874}" dt="2022-07-15T15:59:49.449" v="1065" actId="1076"/>
          <ac:spMkLst>
            <pc:docMk/>
            <pc:sldMk cId="870665549" sldId="898"/>
            <ac:spMk id="8" creationId="{E8F22BEC-5ECB-8388-DE49-A888EE3A90E9}"/>
          </ac:spMkLst>
        </pc:spChg>
        <pc:spChg chg="add mod">
          <ac:chgData name="Keming Cao" userId="7b5aa31f-263c-458d-b0a3-280aebbfa217" providerId="ADAL" clId="{29A88443-3508-4332-9A2D-6E0B148BB874}" dt="2022-07-15T15:59:49.449" v="1065" actId="1076"/>
          <ac:spMkLst>
            <pc:docMk/>
            <pc:sldMk cId="870665549" sldId="898"/>
            <ac:spMk id="10" creationId="{B707AD82-993C-372F-B210-6474C1D8E3CE}"/>
          </ac:spMkLst>
        </pc:spChg>
        <pc:spChg chg="add mod">
          <ac:chgData name="Keming Cao" userId="7b5aa31f-263c-458d-b0a3-280aebbfa217" providerId="ADAL" clId="{29A88443-3508-4332-9A2D-6E0B148BB874}" dt="2022-07-15T15:59:49.449" v="1065" actId="1076"/>
          <ac:spMkLst>
            <pc:docMk/>
            <pc:sldMk cId="870665549" sldId="898"/>
            <ac:spMk id="11" creationId="{89480636-C17C-9456-3B01-88987B2CF649}"/>
          </ac:spMkLst>
        </pc:spChg>
        <pc:spChg chg="add mod">
          <ac:chgData name="Keming Cao" userId="7b5aa31f-263c-458d-b0a3-280aebbfa217" providerId="ADAL" clId="{29A88443-3508-4332-9A2D-6E0B148BB874}" dt="2022-07-15T15:59:49.449" v="1065" actId="1076"/>
          <ac:spMkLst>
            <pc:docMk/>
            <pc:sldMk cId="870665549" sldId="898"/>
            <ac:spMk id="14" creationId="{5EE8320A-6F07-A5CB-CD3E-D3AC1B3CB29A}"/>
          </ac:spMkLst>
        </pc:spChg>
        <pc:spChg chg="add mod">
          <ac:chgData name="Keming Cao" userId="7b5aa31f-263c-458d-b0a3-280aebbfa217" providerId="ADAL" clId="{29A88443-3508-4332-9A2D-6E0B148BB874}" dt="2022-07-15T15:59:49.449" v="1065" actId="1076"/>
          <ac:spMkLst>
            <pc:docMk/>
            <pc:sldMk cId="870665549" sldId="898"/>
            <ac:spMk id="15" creationId="{FD96A280-DD3A-C4BE-61FD-BC622671DCDA}"/>
          </ac:spMkLst>
        </pc:spChg>
        <pc:spChg chg="add mod ord">
          <ac:chgData name="Keming Cao" userId="7b5aa31f-263c-458d-b0a3-280aebbfa217" providerId="ADAL" clId="{29A88443-3508-4332-9A2D-6E0B148BB874}" dt="2022-07-15T15:59:49.449" v="1065" actId="1076"/>
          <ac:spMkLst>
            <pc:docMk/>
            <pc:sldMk cId="870665549" sldId="898"/>
            <ac:spMk id="16" creationId="{5B10E309-92E8-3EDE-0EB1-4A3BF412A940}"/>
          </ac:spMkLst>
        </pc:spChg>
        <pc:spChg chg="add mod">
          <ac:chgData name="Keming Cao" userId="7b5aa31f-263c-458d-b0a3-280aebbfa217" providerId="ADAL" clId="{29A88443-3508-4332-9A2D-6E0B148BB874}" dt="2022-07-15T15:59:49.449" v="1065" actId="1076"/>
          <ac:spMkLst>
            <pc:docMk/>
            <pc:sldMk cId="870665549" sldId="898"/>
            <ac:spMk id="17" creationId="{6646BF13-ACFB-A3FE-AC08-85CA8814471C}"/>
          </ac:spMkLst>
        </pc:spChg>
        <pc:spChg chg="add mod">
          <ac:chgData name="Keming Cao" userId="7b5aa31f-263c-458d-b0a3-280aebbfa217" providerId="ADAL" clId="{29A88443-3508-4332-9A2D-6E0B148BB874}" dt="2022-07-15T15:59:49.449" v="1065" actId="1076"/>
          <ac:spMkLst>
            <pc:docMk/>
            <pc:sldMk cId="870665549" sldId="898"/>
            <ac:spMk id="18" creationId="{CEC6FA78-4CF3-CEDC-6D84-3DD07F479E63}"/>
          </ac:spMkLst>
        </pc:spChg>
        <pc:spChg chg="add mod">
          <ac:chgData name="Keming Cao" userId="7b5aa31f-263c-458d-b0a3-280aebbfa217" providerId="ADAL" clId="{29A88443-3508-4332-9A2D-6E0B148BB874}" dt="2022-07-15T15:59:49.449" v="1065" actId="1076"/>
          <ac:spMkLst>
            <pc:docMk/>
            <pc:sldMk cId="870665549" sldId="898"/>
            <ac:spMk id="19" creationId="{8164842E-1417-5E3B-7651-6E808EFCCDAF}"/>
          </ac:spMkLst>
        </pc:spChg>
        <pc:picChg chg="del mod">
          <ac:chgData name="Keming Cao" userId="7b5aa31f-263c-458d-b0a3-280aebbfa217" providerId="ADAL" clId="{29A88443-3508-4332-9A2D-6E0B148BB874}" dt="2022-07-11T17:29:49.268" v="285" actId="478"/>
          <ac:picMkLst>
            <pc:docMk/>
            <pc:sldMk cId="870665549" sldId="898"/>
            <ac:picMk id="9" creationId="{894117CA-8975-4D4D-B661-F4033F768375}"/>
          </ac:picMkLst>
        </pc:picChg>
        <pc:cxnChg chg="add mod">
          <ac:chgData name="Keming Cao" userId="7b5aa31f-263c-458d-b0a3-280aebbfa217" providerId="ADAL" clId="{29A88443-3508-4332-9A2D-6E0B148BB874}" dt="2022-07-15T15:59:49.449" v="1065" actId="1076"/>
          <ac:cxnSpMkLst>
            <pc:docMk/>
            <pc:sldMk cId="870665549" sldId="898"/>
            <ac:cxnSpMk id="12" creationId="{8255952B-AAEB-96DB-7EB0-05718D648802}"/>
          </ac:cxnSpMkLst>
        </pc:cxnChg>
      </pc:sldChg>
      <pc:sldChg chg="addSp delSp modSp mod">
        <pc:chgData name="Keming Cao" userId="7b5aa31f-263c-458d-b0a3-280aebbfa217" providerId="ADAL" clId="{29A88443-3508-4332-9A2D-6E0B148BB874}" dt="2022-07-13T20:26:04.015" v="952" actId="20577"/>
        <pc:sldMkLst>
          <pc:docMk/>
          <pc:sldMk cId="2560952325" sldId="899"/>
        </pc:sldMkLst>
        <pc:spChg chg="mod">
          <ac:chgData name="Keming Cao" userId="7b5aa31f-263c-458d-b0a3-280aebbfa217" providerId="ADAL" clId="{29A88443-3508-4332-9A2D-6E0B148BB874}" dt="2022-07-08T17:43:12.853" v="122" actId="20577"/>
          <ac:spMkLst>
            <pc:docMk/>
            <pc:sldMk cId="2560952325" sldId="899"/>
            <ac:spMk id="2" creationId="{00000000-0000-0000-0000-000000000000}"/>
          </ac:spMkLst>
        </pc:spChg>
        <pc:spChg chg="mod">
          <ac:chgData name="Keming Cao" userId="7b5aa31f-263c-458d-b0a3-280aebbfa217" providerId="ADAL" clId="{29A88443-3508-4332-9A2D-6E0B148BB874}" dt="2022-07-12T20:51:06.389" v="715" actId="20577"/>
          <ac:spMkLst>
            <pc:docMk/>
            <pc:sldMk cId="2560952325" sldId="899"/>
            <ac:spMk id="3" creationId="{00000000-0000-0000-0000-000000000000}"/>
          </ac:spMkLst>
        </pc:spChg>
        <pc:spChg chg="del">
          <ac:chgData name="Keming Cao" userId="7b5aa31f-263c-458d-b0a3-280aebbfa217" providerId="ADAL" clId="{29A88443-3508-4332-9A2D-6E0B148BB874}" dt="2022-07-11T17:39:19.927" v="684" actId="478"/>
          <ac:spMkLst>
            <pc:docMk/>
            <pc:sldMk cId="2560952325" sldId="899"/>
            <ac:spMk id="9" creationId="{3116B8FE-0637-4625-ACDA-B8B1F3A0A6A8}"/>
          </ac:spMkLst>
        </pc:spChg>
        <pc:graphicFrameChg chg="add del mod">
          <ac:chgData name="Keming Cao" userId="7b5aa31f-263c-458d-b0a3-280aebbfa217" providerId="ADAL" clId="{29A88443-3508-4332-9A2D-6E0B148BB874}" dt="2022-07-12T20:50:19.153" v="689" actId="478"/>
          <ac:graphicFrameMkLst>
            <pc:docMk/>
            <pc:sldMk cId="2560952325" sldId="899"/>
            <ac:graphicFrameMk id="4" creationId="{3DB98DA2-6159-A2F1-829A-00FB02FE1464}"/>
          </ac:graphicFrameMkLst>
        </pc:graphicFrameChg>
        <pc:graphicFrameChg chg="del">
          <ac:chgData name="Keming Cao" userId="7b5aa31f-263c-458d-b0a3-280aebbfa217" providerId="ADAL" clId="{29A88443-3508-4332-9A2D-6E0B148BB874}" dt="2022-07-12T20:49:48.020" v="685" actId="478"/>
          <ac:graphicFrameMkLst>
            <pc:docMk/>
            <pc:sldMk cId="2560952325" sldId="899"/>
            <ac:graphicFrameMk id="5" creationId="{B7850AD2-A30C-46A9-9771-A3D194FC32E8}"/>
          </ac:graphicFrameMkLst>
        </pc:graphicFrameChg>
        <pc:graphicFrameChg chg="del">
          <ac:chgData name="Keming Cao" userId="7b5aa31f-263c-458d-b0a3-280aebbfa217" providerId="ADAL" clId="{29A88443-3508-4332-9A2D-6E0B148BB874}" dt="2022-07-11T17:39:18.797" v="683" actId="478"/>
          <ac:graphicFrameMkLst>
            <pc:docMk/>
            <pc:sldMk cId="2560952325" sldId="899"/>
            <ac:graphicFrameMk id="6" creationId="{59960E52-AB33-4263-8E1B-C49E3D317F2F}"/>
          </ac:graphicFrameMkLst>
        </pc:graphicFrameChg>
        <pc:graphicFrameChg chg="add mod modGraphic">
          <ac:chgData name="Keming Cao" userId="7b5aa31f-263c-458d-b0a3-280aebbfa217" providerId="ADAL" clId="{29A88443-3508-4332-9A2D-6E0B148BB874}" dt="2022-07-13T13:16:38.765" v="825" actId="403"/>
          <ac:graphicFrameMkLst>
            <pc:docMk/>
            <pc:sldMk cId="2560952325" sldId="899"/>
            <ac:graphicFrameMk id="7" creationId="{CF219D29-B534-3245-A0EC-35D0EA615161}"/>
          </ac:graphicFrameMkLst>
        </pc:graphicFrameChg>
        <pc:graphicFrameChg chg="add mod modGraphic">
          <ac:chgData name="Keming Cao" userId="7b5aa31f-263c-458d-b0a3-280aebbfa217" providerId="ADAL" clId="{29A88443-3508-4332-9A2D-6E0B148BB874}" dt="2022-07-13T20:26:04.015" v="952" actId="20577"/>
          <ac:graphicFrameMkLst>
            <pc:docMk/>
            <pc:sldMk cId="2560952325" sldId="899"/>
            <ac:graphicFrameMk id="8" creationId="{09223DA2-9D76-3CAD-9D48-EED8B799366C}"/>
          </ac:graphicFrameMkLst>
        </pc:graphicFrameChg>
        <pc:graphicFrameChg chg="del">
          <ac:chgData name="Keming Cao" userId="7b5aa31f-263c-458d-b0a3-280aebbfa217" providerId="ADAL" clId="{29A88443-3508-4332-9A2D-6E0B148BB874}" dt="2022-07-11T17:39:16.798" v="682" actId="478"/>
          <ac:graphicFrameMkLst>
            <pc:docMk/>
            <pc:sldMk cId="2560952325" sldId="899"/>
            <ac:graphicFrameMk id="10" creationId="{ECED631A-FF55-49C3-A092-95C980B9A1CE}"/>
          </ac:graphicFrameMkLst>
        </pc:graphicFrameChg>
      </pc:sldChg>
      <pc:sldChg chg="del">
        <pc:chgData name="Keming Cao" userId="7b5aa31f-263c-458d-b0a3-280aebbfa217" providerId="ADAL" clId="{29A88443-3508-4332-9A2D-6E0B148BB874}" dt="2022-07-08T17:43:22.347" v="123" actId="2696"/>
        <pc:sldMkLst>
          <pc:docMk/>
          <pc:sldMk cId="1440701787" sldId="90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CC3AA-5585-4D18-B863-4D0DF5FE41A7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D1CC5-6E17-4A2F-9EB0-54C3297C8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29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0EA93-B8B8-49F1-AA0C-4301103042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D55E5-29DE-42AE-80C0-4A40C831E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FAD5C-1B0C-4549-A12A-B24922D3E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7EF21-799A-4781-9890-E1D4ABDDB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F74AD-BCBE-4524-BB11-B93027086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37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0849A-5C33-4098-BB75-33A63B2D5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7F670-A9C7-4993-BAD8-3ECCCABDEB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ABEA6-0ECF-4127-8A99-F72180DA7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86F08-3543-47F5-B650-4695FBD6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BB4D9-7148-4E26-A3C1-4A8912F39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91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8D5647-A776-498A-87CD-8836CF5988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1FF03-41C8-47C5-946D-A28BE5C1A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1AFF5-E2C1-492F-8B11-92F9D8DD0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0FDEA-5237-446C-BF7A-4BA7F276A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32D01-F351-491F-9DDC-3EF33F8D4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65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4114"/>
            <a:ext cx="10489691" cy="11695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Source sample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AB2FACB-F5E1-4405-9E84-CD76D7A47B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743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0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7FC2D-8D77-407F-A471-8759ABC2B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8849F-E1F3-4F6C-A6B3-87D7F2474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B0D87-EDCA-47D7-978D-EFAD6C247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BAD64-552F-4372-A586-5BDD5765E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70FAB-5313-4815-9F3E-70EB8C241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63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12EC1-8148-47AF-8BB2-7CF85C341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2C35EE-35B6-436D-9C49-8C2E053F4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599EB0-8292-4A98-8904-19CC1E3CC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1E021-6764-48AA-8690-9620CEB82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0F4F7-F726-4241-9B99-89719F09E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118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D4049-26DA-4DD3-A04A-F659323C9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420BB-7322-4DAC-B1D8-8B3456DC8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C1DE7F-2A53-4F0F-B3F4-9ACB14BAB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E0595-B4B2-4374-83D5-D6E7EF47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CF1DB6-FB48-48DB-B3B9-228327A96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858A00-2217-4B14-9EA1-656815C6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38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BE236-3ACC-40AB-B6AE-F30470C6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4C612E-A4B7-48F0-AA0C-9641223551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A7B770-8B6D-4EF1-9346-00DF145AD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5AB8A-45D6-47B6-9188-3AB98ED190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BB5D32-60FE-4732-986A-A753C0263D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43F37B-FD54-4134-A037-B58ED26C7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D582D6-37F3-4563-971B-EB71CAAFE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280D46-E7FB-4730-95DD-D526A108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8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033BC-406D-42D5-A002-D372F1D6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43482-2AB9-4FD5-9565-ABF325D4E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9C747A-A32B-4988-82A9-FFED9CE7E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70BFAA-23A7-4532-9262-EBE5BEA45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7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21922D-5429-413D-BA5D-17EE137B4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BC855C-4505-4DA3-93ED-EDE377B18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22DCC-B620-4846-9E31-D12948EE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8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49ED6-85B8-4062-91D8-ECFBBF87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C3440-3F6D-42A8-B827-D1E0F0E2F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F656AE-FBD0-48BD-B722-3E861C8C43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D239AC-435D-4507-BB66-0825DDBC0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A7B39-1C8D-4952-9797-DF0C9999A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B2EC37-1CD8-4CA1-85D4-45E86BFE0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44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8E33-795D-4F7A-A41D-193E8ABA6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369C07-2E51-4A12-A634-66E1D8C812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C5866-A901-4830-B789-2C62D6E525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66D4C-C132-428D-8E16-F769258A2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1E93E-E79D-4868-9416-6A770C9D3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42E54-9594-4CFC-9D72-93ABAC8EE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1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27D1D7-C470-4064-8C0E-101F15A19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9922AB-020B-4238-8E3E-383D11780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63D3D-82ED-4791-AE94-FD5595F9D1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4FF32-7B46-4391-A88F-BE62085C042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93EA7-4460-4CF5-BB2A-34E70CC4F4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AAF29-C8E1-4B88-8EE2-D05E17DA0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81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46328-BD77-4A56-8CC0-FFA6BBA83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0177" y="1122363"/>
            <a:ext cx="10914076" cy="2387600"/>
          </a:xfrm>
        </p:spPr>
        <p:txBody>
          <a:bodyPr>
            <a:normAutofit/>
          </a:bodyPr>
          <a:lstStyle/>
          <a:p>
            <a:pPr algn="l"/>
            <a:r>
              <a:rPr lang="en-US" sz="6000" dirty="0">
                <a:solidFill>
                  <a:schemeClr val="tx1"/>
                </a:solidFill>
              </a:rPr>
              <a:t>JVET-AA0137</a:t>
            </a:r>
            <a:br>
              <a:rPr lang="en-US" sz="6000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chemeClr val="tx1"/>
                </a:solidFill>
              </a:rPr>
              <a:t>Non-EE2: Intra Prediction Fusion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FC0008-E799-45AC-A8F3-6D201F2FA6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4826" y="4164100"/>
            <a:ext cx="9144000" cy="1655762"/>
          </a:xfrm>
        </p:spPr>
        <p:txBody>
          <a:bodyPr/>
          <a:lstStyle/>
          <a:p>
            <a:pPr algn="l"/>
            <a:r>
              <a:rPr lang="en-US" sz="2000" b="0" dirty="0">
                <a:solidFill>
                  <a:schemeClr val="tx1"/>
                </a:solidFill>
              </a:rPr>
              <a:t>Keming Cao, Vadim Seregin, Marta </a:t>
            </a:r>
            <a:r>
              <a:rPr lang="en-US" sz="2000" b="0">
                <a:solidFill>
                  <a:schemeClr val="tx1"/>
                </a:solidFill>
              </a:rPr>
              <a:t>Karczewicz </a:t>
            </a:r>
          </a:p>
          <a:p>
            <a:pPr algn="l"/>
            <a:r>
              <a:rPr lang="en-US" sz="2000" b="0">
                <a:solidFill>
                  <a:schemeClr val="tx1"/>
                </a:solidFill>
              </a:rPr>
              <a:t>Qualcomm </a:t>
            </a:r>
            <a:r>
              <a:rPr lang="en-US" sz="2000" b="0" dirty="0">
                <a:solidFill>
                  <a:schemeClr val="tx1"/>
                </a:solidFill>
              </a:rPr>
              <a:t>Inc.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12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/>
              <a:t>Intra Prediction Fusion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495300" y="1291233"/>
                <a:ext cx="9886244" cy="5386403"/>
              </a:xfrm>
            </p:spPr>
            <p:txBody>
              <a:bodyPr vert="horz" lIns="91440" tIns="45720" rIns="91440" bIns="45720" rtlCol="0" anchor="t">
                <a:normAutofit/>
              </a:bodyPr>
              <a:lstStyle/>
              <a:p>
                <a:r>
                  <a:rPr lang="en-US" altLang="zh-CN" sz="2200" dirty="0"/>
                  <a:t>In ECM-5.0, intra prediction is derived using one </a:t>
                </a:r>
                <a:r>
                  <a:rPr lang="en-US" altLang="zh-CN" sz="2200"/>
                  <a:t>(default) reference </a:t>
                </a:r>
                <a:r>
                  <a:rPr lang="en-US" altLang="zh-CN" sz="2200" dirty="0"/>
                  <a:t>line</a:t>
                </a:r>
              </a:p>
              <a:p>
                <a:endParaRPr lang="en-US" altLang="zh-CN" sz="2200" dirty="0"/>
              </a:p>
              <a:p>
                <a:r>
                  <a:rPr lang="en-US" sz="2200" dirty="0"/>
                  <a:t>Proposed:</a:t>
                </a:r>
              </a:p>
              <a:p>
                <a:pPr lvl="1"/>
                <a:r>
                  <a:rPr lang="en-US" sz="1800" dirty="0"/>
                  <a:t>Weighted combination of two intra predictions derived from different reference lines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𝑓𝑢𝑠𝑖𝑜𝑛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1800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800" dirty="0"/>
                  <a:t> is an intra predictor using the default reference line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800" dirty="0"/>
                  <a:t> is an intra predictor using the line above the default reference line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800" dirty="0"/>
                  <a:t>=3/4,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800" dirty="0"/>
                  <a:t>=1/4</a:t>
                </a:r>
              </a:p>
              <a:p>
                <a:pPr lvl="2"/>
                <a:endParaRPr lang="en-US" sz="1800" dirty="0"/>
              </a:p>
              <a:p>
                <a:pPr lvl="2"/>
                <a:endParaRPr lang="en-US" sz="1800" dirty="0"/>
              </a:p>
              <a:p>
                <a:r>
                  <a:rPr lang="en-US" sz="2200" dirty="0"/>
                  <a:t>Intra prediction fusion is applied to CU size greater than 16</a:t>
                </a:r>
              </a:p>
              <a:p>
                <a:r>
                  <a:rPr lang="en-US" sz="2200" dirty="0"/>
                  <a:t>Applied with MRL and not applied with ISP</a:t>
                </a:r>
              </a:p>
              <a:p>
                <a:pPr lvl="1"/>
                <a:endParaRPr lang="en-US" sz="1800" dirty="0"/>
              </a:p>
              <a:p>
                <a:endParaRPr lang="en-US" sz="2200" dirty="0"/>
              </a:p>
              <a:p>
                <a:pPr lvl="1"/>
                <a:endParaRPr lang="en-US" sz="1800" dirty="0"/>
              </a:p>
              <a:p>
                <a:endParaRPr lang="en-US" sz="2200" dirty="0">
                  <a:solidFill>
                    <a:schemeClr val="tx1"/>
                  </a:solidFill>
                </a:endParaRPr>
              </a:p>
              <a:p>
                <a:endParaRPr lang="en-US" sz="2200" dirty="0"/>
              </a:p>
              <a:p>
                <a:endParaRPr lang="en-US" sz="2200" dirty="0">
                  <a:solidFill>
                    <a:schemeClr val="tx1"/>
                  </a:solidFill>
                </a:endParaRPr>
              </a:p>
              <a:p>
                <a:endParaRPr lang="en-US" sz="2200" dirty="0"/>
              </a:p>
              <a:p>
                <a:endParaRPr lang="en-US" sz="2200" dirty="0">
                  <a:solidFill>
                    <a:schemeClr val="tx1"/>
                  </a:solidFill>
                </a:endParaRPr>
              </a:p>
              <a:p>
                <a:endParaRPr lang="en-US" sz="2200" dirty="0"/>
              </a:p>
              <a:p>
                <a:endParaRPr lang="en-US" sz="2200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pPr marL="742950" lvl="6" indent="-285750">
                  <a:buClr>
                    <a:schemeClr val="tx1"/>
                  </a:buClr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chemeClr val="tx1"/>
                  </a:solidFill>
                </a:endParaRPr>
              </a:p>
              <a:p>
                <a:pPr marL="594360" indent="0">
                  <a:buClr>
                    <a:schemeClr val="tx1"/>
                  </a:buClr>
                  <a:buNone/>
                </a:pPr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495300" y="1291233"/>
                <a:ext cx="9886244" cy="5386403"/>
              </a:xfrm>
              <a:blipFill>
                <a:blip r:embed="rId2"/>
                <a:stretch>
                  <a:fillRect l="-678" t="-14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5ED5DDDD-1E68-7ACB-5BF2-EB0EAA619531}"/>
              </a:ext>
            </a:extLst>
          </p:cNvPr>
          <p:cNvSpPr/>
          <p:nvPr/>
        </p:nvSpPr>
        <p:spPr>
          <a:xfrm>
            <a:off x="8970050" y="4068421"/>
            <a:ext cx="1907364" cy="1314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82DA51-1252-A910-6885-688E407A4677}"/>
              </a:ext>
            </a:extLst>
          </p:cNvPr>
          <p:cNvSpPr/>
          <p:nvPr/>
        </p:nvSpPr>
        <p:spPr>
          <a:xfrm>
            <a:off x="8743649" y="3848613"/>
            <a:ext cx="3072911" cy="21980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F22BEC-5ECB-8388-DE49-A888EE3A90E9}"/>
              </a:ext>
            </a:extLst>
          </p:cNvPr>
          <p:cNvSpPr/>
          <p:nvPr/>
        </p:nvSpPr>
        <p:spPr>
          <a:xfrm rot="5400000">
            <a:off x="7703957" y="4890504"/>
            <a:ext cx="2305785" cy="217609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07AD82-993C-372F-B210-6474C1D8E3CE}"/>
              </a:ext>
            </a:extLst>
          </p:cNvPr>
          <p:cNvSpPr/>
          <p:nvPr/>
        </p:nvSpPr>
        <p:spPr>
          <a:xfrm>
            <a:off x="8575130" y="3626608"/>
            <a:ext cx="3476624" cy="21980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480636-C17C-9456-3B01-88987B2CF649}"/>
              </a:ext>
            </a:extLst>
          </p:cNvPr>
          <p:cNvSpPr/>
          <p:nvPr/>
        </p:nvSpPr>
        <p:spPr>
          <a:xfrm rot="5400000">
            <a:off x="7313434" y="4862660"/>
            <a:ext cx="2666267" cy="194163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55952B-AAEB-96DB-7EB0-05718D648802}"/>
              </a:ext>
            </a:extLst>
          </p:cNvPr>
          <p:cNvCxnSpPr>
            <a:cxnSpLocks/>
            <a:endCxn id="16" idx="0"/>
          </p:cNvCxnSpPr>
          <p:nvPr/>
        </p:nvCxnSpPr>
        <p:spPr>
          <a:xfrm flipH="1">
            <a:off x="9391442" y="3626608"/>
            <a:ext cx="599508" cy="163182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5EE8320A-6F07-A5CB-CD3E-D3AC1B3CB29A}"/>
              </a:ext>
            </a:extLst>
          </p:cNvPr>
          <p:cNvSpPr/>
          <p:nvPr/>
        </p:nvSpPr>
        <p:spPr>
          <a:xfrm>
            <a:off x="9917207" y="3709242"/>
            <a:ext cx="73742" cy="6594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96A280-DD3A-C4BE-61FD-BC622671DCDA}"/>
              </a:ext>
            </a:extLst>
          </p:cNvPr>
          <p:cNvSpPr/>
          <p:nvPr/>
        </p:nvSpPr>
        <p:spPr>
          <a:xfrm>
            <a:off x="9827656" y="3936679"/>
            <a:ext cx="73742" cy="6594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B10E309-92E8-3EDE-0EB1-4A3BF412A940}"/>
              </a:ext>
            </a:extLst>
          </p:cNvPr>
          <p:cNvSpPr/>
          <p:nvPr/>
        </p:nvSpPr>
        <p:spPr>
          <a:xfrm>
            <a:off x="9354571" y="5258432"/>
            <a:ext cx="73742" cy="6594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646BF13-ACFB-A3FE-AC08-85CA8814471C}"/>
                  </a:ext>
                </a:extLst>
              </p:cNvPr>
              <p:cNvSpPr txBox="1"/>
              <p:nvPr/>
            </p:nvSpPr>
            <p:spPr>
              <a:xfrm>
                <a:off x="9984512" y="3555353"/>
                <a:ext cx="40119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646BF13-ACFB-A3FE-AC08-85CA881447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4512" y="3555353"/>
                <a:ext cx="401199" cy="3077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EC6FA78-4CF3-CEDC-6D84-3DD07F479E63}"/>
                  </a:ext>
                </a:extLst>
              </p:cNvPr>
              <p:cNvSpPr txBox="1"/>
              <p:nvPr/>
            </p:nvSpPr>
            <p:spPr>
              <a:xfrm>
                <a:off x="9857655" y="3786129"/>
                <a:ext cx="3970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EC6FA78-4CF3-CEDC-6D84-3DD07F479E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7655" y="3786129"/>
                <a:ext cx="397032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164842E-1417-5E3B-7651-6E808EFCCDAF}"/>
                  </a:ext>
                </a:extLst>
              </p:cNvPr>
              <p:cNvSpPr txBox="1"/>
              <p:nvPr/>
            </p:nvSpPr>
            <p:spPr>
              <a:xfrm>
                <a:off x="9207549" y="5332610"/>
                <a:ext cx="762838" cy="3250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𝑓𝑢𝑠𝑖𝑜𝑛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164842E-1417-5E3B-7651-6E808EFCC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7549" y="5332610"/>
                <a:ext cx="762838" cy="325025"/>
              </a:xfrm>
              <a:prstGeom prst="rect">
                <a:avLst/>
              </a:prstGeom>
              <a:blipFill>
                <a:blip r:embed="rId5"/>
                <a:stretch>
                  <a:fillRect b="-3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06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/>
              <a:t>Intra Prediction Fusion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95300" y="1291233"/>
            <a:ext cx="7484861" cy="538640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Result</a:t>
            </a: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594360" indent="0">
              <a:buClr>
                <a:schemeClr val="tx1"/>
              </a:buClr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F219D29-B534-3245-A0EC-35D0EA6151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862009"/>
              </p:ext>
            </p:extLst>
          </p:nvPr>
        </p:nvGraphicFramePr>
        <p:xfrm>
          <a:off x="958708" y="2211264"/>
          <a:ext cx="4558465" cy="2435472"/>
        </p:xfrm>
        <a:graphic>
          <a:graphicData uri="http://schemas.openxmlformats.org/drawingml/2006/table">
            <a:tbl>
              <a:tblPr/>
              <a:tblGrid>
                <a:gridCol w="1514725">
                  <a:extLst>
                    <a:ext uri="{9D8B030D-6E8A-4147-A177-3AD203B41FA5}">
                      <a16:colId xmlns:a16="http://schemas.microsoft.com/office/drawing/2014/main" val="1785173743"/>
                    </a:ext>
                  </a:extLst>
                </a:gridCol>
                <a:gridCol w="608748">
                  <a:extLst>
                    <a:ext uri="{9D8B030D-6E8A-4147-A177-3AD203B41FA5}">
                      <a16:colId xmlns:a16="http://schemas.microsoft.com/office/drawing/2014/main" val="1017769283"/>
                    </a:ext>
                  </a:extLst>
                </a:gridCol>
                <a:gridCol w="608748">
                  <a:extLst>
                    <a:ext uri="{9D8B030D-6E8A-4147-A177-3AD203B41FA5}">
                      <a16:colId xmlns:a16="http://schemas.microsoft.com/office/drawing/2014/main" val="3550485724"/>
                    </a:ext>
                  </a:extLst>
                </a:gridCol>
                <a:gridCol w="608748">
                  <a:extLst>
                    <a:ext uri="{9D8B030D-6E8A-4147-A177-3AD203B41FA5}">
                      <a16:colId xmlns:a16="http://schemas.microsoft.com/office/drawing/2014/main" val="1757225150"/>
                    </a:ext>
                  </a:extLst>
                </a:gridCol>
                <a:gridCol w="608748">
                  <a:extLst>
                    <a:ext uri="{9D8B030D-6E8A-4147-A177-3AD203B41FA5}">
                      <a16:colId xmlns:a16="http://schemas.microsoft.com/office/drawing/2014/main" val="2314740888"/>
                    </a:ext>
                  </a:extLst>
                </a:gridCol>
                <a:gridCol w="608748">
                  <a:extLst>
                    <a:ext uri="{9D8B030D-6E8A-4147-A177-3AD203B41FA5}">
                      <a16:colId xmlns:a16="http://schemas.microsoft.com/office/drawing/2014/main" val="2421240254"/>
                    </a:ext>
                  </a:extLst>
                </a:gridCol>
              </a:tblGrid>
              <a:tr h="202956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7766488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ECM-5.0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249937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774417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197958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696940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60408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382325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574727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078227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112640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214381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48077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9223DA2-9D76-3CAD-9D48-EED8B79936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899142"/>
              </p:ext>
            </p:extLst>
          </p:nvPr>
        </p:nvGraphicFramePr>
        <p:xfrm>
          <a:off x="6344637" y="2211263"/>
          <a:ext cx="4592994" cy="2435472"/>
        </p:xfrm>
        <a:graphic>
          <a:graphicData uri="http://schemas.openxmlformats.org/drawingml/2006/table">
            <a:tbl>
              <a:tblPr/>
              <a:tblGrid>
                <a:gridCol w="1526199">
                  <a:extLst>
                    <a:ext uri="{9D8B030D-6E8A-4147-A177-3AD203B41FA5}">
                      <a16:colId xmlns:a16="http://schemas.microsoft.com/office/drawing/2014/main" val="1056706193"/>
                    </a:ext>
                  </a:extLst>
                </a:gridCol>
                <a:gridCol w="613359">
                  <a:extLst>
                    <a:ext uri="{9D8B030D-6E8A-4147-A177-3AD203B41FA5}">
                      <a16:colId xmlns:a16="http://schemas.microsoft.com/office/drawing/2014/main" val="1857026317"/>
                    </a:ext>
                  </a:extLst>
                </a:gridCol>
                <a:gridCol w="613359">
                  <a:extLst>
                    <a:ext uri="{9D8B030D-6E8A-4147-A177-3AD203B41FA5}">
                      <a16:colId xmlns:a16="http://schemas.microsoft.com/office/drawing/2014/main" val="2417087773"/>
                    </a:ext>
                  </a:extLst>
                </a:gridCol>
                <a:gridCol w="613359">
                  <a:extLst>
                    <a:ext uri="{9D8B030D-6E8A-4147-A177-3AD203B41FA5}">
                      <a16:colId xmlns:a16="http://schemas.microsoft.com/office/drawing/2014/main" val="3288203864"/>
                    </a:ext>
                  </a:extLst>
                </a:gridCol>
                <a:gridCol w="613359">
                  <a:extLst>
                    <a:ext uri="{9D8B030D-6E8A-4147-A177-3AD203B41FA5}">
                      <a16:colId xmlns:a16="http://schemas.microsoft.com/office/drawing/2014/main" val="1158714758"/>
                    </a:ext>
                  </a:extLst>
                </a:gridCol>
                <a:gridCol w="613359">
                  <a:extLst>
                    <a:ext uri="{9D8B030D-6E8A-4147-A177-3AD203B41FA5}">
                      <a16:colId xmlns:a16="http://schemas.microsoft.com/office/drawing/2014/main" val="1110605778"/>
                    </a:ext>
                  </a:extLst>
                </a:gridCol>
              </a:tblGrid>
              <a:tr h="202956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544530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ECM-5.0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0507807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656416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283573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787376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02977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94493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190825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573995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339552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282067"/>
                  </a:ext>
                </a:extLst>
              </a:tr>
              <a:tr h="2029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412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095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580DEB18E2148A43FC4421F931F99" ma:contentTypeVersion="10" ma:contentTypeDescription="Create a new document." ma:contentTypeScope="" ma:versionID="0459a2198a4cbdab3aea7bea68cb760a">
  <xsd:schema xmlns:xsd="http://www.w3.org/2001/XMLSchema" xmlns:xs="http://www.w3.org/2001/XMLSchema" xmlns:p="http://schemas.microsoft.com/office/2006/metadata/properties" xmlns:ns2="2d713343-d069-4d9c-a0e4-feacafe3e3fc" xmlns:ns3="a4784b13-8bb2-4d79-9d47-3a3867450a90" targetNamespace="http://schemas.microsoft.com/office/2006/metadata/properties" ma:root="true" ma:fieldsID="9878673cc833cbe777b2db3859d2e76b" ns2:_="" ns3:_="">
    <xsd:import namespace="2d713343-d069-4d9c-a0e4-feacafe3e3fc"/>
    <xsd:import namespace="a4784b13-8bb2-4d79-9d47-3a3867450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713343-d069-4d9c-a0e4-feacafe3e3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784b13-8bb2-4d79-9d47-3a3867450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1CBBBA-71D4-44D2-9D3C-9961DE012B6A}">
  <ds:schemaRefs>
    <ds:schemaRef ds:uri="http://purl.org/dc/elements/1.1/"/>
    <ds:schemaRef ds:uri="http://schemas.microsoft.com/office/2006/documentManagement/types"/>
    <ds:schemaRef ds:uri="a4784b13-8bb2-4d79-9d47-3a3867450a90"/>
    <ds:schemaRef ds:uri="2d713343-d069-4d9c-a0e4-feacafe3e3fc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9AC1ED1-8F38-4547-BE7B-92143B13BC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C4D3A8-F0BD-44DA-89EF-5AFD37D934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713343-d069-4d9c-a0e4-feacafe3e3fc"/>
    <ds:schemaRef ds:uri="a4784b13-8bb2-4d79-9d47-3a3867450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16912</TotalTime>
  <Words>375</Words>
  <Application>Microsoft Office PowerPoint</Application>
  <PresentationFormat>Widescreen</PresentationFormat>
  <Paragraphs>158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Office Theme</vt:lpstr>
      <vt:lpstr>JVET-AA0137 Non-EE2: Intra Prediction Fusion</vt:lpstr>
      <vt:lpstr>Intra Prediction Fusion</vt:lpstr>
      <vt:lpstr>Intra Prediction Fusion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JVET-W0123 EE2-related: Fusion for template-based intra mode derivation</dc:title>
  <dc:creator>Keming Cao</dc:creator>
  <cp:lastModifiedBy>Keming Cao</cp:lastModifiedBy>
  <cp:revision>6</cp:revision>
  <dcterms:created xsi:type="dcterms:W3CDTF">2021-07-07T01:58:31Z</dcterms:created>
  <dcterms:modified xsi:type="dcterms:W3CDTF">2022-07-15T16:03:03Z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0x01010007A580DEB18E2148A43FC4421F931F99</vt:lpwstr>
  </property>
</Properties>
</file>