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7" r:id="rId2"/>
  </p:sldMasterIdLst>
  <p:notesMasterIdLst>
    <p:notesMasterId r:id="rId10"/>
  </p:notesMasterIdLst>
  <p:sldIdLst>
    <p:sldId id="369" r:id="rId3"/>
    <p:sldId id="380" r:id="rId4"/>
    <p:sldId id="373" r:id="rId5"/>
    <p:sldId id="383" r:id="rId6"/>
    <p:sldId id="381" r:id="rId7"/>
    <p:sldId id="382" r:id="rId8"/>
    <p:sldId id="269" r:id="rId9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521415D9-36F7-43E2-AB2F-B90AF26B5E84}">
      <p14:sectionLst xmlns:p14="http://schemas.microsoft.com/office/powerpoint/2010/main">
        <p14:section name="white 白底" id="{48273BEF-E86D-1E41-894E-82DC393DEF7E}">
          <p14:sldIdLst>
            <p14:sldId id="369"/>
            <p14:sldId id="380"/>
            <p14:sldId id="373"/>
            <p14:sldId id="383"/>
            <p14:sldId id="381"/>
            <p14:sldId id="382"/>
            <p14:sldId id="269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ACAC8"/>
    <a:srgbClr val="5E5E5E"/>
    <a:srgbClr val="2DC84D"/>
    <a:srgbClr val="046A3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9C7853C-536D-4A76-A0AE-DD22124D55A5}" styleName="主题样式 1 - 个性色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35758FB7-9AC5-4552-8A53-C91805E547FA}" styleName="主题样式 1 - 个性色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3C2FFA5D-87B4-456A-9821-1D502468CF0F}" styleName="主题样式 1 - 个性色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5266"/>
    <p:restoredTop sz="88293" autoAdjust="0"/>
  </p:normalViewPr>
  <p:slideViewPr>
    <p:cSldViewPr snapToGrid="0" snapToObjects="1">
      <p:cViewPr varScale="1">
        <p:scale>
          <a:sx n="51" d="100"/>
          <a:sy n="51" d="100"/>
        </p:scale>
        <p:origin x="154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Shape 135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36" name="Shape 136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780956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页">
    <p:bg>
      <p:bgPr>
        <a:solidFill>
          <a:srgbClr val="046A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190" y="12963890"/>
            <a:ext cx="1332424" cy="316800"/>
          </a:xfrm>
          <a:prstGeom prst="rect">
            <a:avLst/>
          </a:prstGeom>
        </p:spPr>
      </p:pic>
      <p:sp>
        <p:nvSpPr>
          <p:cNvPr id="3" name="标题 2"/>
          <p:cNvSpPr>
            <a:spLocks noGrp="1"/>
          </p:cNvSpPr>
          <p:nvPr>
            <p:ph type="title" hasCustomPrompt="1"/>
          </p:nvPr>
        </p:nvSpPr>
        <p:spPr>
          <a:xfrm>
            <a:off x="733190" y="695258"/>
            <a:ext cx="22841775" cy="1073683"/>
          </a:xfrm>
        </p:spPr>
        <p:txBody>
          <a:bodyPr/>
          <a:lstStyle>
            <a:lvl1pPr>
              <a:defRPr>
                <a:solidFill>
                  <a:srgbClr val="2DC84D"/>
                </a:solidFill>
              </a:defRPr>
            </a:lvl1pPr>
          </a:lstStyle>
          <a:p>
            <a:r>
              <a:rPr kumimoji="1" lang="zh-CN" altLang="en-US" dirty="0"/>
              <a:t>单击此处编辑母版标题样式 目录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0"/>
          </p:nvPr>
        </p:nvSpPr>
        <p:spPr>
          <a:xfrm>
            <a:off x="733425" y="3359150"/>
            <a:ext cx="22840950" cy="9272588"/>
          </a:xfrm>
          <a:prstGeom prst="rect">
            <a:avLst/>
          </a:prstGeom>
        </p:spPr>
        <p:txBody>
          <a:bodyPr/>
          <a:lstStyle>
            <a:lvl1pPr marL="685800" indent="-685800">
              <a:lnSpc>
                <a:spcPct val="150000"/>
              </a:lnSpc>
              <a:buFont typeface="Arial" charset="0"/>
              <a:buChar char="•"/>
              <a:defRPr>
                <a:solidFill>
                  <a:srgbClr val="2DC84D"/>
                </a:solidFill>
              </a:defRPr>
            </a:lvl1pPr>
            <a:lvl2pPr>
              <a:defRPr>
                <a:solidFill>
                  <a:srgbClr val="2DC84D"/>
                </a:solidFill>
              </a:defRPr>
            </a:lvl2pPr>
            <a:lvl3pPr>
              <a:defRPr>
                <a:solidFill>
                  <a:srgbClr val="2DC84D"/>
                </a:solidFill>
              </a:defRPr>
            </a:lvl3pPr>
            <a:lvl4pPr>
              <a:defRPr>
                <a:solidFill>
                  <a:srgbClr val="2DC84D"/>
                </a:solidFill>
              </a:defRPr>
            </a:lvl4pPr>
            <a:lvl5pPr>
              <a:defRPr>
                <a:solidFill>
                  <a:srgbClr val="2DC84D"/>
                </a:solidFill>
              </a:defRPr>
            </a:lvl5pPr>
          </a:lstStyle>
          <a:p>
            <a:pPr lvl="0"/>
            <a:r>
              <a:rPr kumimoji="1" lang="zh-CN" altLang="en-US" dirty="0"/>
              <a:t>单击此处编辑母版文本</a:t>
            </a:r>
          </a:p>
        </p:txBody>
      </p:sp>
      <p:graphicFrame>
        <p:nvGraphicFramePr>
          <p:cNvPr id="9" name="表格 8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097037456"/>
              </p:ext>
            </p:extLst>
          </p:nvPr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A 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0"/>
          </p:nvPr>
        </p:nvSpPr>
        <p:spPr>
          <a:xfrm>
            <a:off x="776506" y="3423684"/>
            <a:ext cx="22841774" cy="9200693"/>
          </a:xfrm>
          <a:prstGeom prst="rect">
            <a:avLst/>
          </a:prstGeo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文本占位符 5"/>
          <p:cNvSpPr>
            <a:spLocks noGrp="1"/>
          </p:cNvSpPr>
          <p:nvPr>
            <p:ph type="body" sz="quarter" idx="11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B 内容页2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2"/>
          </p:nvPr>
        </p:nvSpPr>
        <p:spPr>
          <a:xfrm>
            <a:off x="776288" y="3424238"/>
            <a:ext cx="10111452" cy="9199562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20" name="文本占位符 19"/>
          <p:cNvSpPr>
            <a:spLocks noGrp="1"/>
          </p:cNvSpPr>
          <p:nvPr>
            <p:ph type="body" sz="quarter" idx="13"/>
          </p:nvPr>
        </p:nvSpPr>
        <p:spPr>
          <a:xfrm>
            <a:off x="13163550" y="3424238"/>
            <a:ext cx="10454729" cy="9199562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文本占位符 5"/>
          <p:cNvSpPr>
            <a:spLocks noGrp="1"/>
          </p:cNvSpPr>
          <p:nvPr>
            <p:ph type="body" sz="quarter" idx="10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C 图文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7" name="文本占位符 5"/>
          <p:cNvSpPr>
            <a:spLocks noGrp="1"/>
          </p:cNvSpPr>
          <p:nvPr>
            <p:ph type="body" sz="quarter" idx="10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  <p:sp>
        <p:nvSpPr>
          <p:cNvPr id="9" name="图片占位符 8"/>
          <p:cNvSpPr>
            <a:spLocks noGrp="1"/>
          </p:cNvSpPr>
          <p:nvPr>
            <p:ph type="pic" sz="quarter" idx="11"/>
          </p:nvPr>
        </p:nvSpPr>
        <p:spPr>
          <a:xfrm>
            <a:off x="12503150" y="2168525"/>
            <a:ext cx="11115675" cy="10455275"/>
          </a:xfrm>
          <a:prstGeom prst="rect">
            <a:avLst/>
          </a:prstGeom>
        </p:spPr>
        <p:txBody>
          <a:bodyPr/>
          <a:lstStyle/>
          <a:p>
            <a:endParaRPr kumimoji="1" lang="zh-CN" altLang="en-US" dirty="0"/>
          </a:p>
        </p:txBody>
      </p:sp>
      <p:sp>
        <p:nvSpPr>
          <p:cNvPr id="12" name="内容占位符 11"/>
          <p:cNvSpPr>
            <a:spLocks noGrp="1"/>
          </p:cNvSpPr>
          <p:nvPr>
            <p:ph sz="quarter" idx="12"/>
          </p:nvPr>
        </p:nvSpPr>
        <p:spPr>
          <a:xfrm>
            <a:off x="776288" y="3424238"/>
            <a:ext cx="8686689" cy="9199562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5" name="图片占位符 4"/>
          <p:cNvSpPr>
            <a:spLocks noGrp="1"/>
          </p:cNvSpPr>
          <p:nvPr>
            <p:ph type="pic" sz="quarter" idx="10"/>
          </p:nvPr>
        </p:nvSpPr>
        <p:spPr>
          <a:xfrm>
            <a:off x="733425" y="2147888"/>
            <a:ext cx="11409363" cy="10504487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7" name="图片占位符 6"/>
          <p:cNvSpPr>
            <a:spLocks noGrp="1"/>
          </p:cNvSpPr>
          <p:nvPr>
            <p:ph type="pic" sz="quarter" idx="11"/>
          </p:nvPr>
        </p:nvSpPr>
        <p:spPr>
          <a:xfrm>
            <a:off x="12758739" y="2147888"/>
            <a:ext cx="10859542" cy="10504487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14" name="文本占位符 5"/>
          <p:cNvSpPr>
            <a:spLocks noGrp="1"/>
          </p:cNvSpPr>
          <p:nvPr>
            <p:ph type="body" sz="quarter" idx="12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t Page E 纯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图片占位符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24384000" cy="13716000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graphicFrame>
        <p:nvGraphicFramePr>
          <p:cNvPr id="9" name="表格 8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t Page D 图+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sz="quarter" idx="10"/>
          </p:nvPr>
        </p:nvSpPr>
        <p:spPr>
          <a:xfrm>
            <a:off x="-1" y="-1588"/>
            <a:ext cx="24426401" cy="13717588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96" name="线条"/>
          <p:cNvSpPr/>
          <p:nvPr/>
        </p:nvSpPr>
        <p:spPr>
          <a:xfrm>
            <a:off x="-59199" y="-1259"/>
            <a:ext cx="24443199" cy="13660746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97" name="线条"/>
          <p:cNvSpPr/>
          <p:nvPr/>
        </p:nvSpPr>
        <p:spPr>
          <a:xfrm flipH="1">
            <a:off x="-130647" y="103915"/>
            <a:ext cx="24514187" cy="13693799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010691" y="5560397"/>
            <a:ext cx="22841775" cy="1592956"/>
          </a:xfrm>
        </p:spPr>
        <p:txBody>
          <a:bodyPr>
            <a:noAutofit/>
          </a:bodyPr>
          <a:lstStyle>
            <a:lvl1pPr>
              <a:defRPr sz="9000"/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  <p:graphicFrame>
        <p:nvGraphicFramePr>
          <p:cNvPr id="10" name="表格 9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ontent Page D 图+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sz="quarter" idx="10"/>
          </p:nvPr>
        </p:nvSpPr>
        <p:spPr>
          <a:xfrm>
            <a:off x="-1" y="0"/>
            <a:ext cx="24423573" cy="13716000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96" name="线条"/>
          <p:cNvSpPr/>
          <p:nvPr/>
        </p:nvSpPr>
        <p:spPr>
          <a:xfrm>
            <a:off x="95718" y="22167"/>
            <a:ext cx="24502401" cy="13693833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97" name="线条"/>
          <p:cNvSpPr/>
          <p:nvPr/>
        </p:nvSpPr>
        <p:spPr>
          <a:xfrm flipH="1">
            <a:off x="-130647" y="103915"/>
            <a:ext cx="24514187" cy="13693799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graphicFrame>
        <p:nvGraphicFramePr>
          <p:cNvPr id="8" name="表格 7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6" name="内容占位符 5"/>
          <p:cNvSpPr>
            <a:spLocks noGrp="1"/>
          </p:cNvSpPr>
          <p:nvPr>
            <p:ph sz="quarter" idx="11"/>
          </p:nvPr>
        </p:nvSpPr>
        <p:spPr>
          <a:xfrm>
            <a:off x="776288" y="3424238"/>
            <a:ext cx="9388438" cy="9199562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5" name="表格占位符 4"/>
          <p:cNvSpPr>
            <a:spLocks noGrp="1"/>
          </p:cNvSpPr>
          <p:nvPr>
            <p:ph type="tbl" sz="quarter" idx="10"/>
          </p:nvPr>
        </p:nvSpPr>
        <p:spPr>
          <a:xfrm>
            <a:off x="776288" y="2800350"/>
            <a:ext cx="22842537" cy="9229725"/>
          </a:xfrm>
        </p:spPr>
        <p:txBody>
          <a:bodyPr/>
          <a:lstStyle/>
          <a:p>
            <a:endParaRPr kumimoji="1"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2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End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Thank you"/>
          <p:cNvSpPr txBox="1"/>
          <p:nvPr/>
        </p:nvSpPr>
        <p:spPr>
          <a:xfrm>
            <a:off x="782238" y="5041046"/>
            <a:ext cx="11634867" cy="8720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>
              <a:lnSpc>
                <a:spcPct val="20000"/>
              </a:lnSpc>
              <a:defRPr sz="5000" b="0">
                <a:solidFill>
                  <a:srgbClr val="2C683D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>
              <a:lnSpc>
                <a:spcPct val="100000"/>
              </a:lnSpc>
            </a:pPr>
            <a:r>
              <a:rPr dirty="0">
                <a:solidFill>
                  <a:srgbClr val="2DC84D"/>
                </a:solidFill>
                <a:latin typeface="OPPOSans R" charset="-122"/>
                <a:ea typeface="OPPOSans R" charset="-122"/>
                <a:cs typeface="OPPOSans R" charset="-122"/>
              </a:rPr>
              <a:t>Thank you</a:t>
            </a:r>
            <a:endParaRPr lang="en-US" dirty="0">
              <a:solidFill>
                <a:srgbClr val="2DC84D"/>
              </a:solidFill>
              <a:latin typeface="OPPOSans R" charset="-122"/>
              <a:ea typeface="OPPOSans R" charset="-122"/>
              <a:cs typeface="OPPOSans R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601" y="12677574"/>
            <a:ext cx="2377165" cy="5652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Section Divider A 章节页">
    <p:bg>
      <p:bgPr>
        <a:solidFill>
          <a:srgbClr val="2DC84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像" descr="图像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190" y="12959314"/>
            <a:ext cx="1334010" cy="317501"/>
          </a:xfrm>
          <a:prstGeom prst="rect">
            <a:avLst/>
          </a:prstGeom>
          <a:ln w="12700">
            <a:miter lim="400000"/>
          </a:ln>
        </p:spPr>
      </p:pic>
      <p:sp>
        <p:nvSpPr>
          <p:cNvPr id="5" name="标题 2"/>
          <p:cNvSpPr>
            <a:spLocks noGrp="1"/>
          </p:cNvSpPr>
          <p:nvPr>
            <p:ph type="title" hasCustomPrompt="1"/>
          </p:nvPr>
        </p:nvSpPr>
        <p:spPr>
          <a:xfrm>
            <a:off x="733190" y="695258"/>
            <a:ext cx="22841775" cy="1073683"/>
          </a:xfrm>
        </p:spPr>
        <p:txBody>
          <a:bodyPr/>
          <a:lstStyle>
            <a:lvl1pPr>
              <a:defRPr>
                <a:solidFill>
                  <a:srgbClr val="046A38"/>
                </a:solidFill>
              </a:defRPr>
            </a:lvl1pPr>
          </a:lstStyle>
          <a:p>
            <a:r>
              <a:rPr kumimoji="1" lang="zh-CN" altLang="en-US" dirty="0"/>
              <a:t>单击此处编辑母版标题样式 章节标题</a:t>
            </a:r>
          </a:p>
        </p:txBody>
      </p:sp>
      <p:sp>
        <p:nvSpPr>
          <p:cNvPr id="6" name="文本占位符 4"/>
          <p:cNvSpPr>
            <a:spLocks noGrp="1"/>
          </p:cNvSpPr>
          <p:nvPr>
            <p:ph type="body" sz="quarter" idx="10" hasCustomPrompt="1"/>
          </p:nvPr>
        </p:nvSpPr>
        <p:spPr>
          <a:xfrm>
            <a:off x="733190" y="2464199"/>
            <a:ext cx="11068715" cy="1108341"/>
          </a:xfrm>
          <a:prstGeom prst="rect">
            <a:avLst/>
          </a:prstGeom>
        </p:spPr>
        <p:txBody>
          <a:bodyPr anchor="ctr"/>
          <a:lstStyle>
            <a:lvl1pPr>
              <a:defRPr baseline="0">
                <a:solidFill>
                  <a:srgbClr val="046A38"/>
                </a:solidFill>
                <a:latin typeface="OPPOSans B" charset="-122"/>
                <a:ea typeface="OPPOSans B" charset="-122"/>
                <a:cs typeface="OPPOSans B" charset="-122"/>
              </a:defRPr>
            </a:lvl1pPr>
            <a:lvl2pPr>
              <a:defRPr>
                <a:solidFill>
                  <a:srgbClr val="2DC84D"/>
                </a:solidFill>
              </a:defRPr>
            </a:lvl2pPr>
            <a:lvl3pPr>
              <a:defRPr>
                <a:solidFill>
                  <a:srgbClr val="2DC84D"/>
                </a:solidFill>
              </a:defRPr>
            </a:lvl3pPr>
            <a:lvl4pPr>
              <a:defRPr>
                <a:solidFill>
                  <a:srgbClr val="2DC84D"/>
                </a:solidFill>
              </a:defRPr>
            </a:lvl4pPr>
            <a:lvl5pPr>
              <a:defRPr>
                <a:solidFill>
                  <a:srgbClr val="2DC84D"/>
                </a:solidFill>
              </a:defRPr>
            </a:lvl5pPr>
          </a:lstStyle>
          <a:p>
            <a:pPr lvl="0"/>
            <a:r>
              <a:rPr kumimoji="1" lang="zh-CN" altLang="en-US" dirty="0"/>
              <a:t>单击此处编辑母版文本样式 二级标题</a:t>
            </a:r>
          </a:p>
        </p:txBody>
      </p:sp>
      <p:graphicFrame>
        <p:nvGraphicFramePr>
          <p:cNvPr id="7" name="表格 6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097037456"/>
              </p:ext>
            </p:extLst>
          </p:nvPr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 Page A 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0"/>
          </p:nvPr>
        </p:nvSpPr>
        <p:spPr>
          <a:xfrm>
            <a:off x="776506" y="3423684"/>
            <a:ext cx="22841774" cy="9200693"/>
          </a:xfrm>
          <a:prstGeom prst="rect">
            <a:avLst/>
          </a:prstGeo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20" name="文本占位符 5"/>
          <p:cNvSpPr>
            <a:spLocks noGrp="1"/>
          </p:cNvSpPr>
          <p:nvPr>
            <p:ph type="body" sz="quarter" idx="11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929292"/>
                </a:solidFill>
                <a:effectLst/>
                <a:uFillTx/>
                <a:latin typeface="OPPOSans M" charset="-122"/>
                <a:ea typeface="OPPOSans M" charset="-122"/>
                <a:cs typeface="OPPOSans M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ontent Page D 图+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sz="quarter" idx="10"/>
          </p:nvPr>
        </p:nvSpPr>
        <p:spPr>
          <a:xfrm>
            <a:off x="-1" y="0"/>
            <a:ext cx="24423573" cy="13716000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96" name="线条"/>
          <p:cNvSpPr/>
          <p:nvPr/>
        </p:nvSpPr>
        <p:spPr>
          <a:xfrm>
            <a:off x="95718" y="22167"/>
            <a:ext cx="24502401" cy="13693833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97" name="线条"/>
          <p:cNvSpPr/>
          <p:nvPr/>
        </p:nvSpPr>
        <p:spPr>
          <a:xfrm flipH="1">
            <a:off x="-130647" y="103915"/>
            <a:ext cx="24514187" cy="13693799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graphicFrame>
        <p:nvGraphicFramePr>
          <p:cNvPr id="8" name="表格 7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097037456"/>
              </p:ext>
            </p:extLst>
          </p:nvPr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6" name="内容占位符 5"/>
          <p:cNvSpPr>
            <a:spLocks noGrp="1"/>
          </p:cNvSpPr>
          <p:nvPr>
            <p:ph sz="quarter" idx="11"/>
          </p:nvPr>
        </p:nvSpPr>
        <p:spPr>
          <a:xfrm>
            <a:off x="776288" y="3424238"/>
            <a:ext cx="9388438" cy="9199562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5" name="表格占位符 4"/>
          <p:cNvSpPr>
            <a:spLocks noGrp="1"/>
          </p:cNvSpPr>
          <p:nvPr>
            <p:ph type="tbl" sz="quarter" idx="10"/>
          </p:nvPr>
        </p:nvSpPr>
        <p:spPr>
          <a:xfrm>
            <a:off x="776288" y="2800350"/>
            <a:ext cx="22842537" cy="9229725"/>
          </a:xfrm>
        </p:spPr>
        <p:txBody>
          <a:bodyPr/>
          <a:lstStyle/>
          <a:p>
            <a:endParaRPr kumimoji="1"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2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929292"/>
                </a:solidFill>
                <a:effectLst/>
                <a:uFillTx/>
                <a:latin typeface="OPPOSans M" charset="-122"/>
                <a:ea typeface="OPPOSans M" charset="-122"/>
                <a:cs typeface="OPPOSans M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  <p:extLst>
      <p:ext uri="{BB962C8B-B14F-4D97-AF65-F5344CB8AC3E}">
        <p14:creationId xmlns:p14="http://schemas.microsoft.com/office/powerpoint/2010/main" val="14777163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End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238" y="12677574"/>
            <a:ext cx="2377165" cy="565200"/>
          </a:xfrm>
          <a:prstGeom prst="rect">
            <a:avLst/>
          </a:prstGeom>
        </p:spPr>
      </p:pic>
      <p:sp>
        <p:nvSpPr>
          <p:cNvPr id="127" name="Thank you"/>
          <p:cNvSpPr txBox="1"/>
          <p:nvPr/>
        </p:nvSpPr>
        <p:spPr>
          <a:xfrm>
            <a:off x="782238" y="5041046"/>
            <a:ext cx="11634867" cy="8720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>
              <a:lnSpc>
                <a:spcPct val="20000"/>
              </a:lnSpc>
              <a:defRPr sz="5000" b="0">
                <a:solidFill>
                  <a:srgbClr val="2C683D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>
              <a:lnSpc>
                <a:spcPct val="100000"/>
              </a:lnSpc>
            </a:pPr>
            <a:r>
              <a:rPr dirty="0">
                <a:latin typeface="OPPOSans R" charset="-122"/>
                <a:ea typeface="OPPOSans R" charset="-122"/>
                <a:cs typeface="OPPOSans R" charset="-122"/>
              </a:rPr>
              <a:t>Thank you</a:t>
            </a:r>
            <a:endParaRPr lang="en-US" dirty="0">
              <a:latin typeface="OPPOSans R" charset="-122"/>
              <a:ea typeface="OPPOSans R" charset="-122"/>
              <a:cs typeface="OPPOSans R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097037456"/>
              </p:ext>
            </p:extLst>
          </p:nvPr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 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601" y="12677574"/>
            <a:ext cx="2377165" cy="565200"/>
          </a:xfrm>
          <a:prstGeom prst="rect">
            <a:avLst/>
          </a:prstGeom>
        </p:spPr>
      </p:pic>
      <p:sp>
        <p:nvSpPr>
          <p:cNvPr id="3" name="文本框 2"/>
          <p:cNvSpPr txBox="1"/>
          <p:nvPr userDrawn="1"/>
        </p:nvSpPr>
        <p:spPr>
          <a:xfrm>
            <a:off x="776601" y="5189107"/>
            <a:ext cx="4402666" cy="87203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fld id="{12F2057F-15F5-E144-AA3F-AC697ED73110}" type="datetime1">
              <a:rPr kumimoji="0" lang="zh-CN" altLang="en-US" sz="5000" b="1" i="0" u="none" strike="noStrike" cap="none" spc="0" normalizeH="0" baseline="0" smtClean="0">
                <a:ln>
                  <a:noFill/>
                </a:ln>
                <a:solidFill>
                  <a:srgbClr val="2DC84D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 Neue"/>
              </a:rPr>
              <a:pPr marL="0" marR="0" indent="0" algn="l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t>2022/7/14</a:t>
            </a:fld>
            <a:endParaRPr kumimoji="0" lang="zh-CN" altLang="en-US" sz="5000" b="1" i="0" u="none" strike="noStrike" cap="none" spc="0" normalizeH="0" baseline="0" dirty="0">
              <a:ln>
                <a:noFill/>
              </a:ln>
              <a:solidFill>
                <a:srgbClr val="2DC84D"/>
              </a:solidFill>
              <a:effectLst/>
              <a:uFillTx/>
              <a:latin typeface="OPPOSans R" charset="-122"/>
              <a:ea typeface="OPPOSans R" charset="-122"/>
              <a:cs typeface="OPPOSans R" charset="-122"/>
              <a:sym typeface="Helvetica Neue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776601" y="508993"/>
            <a:ext cx="22841775" cy="1607674"/>
          </a:xfrm>
        </p:spPr>
        <p:txBody>
          <a:bodyPr>
            <a:noAutofit/>
          </a:bodyPr>
          <a:lstStyle>
            <a:lvl1pPr>
              <a:defRPr sz="9000"/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  <p:graphicFrame>
        <p:nvGraphicFramePr>
          <p:cNvPr id="10" name="表格 9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页">
    <p:bg>
      <p:bgPr>
        <a:solidFill>
          <a:srgbClr val="046A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190" y="12963890"/>
            <a:ext cx="1332424" cy="316800"/>
          </a:xfrm>
          <a:prstGeom prst="rect">
            <a:avLst/>
          </a:prstGeom>
        </p:spPr>
      </p:pic>
      <p:sp>
        <p:nvSpPr>
          <p:cNvPr id="3" name="标题 2"/>
          <p:cNvSpPr>
            <a:spLocks noGrp="1"/>
          </p:cNvSpPr>
          <p:nvPr>
            <p:ph type="title" hasCustomPrompt="1"/>
          </p:nvPr>
        </p:nvSpPr>
        <p:spPr>
          <a:xfrm>
            <a:off x="733190" y="695258"/>
            <a:ext cx="22841775" cy="1073683"/>
          </a:xfrm>
        </p:spPr>
        <p:txBody>
          <a:bodyPr/>
          <a:lstStyle>
            <a:lvl1pPr>
              <a:defRPr>
                <a:solidFill>
                  <a:srgbClr val="2DC84D"/>
                </a:solidFill>
              </a:defRPr>
            </a:lvl1pPr>
          </a:lstStyle>
          <a:p>
            <a:r>
              <a:rPr kumimoji="1" lang="zh-CN" altLang="en-US" dirty="0"/>
              <a:t>单击此处编辑母版标题样式 目录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0"/>
          </p:nvPr>
        </p:nvSpPr>
        <p:spPr>
          <a:xfrm>
            <a:off x="733425" y="3359150"/>
            <a:ext cx="22840950" cy="9272588"/>
          </a:xfrm>
          <a:prstGeom prst="rect">
            <a:avLst/>
          </a:prstGeom>
        </p:spPr>
        <p:txBody>
          <a:bodyPr/>
          <a:lstStyle>
            <a:lvl1pPr marL="685800" indent="-685800">
              <a:lnSpc>
                <a:spcPct val="150000"/>
              </a:lnSpc>
              <a:buFont typeface="Arial" charset="0"/>
              <a:buChar char="•"/>
              <a:defRPr>
                <a:solidFill>
                  <a:srgbClr val="2DC84D"/>
                </a:solidFill>
              </a:defRPr>
            </a:lvl1pPr>
            <a:lvl2pPr>
              <a:defRPr>
                <a:solidFill>
                  <a:srgbClr val="2DC84D"/>
                </a:solidFill>
              </a:defRPr>
            </a:lvl2pPr>
            <a:lvl3pPr>
              <a:defRPr>
                <a:solidFill>
                  <a:srgbClr val="2DC84D"/>
                </a:solidFill>
              </a:defRPr>
            </a:lvl3pPr>
            <a:lvl4pPr>
              <a:defRPr>
                <a:solidFill>
                  <a:srgbClr val="2DC84D"/>
                </a:solidFill>
              </a:defRPr>
            </a:lvl4pPr>
            <a:lvl5pPr>
              <a:defRPr>
                <a:solidFill>
                  <a:srgbClr val="2DC84D"/>
                </a:solidFill>
              </a:defRPr>
            </a:lvl5pPr>
          </a:lstStyle>
          <a:p>
            <a:pPr lvl="0"/>
            <a:r>
              <a:rPr kumimoji="1" lang="zh-CN" altLang="en-US" dirty="0"/>
              <a:t>单击此处编辑母版文本</a:t>
            </a:r>
          </a:p>
        </p:txBody>
      </p:sp>
      <p:graphicFrame>
        <p:nvGraphicFramePr>
          <p:cNvPr id="9" name="表格 8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章节页">
    <p:bg>
      <p:bgPr>
        <a:solidFill>
          <a:srgbClr val="046A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 hasCustomPrompt="1"/>
          </p:nvPr>
        </p:nvSpPr>
        <p:spPr>
          <a:xfrm>
            <a:off x="733190" y="695258"/>
            <a:ext cx="22841775" cy="1073683"/>
          </a:xfrm>
        </p:spPr>
        <p:txBody>
          <a:bodyPr/>
          <a:lstStyle>
            <a:lvl1pPr>
              <a:defRPr>
                <a:solidFill>
                  <a:srgbClr val="2DC84D"/>
                </a:solidFill>
              </a:defRPr>
            </a:lvl1pPr>
          </a:lstStyle>
          <a:p>
            <a:r>
              <a:rPr kumimoji="1" lang="zh-CN" altLang="en-US" dirty="0"/>
              <a:t>单击此处编辑母版标题样式 章节标题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0" hasCustomPrompt="1"/>
          </p:nvPr>
        </p:nvSpPr>
        <p:spPr>
          <a:xfrm>
            <a:off x="733190" y="2464199"/>
            <a:ext cx="11068715" cy="1108341"/>
          </a:xfrm>
          <a:prstGeom prst="rect">
            <a:avLst/>
          </a:prstGeom>
        </p:spPr>
        <p:txBody>
          <a:bodyPr anchor="ctr"/>
          <a:lstStyle>
            <a:lvl1pPr>
              <a:defRPr baseline="0">
                <a:solidFill>
                  <a:srgbClr val="2DC84D"/>
                </a:solidFill>
                <a:latin typeface="OPPOSans B" charset="-122"/>
                <a:ea typeface="OPPOSans B" charset="-122"/>
                <a:cs typeface="OPPOSans B" charset="-122"/>
              </a:defRPr>
            </a:lvl1pPr>
            <a:lvl2pPr>
              <a:defRPr>
                <a:solidFill>
                  <a:srgbClr val="2DC84D"/>
                </a:solidFill>
              </a:defRPr>
            </a:lvl2pPr>
            <a:lvl3pPr>
              <a:defRPr>
                <a:solidFill>
                  <a:srgbClr val="2DC84D"/>
                </a:solidFill>
              </a:defRPr>
            </a:lvl3pPr>
            <a:lvl4pPr>
              <a:defRPr>
                <a:solidFill>
                  <a:srgbClr val="2DC84D"/>
                </a:solidFill>
              </a:defRPr>
            </a:lvl4pPr>
            <a:lvl5pPr>
              <a:defRPr>
                <a:solidFill>
                  <a:srgbClr val="2DC84D"/>
                </a:solidFill>
              </a:defRPr>
            </a:lvl5pPr>
          </a:lstStyle>
          <a:p>
            <a:pPr lvl="0"/>
            <a:r>
              <a:rPr kumimoji="1" lang="zh-CN" altLang="en-US" dirty="0"/>
              <a:t>单击此处编辑母版文本样式 二级标题</a:t>
            </a:r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190" y="12963890"/>
            <a:ext cx="1332424" cy="316800"/>
          </a:xfrm>
          <a:prstGeom prst="rect">
            <a:avLst/>
          </a:prstGeom>
        </p:spPr>
      </p:pic>
      <p:graphicFrame>
        <p:nvGraphicFramePr>
          <p:cNvPr id="9" name="表格 8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9.xml"/><Relationship Id="rId3" Type="http://schemas.openxmlformats.org/officeDocument/2006/relationships/slideLayout" Target="../slideLayouts/slideLayout9.xml"/><Relationship Id="rId7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8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1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0.xml"/><Relationship Id="rId9" Type="http://schemas.openxmlformats.org/officeDocument/2006/relationships/slideLayout" Target="../slideLayouts/slideLayout15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190" y="12963890"/>
            <a:ext cx="1332424" cy="316800"/>
          </a:xfrm>
          <a:prstGeom prst="rect">
            <a:avLst/>
          </a:prstGeom>
        </p:spPr>
      </p:pic>
      <p:sp>
        <p:nvSpPr>
          <p:cNvPr id="5" name="标题占位符 4"/>
          <p:cNvSpPr>
            <a:spLocks noGrp="1"/>
          </p:cNvSpPr>
          <p:nvPr>
            <p:ph type="title"/>
          </p:nvPr>
        </p:nvSpPr>
        <p:spPr>
          <a:xfrm>
            <a:off x="776505" y="627526"/>
            <a:ext cx="22841775" cy="10736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 dirty="0"/>
              <a:t>单击此处编辑母版标题样式 </a:t>
            </a:r>
            <a:r>
              <a:rPr kumimoji="1" lang="en-US" altLang="zh-CN" dirty="0"/>
              <a:t>OPPO Sans B 50pt.</a:t>
            </a:r>
            <a:endParaRPr kumimoji="1" lang="zh-CN" altLang="en-US" dirty="0"/>
          </a:p>
        </p:txBody>
      </p:sp>
      <p:sp>
        <p:nvSpPr>
          <p:cNvPr id="11" name="线条"/>
          <p:cNvSpPr/>
          <p:nvPr userDrawn="1"/>
        </p:nvSpPr>
        <p:spPr>
          <a:xfrm>
            <a:off x="765718" y="12807222"/>
            <a:ext cx="22852564" cy="1"/>
          </a:xfrm>
          <a:prstGeom prst="line">
            <a:avLst/>
          </a:prstGeom>
          <a:ln w="25400">
            <a:solidFill>
              <a:srgbClr val="CACAC8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16" name="pg. xx"/>
          <p:cNvSpPr txBox="1"/>
          <p:nvPr userDrawn="1"/>
        </p:nvSpPr>
        <p:spPr>
          <a:xfrm>
            <a:off x="20884725" y="12874289"/>
            <a:ext cx="2733557" cy="2872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algn="r">
              <a:defRPr sz="2000" b="0">
                <a:solidFill>
                  <a:srgbClr val="929292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fld id="{00E22F85-807F-CA40-8F16-B425A1EE1DAC}" type="slidenum">
              <a:rPr lang="uk-UA" sz="1200" smtClean="0">
                <a:latin typeface="OPPOSans R" charset="-122"/>
                <a:ea typeface="OPPOSans R" charset="-122"/>
                <a:cs typeface="OPPOSans R" charset="-122"/>
              </a:rPr>
              <a:t>‹#›</a:t>
            </a:fld>
            <a:endParaRPr sz="1200" dirty="0">
              <a:latin typeface="OPPOSans R" charset="-122"/>
              <a:ea typeface="OPPOSans R" charset="-122"/>
              <a:cs typeface="OPPOSans R" charset="-122"/>
            </a:endParaRPr>
          </a:p>
        </p:txBody>
      </p:sp>
      <p:graphicFrame>
        <p:nvGraphicFramePr>
          <p:cNvPr id="18" name="表格 17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097037456"/>
              </p:ext>
            </p:extLst>
          </p:nvPr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9" name="文本占位符 18"/>
          <p:cNvSpPr>
            <a:spLocks noGrp="1"/>
          </p:cNvSpPr>
          <p:nvPr>
            <p:ph type="body" idx="1"/>
          </p:nvPr>
        </p:nvSpPr>
        <p:spPr>
          <a:xfrm>
            <a:off x="776504" y="3613150"/>
            <a:ext cx="22841775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50" r:id="rId2"/>
    <p:sldLayoutId id="2147483652" r:id="rId3"/>
    <p:sldLayoutId id="2147483661" r:id="rId4"/>
    <p:sldLayoutId id="2147483664" r:id="rId5"/>
    <p:sldLayoutId id="2147483660" r:id="rId6"/>
  </p:sldLayoutIdLst>
  <p:hf sldNum="0" hdr="0" ftr="0"/>
  <p:txStyles>
    <p:titleStyle>
      <a:lvl1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 charset="-122"/>
          <a:ea typeface="OPPOSans B" charset="-122"/>
          <a:cs typeface="OPPOSans B" charset="-122"/>
          <a:sym typeface="OPPOSans B"/>
        </a:defRPr>
      </a:lvl1pPr>
      <a:lvl2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2pPr>
      <a:lvl3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3pPr>
      <a:lvl4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4pPr>
      <a:lvl5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5pPr>
      <a:lvl6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6pPr>
      <a:lvl7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7pPr>
      <a:lvl8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8pPr>
      <a:lvl9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9pPr>
    </p:titleStyle>
    <p:bodyStyle>
      <a:lvl1pPr marL="0" marR="0" indent="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1pPr>
      <a:lvl2pPr marL="1270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4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2pPr>
      <a:lvl3pPr marL="1905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0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3pPr>
      <a:lvl4pPr marL="2540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4pPr>
      <a:lvl5pPr marL="3175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5pPr>
      <a:lvl6pPr marL="3810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6pPr>
      <a:lvl7pPr marL="4445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7pPr>
      <a:lvl8pPr marL="5080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8pPr>
      <a:lvl9pPr marL="5715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9pPr>
    </p:bodyStyle>
    <p:otherStyle>
      <a:lvl1pPr marL="0" marR="0" indent="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15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303" y="12981820"/>
            <a:ext cx="1332424" cy="316800"/>
          </a:xfrm>
          <a:prstGeom prst="rect">
            <a:avLst/>
          </a:prstGeom>
        </p:spPr>
      </p:pic>
      <p:sp>
        <p:nvSpPr>
          <p:cNvPr id="5" name="标题占位符 4"/>
          <p:cNvSpPr>
            <a:spLocks noGrp="1"/>
          </p:cNvSpPr>
          <p:nvPr>
            <p:ph type="title"/>
          </p:nvPr>
        </p:nvSpPr>
        <p:spPr>
          <a:xfrm>
            <a:off x="776505" y="627526"/>
            <a:ext cx="22841775" cy="10736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 dirty="0"/>
              <a:t>单击此处编辑母版标题样式 </a:t>
            </a:r>
            <a:r>
              <a:rPr kumimoji="1" lang="en-US" altLang="zh-CN" dirty="0"/>
              <a:t>OPPO Sans B 50pt.</a:t>
            </a:r>
            <a:endParaRPr kumimoji="1" lang="zh-CN" altLang="en-US" dirty="0"/>
          </a:p>
        </p:txBody>
      </p:sp>
      <p:sp>
        <p:nvSpPr>
          <p:cNvPr id="11" name="线条"/>
          <p:cNvSpPr/>
          <p:nvPr userDrawn="1"/>
        </p:nvSpPr>
        <p:spPr>
          <a:xfrm>
            <a:off x="765718" y="12807222"/>
            <a:ext cx="22852564" cy="1"/>
          </a:xfrm>
          <a:prstGeom prst="line">
            <a:avLst/>
          </a:prstGeom>
          <a:ln w="25400">
            <a:solidFill>
              <a:srgbClr val="5E5E5E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16" name="pg. xx"/>
          <p:cNvSpPr txBox="1"/>
          <p:nvPr userDrawn="1"/>
        </p:nvSpPr>
        <p:spPr>
          <a:xfrm>
            <a:off x="20884725" y="12874289"/>
            <a:ext cx="2733557" cy="2872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algn="r">
              <a:defRPr sz="2000" b="0">
                <a:solidFill>
                  <a:srgbClr val="929292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fld id="{00E22F85-807F-CA40-8F16-B425A1EE1DAC}" type="slidenum">
              <a:rPr lang="uk-UA" sz="1200" smtClean="0">
                <a:solidFill>
                  <a:srgbClr val="5E5E5E"/>
                </a:solidFill>
                <a:latin typeface="OPPOSans R" charset="-122"/>
                <a:ea typeface="OPPOSans R" charset="-122"/>
                <a:cs typeface="OPPOSans R" charset="-122"/>
              </a:rPr>
              <a:t>‹#›</a:t>
            </a:fld>
            <a:endParaRPr sz="1200" dirty="0">
              <a:solidFill>
                <a:srgbClr val="5E5E5E"/>
              </a:solidFill>
              <a:latin typeface="OPPOSans R" charset="-122"/>
              <a:ea typeface="OPPOSans R" charset="-122"/>
              <a:cs typeface="OPPOSans R" charset="-122"/>
            </a:endParaRPr>
          </a:p>
        </p:txBody>
      </p:sp>
      <p:graphicFrame>
        <p:nvGraphicFramePr>
          <p:cNvPr id="18" name="表格 17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9" name="文本占位符 18"/>
          <p:cNvSpPr>
            <a:spLocks noGrp="1"/>
          </p:cNvSpPr>
          <p:nvPr>
            <p:ph type="body" idx="1"/>
          </p:nvPr>
        </p:nvSpPr>
        <p:spPr>
          <a:xfrm>
            <a:off x="776504" y="3613150"/>
            <a:ext cx="22841775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</a:p>
        </p:txBody>
      </p:sp>
    </p:spTree>
    <p:extLst>
      <p:ext uri="{BB962C8B-B14F-4D97-AF65-F5344CB8AC3E}">
        <p14:creationId xmlns:p14="http://schemas.microsoft.com/office/powerpoint/2010/main" val="802658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</p:sldLayoutIdLst>
  <p:hf sldNum="0" hdr="0" ftr="0"/>
  <p:txStyles>
    <p:titleStyle>
      <a:lvl1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000" b="0" i="0" u="none" strike="noStrike" cap="none" spc="0" baseline="0">
          <a:ln>
            <a:noFill/>
          </a:ln>
          <a:solidFill>
            <a:srgbClr val="2DC84D"/>
          </a:solidFill>
          <a:uFillTx/>
          <a:latin typeface="OPPOSans B" charset="-122"/>
          <a:ea typeface="OPPOSans B" charset="-122"/>
          <a:cs typeface="OPPOSans B" charset="-122"/>
          <a:sym typeface="OPPOSans B"/>
        </a:defRPr>
      </a:lvl1pPr>
      <a:lvl2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2pPr>
      <a:lvl3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3pPr>
      <a:lvl4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4pPr>
      <a:lvl5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5pPr>
      <a:lvl6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6pPr>
      <a:lvl7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7pPr>
      <a:lvl8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8pPr>
      <a:lvl9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9pPr>
    </p:titleStyle>
    <p:bodyStyle>
      <a:lvl1pPr marL="0" marR="0" indent="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1pPr>
      <a:lvl2pPr marL="1270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4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2pPr>
      <a:lvl3pPr marL="1905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0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3pPr>
      <a:lvl4pPr marL="2540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4pPr>
      <a:lvl5pPr marL="3175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5pPr>
      <a:lvl6pPr marL="3810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6pPr>
      <a:lvl7pPr marL="4445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7pPr>
      <a:lvl8pPr marL="5080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8pPr>
      <a:lvl9pPr marL="5715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9pPr>
    </p:bodyStyle>
    <p:otherStyle>
      <a:lvl1pPr marL="0" marR="0" indent="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0.emf"/><Relationship Id="rId5" Type="http://schemas.openxmlformats.org/officeDocument/2006/relationships/image" Target="../media/image9.emf"/><Relationship Id="rId4" Type="http://schemas.openxmlformats.org/officeDocument/2006/relationships/image" Target="../media/image8.e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D16838-9FCD-4B19-9C97-EA3505AEDE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69440" y="3027680"/>
            <a:ext cx="21743447" cy="3631609"/>
          </a:xfrm>
        </p:spPr>
        <p:txBody>
          <a:bodyPr>
            <a:normAutofit/>
          </a:bodyPr>
          <a:lstStyle/>
          <a:p>
            <a:r>
              <a:rPr lang="en-CA" altLang="zh-CN" b="1" dirty="0"/>
              <a:t>Non-EE2: Template-based multiple reference line intra prediction</a:t>
            </a:r>
            <a:br>
              <a:rPr lang="en-US" sz="6000" dirty="0">
                <a:effectLst/>
                <a:latin typeface="Times New Roman" panose="02020603050405020304" pitchFamily="18" charset="0"/>
                <a:ea typeface="Yu Mincho" panose="02020400000000000000" pitchFamily="18" charset="-128"/>
              </a:rPr>
            </a:br>
            <a:br>
              <a:rPr lang="en-US" sz="6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dirty="0"/>
              <a:t>JVET-</a:t>
            </a:r>
            <a:r>
              <a:rPr lang="en-US" altLang="zh-CN" dirty="0"/>
              <a:t>AA</a:t>
            </a:r>
            <a:r>
              <a:rPr lang="en-US" dirty="0"/>
              <a:t>0120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E302D07-91CB-452B-B1E1-0CF01F3A221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869440" y="8238190"/>
            <a:ext cx="20419060" cy="2214880"/>
          </a:xfrm>
        </p:spPr>
        <p:txBody>
          <a:bodyPr>
            <a:normAutofit/>
          </a:bodyPr>
          <a:lstStyle/>
          <a:p>
            <a:pPr marL="0" marR="0" algn="just" hangingPunct="0">
              <a:spcBef>
                <a:spcPts val="300"/>
              </a:spcBef>
              <a:spcAft>
                <a:spcPts val="30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4000" b="1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Luhang</a:t>
            </a:r>
            <a:r>
              <a:rPr lang="en-CA" sz="4000" b="1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Xu, Yue Yu, </a:t>
            </a:r>
            <a:r>
              <a:rPr lang="en-CA" sz="4000" b="1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Haoping</a:t>
            </a:r>
            <a:r>
              <a:rPr lang="en-CA" sz="4000" b="1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Yu, Dong Wang</a:t>
            </a:r>
            <a:endParaRPr lang="en-US" sz="4000" b="1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3B7FFE7-8F49-4F8E-9347-F5693DDF7E2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JVET-AA0120</a:t>
            </a:r>
          </a:p>
        </p:txBody>
      </p:sp>
    </p:spTree>
    <p:extLst>
      <p:ext uri="{BB962C8B-B14F-4D97-AF65-F5344CB8AC3E}">
        <p14:creationId xmlns:p14="http://schemas.microsoft.com/office/powerpoint/2010/main" val="9485775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F649CB-C3C2-4335-98CA-BBDD9EF147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00025" y="1466676"/>
            <a:ext cx="22841775" cy="1352134"/>
          </a:xfrm>
        </p:spPr>
        <p:txBody>
          <a:bodyPr>
            <a:noAutofit/>
          </a:bodyPr>
          <a:lstStyle/>
          <a:p>
            <a:r>
              <a:rPr lang="en-US" altLang="zh-CN" sz="6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Introduction</a:t>
            </a:r>
            <a:endParaRPr lang="en-US" sz="6000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24D8B70-0C93-4065-8C11-9F23D9B638E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76506" y="2733774"/>
            <a:ext cx="14044394" cy="9515550"/>
          </a:xfrm>
        </p:spPr>
        <p:txBody>
          <a:bodyPr>
            <a:normAutofit/>
          </a:bodyPr>
          <a:lstStyle/>
          <a:p>
            <a:pPr marL="685800" indent="-685800">
              <a:buFont typeface="Arial" panose="020B0604020202020204" pitchFamily="34" charset="0"/>
              <a:buChar char="•"/>
            </a:pPr>
            <a:r>
              <a:rPr lang="en-CA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Multiple reference line (MRL) is used in ECM</a:t>
            </a:r>
            <a:endParaRPr lang="en-US" altLang="zh-C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85800" indent="-685800">
              <a:buFont typeface="Arial" panose="020B0604020202020204" pitchFamily="34" charset="0"/>
              <a:buChar char="•"/>
            </a:pPr>
            <a:endParaRPr lang="en-US" altLang="zh-C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85800" indent="-685800">
              <a:buFont typeface="Arial" panose="020B0604020202020204" pitchFamily="34" charset="0"/>
              <a:buChar char="•"/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 regular intra prediction modes, extended reference lines {1, 3, 5, 7, 12} are used</a:t>
            </a:r>
            <a:endParaRPr lang="en-CA" altLang="zh-CN" dirty="0">
              <a:latin typeface="Times New Roman" panose="02020603050405020304" pitchFamily="18" charset="0"/>
              <a:ea typeface="OPPOSans B"/>
              <a:cs typeface="Times New Roman" panose="02020603050405020304" pitchFamily="18" charset="0"/>
            </a:endParaRPr>
          </a:p>
          <a:p>
            <a:pPr marL="685800" indent="-685800">
              <a:buFont typeface="Arial" panose="020B0604020202020204" pitchFamily="34" charset="0"/>
              <a:buChar char="•"/>
            </a:pPr>
            <a:endParaRPr lang="en-US" altLang="zh-C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85800" indent="-685800">
              <a:buFont typeface="Arial" panose="020B0604020202020204" pitchFamily="34" charset="0"/>
              <a:buChar char="•"/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 TIMD mode, extended reference lines {1, 3} are used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4F4B65D-E0B1-4BA4-A68C-061849276A9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C8F885B1-A13F-41E8-A0FC-599EC513927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20900" y="4550040"/>
            <a:ext cx="7973230" cy="64321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34648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F649CB-C3C2-4335-98CA-BBDD9EF147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00025" y="1466676"/>
            <a:ext cx="22841775" cy="1352134"/>
          </a:xfrm>
        </p:spPr>
        <p:txBody>
          <a:bodyPr>
            <a:noAutofit/>
          </a:bodyPr>
          <a:lstStyle/>
          <a:p>
            <a:r>
              <a:rPr lang="en-US" altLang="zh-CN" sz="6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Template-based multiple reference line intra prediction (1/2)</a:t>
            </a:r>
            <a:endParaRPr lang="en-US" sz="6000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24D8B70-0C93-4065-8C11-9F23D9B638E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76506" y="2733774"/>
            <a:ext cx="14044394" cy="9515550"/>
          </a:xfrm>
        </p:spPr>
        <p:txBody>
          <a:bodyPr>
            <a:normAutofit fontScale="92500"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>
                <a:latin typeface="Times New Roman" panose="02020603050405020304" pitchFamily="18" charset="0"/>
                <a:ea typeface="Times New Roman" panose="02020603050405020304" pitchFamily="18" charset="0"/>
              </a:rPr>
              <a:t>Template-based multiple reference line intra prediction (TMRL) is proposed to replace the current MRL. It includes four aspects:</a:t>
            </a:r>
          </a:p>
          <a:p>
            <a:pPr marL="571500" indent="-571500">
              <a:buFont typeface="+mj-lt"/>
              <a:buAutoNum type="arabicPeriod"/>
            </a:pPr>
            <a:r>
              <a:rPr lang="en-US" altLang="zh-CN" sz="4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When MRL is used in non-TIMD modes, </a:t>
            </a:r>
            <a:r>
              <a:rPr lang="en-US" altLang="zh-CN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extended </a:t>
            </a:r>
            <a:r>
              <a:rPr lang="en-US" altLang="zh-CN" sz="4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reference lines {1, 3, 5, 7, 12} are combined with first 10 intra modes in MPM excluding PLANAR mode.</a:t>
            </a:r>
          </a:p>
          <a:p>
            <a:pPr marL="571500" indent="-571500">
              <a:buFont typeface="+mj-lt"/>
              <a:buAutoNum type="arabicPeriod"/>
            </a:pPr>
            <a:r>
              <a:rPr lang="en-US" altLang="zh-CN" sz="4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The predictions of 50 combinations of reference lines and prediction modes are generated over the template area. First 20 combinations with least SAD cost are selected and a TMRL list is constructed by these 20 combinations with an ascending order of cost.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4F4B65D-E0B1-4BA4-A68C-061849276A9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8BC4E766-CAF0-4D36-8E5C-D1D6BC312F60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8254" y="3871277"/>
            <a:ext cx="7863940" cy="78444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31902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F649CB-C3C2-4335-98CA-BBDD9EF147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00025" y="1466676"/>
            <a:ext cx="22841775" cy="1352134"/>
          </a:xfrm>
        </p:spPr>
        <p:txBody>
          <a:bodyPr>
            <a:noAutofit/>
          </a:bodyPr>
          <a:lstStyle/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Template-based multiple reference line intra prediction (2/2)</a:t>
            </a:r>
            <a:endParaRPr lang="en-US" sz="6000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24D8B70-0C93-4065-8C11-9F23D9B638E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76506" y="2733774"/>
            <a:ext cx="14044394" cy="9515550"/>
          </a:xfrm>
        </p:spPr>
        <p:txBody>
          <a:bodyPr>
            <a:norm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>
                <a:latin typeface="Times New Roman" panose="02020603050405020304" pitchFamily="18" charset="0"/>
                <a:ea typeface="Times New Roman" panose="02020603050405020304" pitchFamily="18" charset="0"/>
              </a:rPr>
              <a:t>Template-based multiple reference line intra prediction (TMRL) is proposed to replace the current MRL. It includes four aspects:</a:t>
            </a:r>
          </a:p>
          <a:p>
            <a:pPr marL="571500" indent="-571500">
              <a:buFont typeface="+mj-lt"/>
              <a:buAutoNum type="arabicPeriod" startAt="3"/>
            </a:pPr>
            <a:r>
              <a:rPr lang="en-US" altLang="zh-CN" sz="4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A truncated </a:t>
            </a:r>
            <a:r>
              <a:rPr lang="en-US" altLang="zh-CN" sz="4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Golomb</a:t>
            </a:r>
            <a:r>
              <a:rPr lang="en-US" altLang="zh-CN" sz="4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-Rice coding with a divisor 4 is employed to coded the selected TMRL combination</a:t>
            </a:r>
          </a:p>
          <a:p>
            <a:pPr marL="571500" indent="-571500">
              <a:buFont typeface="+mj-lt"/>
              <a:buAutoNum type="arabicPeriod" startAt="3"/>
            </a:pPr>
            <a:r>
              <a:rPr lang="en-US" altLang="zh-CN" sz="4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An Encoder-side change is further used in Test-b. it allows more number of full RDO in intra search if SATD of current prediction mode is smaller than a  threshold.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4F4B65D-E0B1-4BA4-A68C-061849276A9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8BC4E766-CAF0-4D36-8E5C-D1D6BC312F60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8254" y="3871277"/>
            <a:ext cx="7863940" cy="78444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27925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F649CB-C3C2-4335-98CA-BBDD9EF147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00025" y="1466676"/>
            <a:ext cx="22841775" cy="1352134"/>
          </a:xfrm>
        </p:spPr>
        <p:txBody>
          <a:bodyPr>
            <a:noAutofit/>
          </a:bodyPr>
          <a:lstStyle/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Simulation results</a:t>
            </a:r>
            <a:endParaRPr lang="en-US" sz="6000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4F4B65D-E0B1-4BA4-A68C-061849276A9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9356D0F5-1A1E-48FE-AF83-D3ABC037EB7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43150" y="3100387"/>
            <a:ext cx="8940700" cy="3948113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09E592B6-CB34-4DDC-A98F-253772249EAE}"/>
              </a:ext>
            </a:extLst>
          </p:cNvPr>
          <p:cNvSpPr txBox="1"/>
          <p:nvPr/>
        </p:nvSpPr>
        <p:spPr>
          <a:xfrm>
            <a:off x="7896304" y="7111637"/>
            <a:ext cx="7053214" cy="65659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zh-CN" sz="36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Helvetica Neue"/>
              </a:rPr>
              <a:t>Test-a. TMRL with first three aspects</a:t>
            </a:r>
            <a:endParaRPr kumimoji="0" lang="zh-CN" altLang="en-US" sz="36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Helvetica Neue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AB2C860A-C79D-4EDF-B522-A1264822C4EF}"/>
              </a:ext>
            </a:extLst>
          </p:cNvPr>
          <p:cNvSpPr txBox="1"/>
          <p:nvPr/>
        </p:nvSpPr>
        <p:spPr>
          <a:xfrm>
            <a:off x="7913943" y="11836037"/>
            <a:ext cx="7017948" cy="65659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zh-CN" sz="36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Helvetica Neue"/>
              </a:rPr>
              <a:t>Test-b. Test-a + Encoder-side change</a:t>
            </a:r>
            <a:endParaRPr kumimoji="0" lang="zh-CN" altLang="en-US" sz="36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Helvetica Neue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3B3B1B0C-FA40-4714-9B06-DFABF8A841E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43149" y="7920037"/>
            <a:ext cx="8867979" cy="391600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A3900876-3F5B-4256-BC78-9CEE30F8D73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830049" y="7920037"/>
            <a:ext cx="8867979" cy="3916000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79DC7637-22CD-409A-84B3-B9E811B3468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830048" y="3100387"/>
            <a:ext cx="8867979" cy="39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27493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F649CB-C3C2-4335-98CA-BBDD9EF147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00025" y="1466676"/>
            <a:ext cx="22841775" cy="1352134"/>
          </a:xfrm>
        </p:spPr>
        <p:txBody>
          <a:bodyPr>
            <a:noAutofit/>
          </a:bodyPr>
          <a:lstStyle/>
          <a:p>
            <a:r>
              <a:rPr lang="en-US" altLang="zh-CN" sz="6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Conclusions</a:t>
            </a:r>
            <a:endParaRPr lang="en-US" sz="6000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24D8B70-0C93-4065-8C11-9F23D9B638E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76506" y="2733774"/>
            <a:ext cx="22007294" cy="9515550"/>
          </a:xfrm>
        </p:spPr>
        <p:txBody>
          <a:bodyPr>
            <a:normAutofit/>
          </a:bodyPr>
          <a:lstStyle/>
          <a:p>
            <a:pPr marL="685800" indent="-685800">
              <a:buFont typeface="Arial" panose="020B0604020202020204" pitchFamily="34" charset="0"/>
              <a:buChar char="•"/>
            </a:pPr>
            <a:r>
              <a:rPr lang="en-CA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proposed TMRL can further improve the coding efficiency of ECM with minor complexity increase. It is recommended to further study this method in EE2.</a:t>
            </a:r>
          </a:p>
          <a:p>
            <a:pPr marL="685800" indent="-685800">
              <a:buFont typeface="Arial" panose="020B0604020202020204" pitchFamily="34" charset="0"/>
              <a:buChar char="•"/>
            </a:pPr>
            <a:endParaRPr lang="en-CA" altLang="zh-C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85800" indent="-685800">
              <a:buFont typeface="Arial" panose="020B0604020202020204" pitchFamily="34" charset="0"/>
              <a:buChar char="•"/>
            </a:pPr>
            <a:r>
              <a:rPr lang="en-CA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Thanks to Alibaba and Qualcomm for cross-checking this proposal.</a:t>
            </a:r>
            <a:endParaRPr lang="en-US" altLang="zh-C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4F4B65D-E0B1-4BA4-A68C-061849276A9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24291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theme/theme1.xml><?xml version="1.0" encoding="utf-8"?>
<a:theme xmlns:a="http://schemas.openxmlformats.org/drawingml/2006/main" name="White 白底">
  <a:themeElements>
    <a:clrScheme name="OPPO色彩系统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46937"/>
      </a:accent1>
      <a:accent2>
        <a:srgbClr val="C9C9C8"/>
      </a:accent2>
      <a:accent3>
        <a:srgbClr val="2DC84D"/>
      </a:accent3>
      <a:accent4>
        <a:srgbClr val="FAFAFA"/>
      </a:accent4>
      <a:accent5>
        <a:srgbClr val="046937"/>
      </a:accent5>
      <a:accent6>
        <a:srgbClr val="C9C9C8"/>
      </a:accent6>
      <a:hlink>
        <a:srgbClr val="2DC84D"/>
      </a:hlink>
      <a:folHlink>
        <a:srgbClr val="2DC84D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Black 黑底">
  <a:themeElements>
    <a:clrScheme name="OPPO色彩系统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46937"/>
      </a:accent1>
      <a:accent2>
        <a:srgbClr val="C9C9C8"/>
      </a:accent2>
      <a:accent3>
        <a:srgbClr val="2DC84D"/>
      </a:accent3>
      <a:accent4>
        <a:srgbClr val="FAFAFA"/>
      </a:accent4>
      <a:accent5>
        <a:srgbClr val="046937"/>
      </a:accent5>
      <a:accent6>
        <a:srgbClr val="C9C9C8"/>
      </a:accent6>
      <a:hlink>
        <a:srgbClr val="2DC84D"/>
      </a:hlink>
      <a:folHlink>
        <a:srgbClr val="2DC84D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3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46278</TotalTime>
  <Words>311</Words>
  <Application>Microsoft Office PowerPoint</Application>
  <PresentationFormat>自定义</PresentationFormat>
  <Paragraphs>24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7</vt:i4>
      </vt:variant>
    </vt:vector>
  </HeadingPairs>
  <TitlesOfParts>
    <vt:vector size="20" baseType="lpstr">
      <vt:lpstr>Helvetica Neue</vt:lpstr>
      <vt:lpstr>Helvetica Neue Light</vt:lpstr>
      <vt:lpstr>Helvetica Neue Medium</vt:lpstr>
      <vt:lpstr>OPPOSans B</vt:lpstr>
      <vt:lpstr>OPPOSans M</vt:lpstr>
      <vt:lpstr>OPPOSans R</vt:lpstr>
      <vt:lpstr>Yu Mincho</vt:lpstr>
      <vt:lpstr>宋体</vt:lpstr>
      <vt:lpstr>Arial</vt:lpstr>
      <vt:lpstr>Helvetica</vt:lpstr>
      <vt:lpstr>Times New Roman</vt:lpstr>
      <vt:lpstr>White 白底</vt:lpstr>
      <vt:lpstr>Black 黑底</vt:lpstr>
      <vt:lpstr>Non-EE2: Template-based multiple reference line intra prediction  JVET-AA0120</vt:lpstr>
      <vt:lpstr>Introduction</vt:lpstr>
      <vt:lpstr>Template-based multiple reference line intra prediction (1/2)</vt:lpstr>
      <vt:lpstr>Template-based multiple reference line intra prediction (2/2)</vt:lpstr>
      <vt:lpstr>Simulation results</vt:lpstr>
      <vt:lpstr>Conclusions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杨宁</dc:creator>
  <cp:lastModifiedBy>徐陆航</cp:lastModifiedBy>
  <cp:revision>462</cp:revision>
  <dcterms:modified xsi:type="dcterms:W3CDTF">2022-07-18T02:29:36Z</dcterms:modified>
</cp:coreProperties>
</file>