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6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9" r:id="rId2"/>
    <p:sldId id="409" r:id="rId3"/>
    <p:sldId id="417" r:id="rId4"/>
    <p:sldId id="416" r:id="rId5"/>
    <p:sldId id="420" r:id="rId6"/>
    <p:sldId id="421" r:id="rId7"/>
    <p:sldId id="295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122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cCarthy, Sean" initials="MS" lastIdx="1" clrIdx="0">
    <p:extLst>
      <p:ext uri="{19B8F6BF-5375-455C-9EA6-DF929625EA0E}">
        <p15:presenceInfo xmlns:p15="http://schemas.microsoft.com/office/powerpoint/2012/main" userId="S::smcca@dolby.com::4ce364a8-43ce-4eb3-b36b-1ac5f1516fcb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/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C60F8704-076C-47E3-8B64-BA5440797084}">
  <a:tblStyle styleId="{C60F8704-076C-47E3-8B64-BA5440797084}" styleName="Dolby Table Style 1">
    <a:wholeTbl>
      <a:tcTxStyle>
        <a:fontRef idx="minor">
          <a:prstClr val="black"/>
        </a:fontRef>
        <a:schemeClr val="dk1"/>
      </a:tcTxStyle>
      <a:tcStyle>
        <a:tcBdr>
          <a:left>
            <a:ln w="0" cmpd="sng">
              <a:solidFill>
                <a:srgbClr val="FFFFFF"/>
              </a:solidFill>
            </a:ln>
          </a:left>
          <a:right>
            <a:ln w="0" cmpd="sng">
              <a:solidFill>
                <a:srgbClr val="FFFFFF"/>
              </a:solidFill>
            </a:ln>
          </a:right>
          <a:top>
            <a:ln w="25400" cmpd="sng">
              <a:solidFill>
                <a:srgbClr val="6C6C6C"/>
              </a:solidFill>
            </a:ln>
          </a:top>
          <a:bottom>
            <a:ln w="25400" cmpd="sng">
              <a:solidFill>
                <a:srgbClr val="6C6C6C"/>
              </a:solidFill>
            </a:ln>
          </a:bottom>
          <a:insideH>
            <a:ln w="25400" cmpd="sng">
              <a:solidFill>
                <a:srgbClr val="F1F4F6"/>
              </a:solidFill>
            </a:ln>
          </a:insideH>
          <a:insideV>
            <a:ln w="0" cmpd="sng">
              <a:solidFill>
                <a:srgbClr val="FFFFFF"/>
              </a:solidFill>
            </a:ln>
          </a:insideV>
        </a:tcBdr>
        <a:fill>
          <a:noFill/>
        </a:fill>
      </a:tcStyle>
    </a:wholeTbl>
    <a:band2H>
      <a:tcTxStyle>
        <a:fontRef idx="minor">
          <a:prstClr val="black"/>
        </a:fontRef>
        <a:schemeClr val="dk1"/>
      </a:tcTxStyle>
      <a:tcStyle>
        <a:tcBdr/>
        <a:fill>
          <a:solidFill>
            <a:srgbClr val="F1F4F6"/>
          </a:solidFill>
        </a:fill>
      </a:tcStyle>
    </a:band2H>
    <a:band2V>
      <a:tcTxStyle>
        <a:fontRef idx="minor">
          <a:prstClr val="black"/>
        </a:fontRef>
        <a:schemeClr val="dk1"/>
      </a:tcTxStyle>
      <a:tcStyle>
        <a:tcBdr>
          <a:left>
            <a:ln w="0" cmpd="sng">
              <a:solidFill>
                <a:srgbClr val="FFFFFF"/>
              </a:solidFill>
            </a:ln>
          </a:left>
          <a:right>
            <a:ln w="0" cmpd="sng">
              <a:solidFill>
                <a:srgbClr val="FFFFFF"/>
              </a:solidFill>
            </a:ln>
          </a:right>
          <a:top>
            <a:ln w="25400" cmpd="sng">
              <a:solidFill>
                <a:srgbClr val="6C6C6C"/>
              </a:solidFill>
            </a:ln>
          </a:top>
          <a:bottom>
            <a:ln w="25400" cmpd="sng">
              <a:solidFill>
                <a:srgbClr val="6C6C6C"/>
              </a:solidFill>
            </a:ln>
          </a:bottom>
          <a:insideH>
            <a:ln w="0" cmpd="sng">
              <a:solidFill>
                <a:srgbClr val="FFFFFF"/>
              </a:solidFill>
            </a:ln>
          </a:insideH>
          <a:insideV>
            <a:ln w="0" cmpd="sng">
              <a:solidFill>
                <a:srgbClr val="FFFFFF"/>
              </a:solidFill>
            </a:ln>
          </a:insideV>
        </a:tcBdr>
        <a:fill>
          <a:solidFill>
            <a:srgbClr val="F1F4F6"/>
          </a:solidFill>
        </a:fill>
      </a:tcStyle>
    </a:band2V>
    <a:lastCol>
      <a:tcTxStyle>
        <a:fontRef idx="minor">
          <a:prstClr val="black"/>
        </a:fontRef>
        <a:schemeClr val="dk1"/>
      </a:tcTxStyle>
      <a:tcStyle>
        <a:tcBdr>
          <a:left>
            <a:ln w="0" cmpd="sng">
              <a:solidFill>
                <a:srgbClr val="FFFFFF"/>
              </a:solidFill>
            </a:ln>
          </a:left>
          <a:right>
            <a:ln w="0" cmpd="sng">
              <a:solidFill>
                <a:srgbClr val="FFFFFF"/>
              </a:solidFill>
            </a:ln>
          </a:right>
          <a:top>
            <a:ln w="25400" cmpd="sng">
              <a:solidFill>
                <a:srgbClr val="6C6C6C"/>
              </a:solidFill>
            </a:ln>
          </a:top>
          <a:bottom>
            <a:ln w="25400" cmpd="sng">
              <a:solidFill>
                <a:srgbClr val="6C6C6C"/>
              </a:solidFill>
            </a:ln>
          </a:bottom>
          <a:insideH>
            <a:ln w="0" cmpd="sng">
              <a:solidFill>
                <a:srgbClr val="FFFFFF"/>
              </a:solidFill>
            </a:ln>
          </a:insideH>
          <a:insideV>
            <a:ln w="0" cmpd="sng">
              <a:solidFill>
                <a:srgbClr val="FFFFFF"/>
              </a:solidFill>
            </a:ln>
          </a:insideV>
        </a:tcBdr>
        <a:fill>
          <a:solidFill>
            <a:srgbClr val="F1F4F6"/>
          </a:solidFill>
        </a:fill>
      </a:tcStyle>
    </a:lastCol>
    <a:firstCol>
      <a:tcTxStyle>
        <a:fontRef idx="minor">
          <a:prstClr val="black"/>
        </a:fontRef>
        <a:schemeClr val="dk1"/>
      </a:tcTxStyle>
      <a:tcStyle>
        <a:tcBdr>
          <a:left>
            <a:ln w="0" cmpd="sng">
              <a:solidFill>
                <a:srgbClr val="FFFFFF"/>
              </a:solidFill>
            </a:ln>
          </a:left>
          <a:right>
            <a:ln w="0" cmpd="sng">
              <a:solidFill>
                <a:srgbClr val="FFFFFF"/>
              </a:solidFill>
            </a:ln>
          </a:right>
          <a:top>
            <a:ln w="25400" cmpd="sng">
              <a:solidFill>
                <a:srgbClr val="6C6C6C"/>
              </a:solidFill>
            </a:ln>
          </a:top>
          <a:bottom>
            <a:ln w="25400" cmpd="sng">
              <a:solidFill>
                <a:srgbClr val="6C6C6C"/>
              </a:solidFill>
            </a:ln>
          </a:bottom>
          <a:insideH>
            <a:ln w="0" cmpd="sng">
              <a:solidFill>
                <a:srgbClr val="FFFFFF"/>
              </a:solidFill>
            </a:ln>
          </a:insideH>
          <a:insideV>
            <a:ln w="0" cmpd="sng">
              <a:solidFill>
                <a:srgbClr val="FFFFFF"/>
              </a:solidFill>
            </a:ln>
          </a:insideV>
        </a:tcBdr>
        <a:fill>
          <a:solidFill>
            <a:srgbClr val="F1F4F6"/>
          </a:solidFill>
        </a:fill>
      </a:tcStyle>
    </a:firstCol>
    <a:lastRow>
      <a:tcTxStyle>
        <a:fontRef idx="minor">
          <a:prstClr val="black"/>
        </a:fontRef>
        <a:schemeClr val="dk1"/>
      </a:tcTxStyle>
      <a:tcStyle>
        <a:tcBdr>
          <a:left>
            <a:ln w="0" cmpd="sng">
              <a:solidFill>
                <a:srgbClr val="FFFFFF"/>
              </a:solidFill>
            </a:ln>
          </a:left>
          <a:right>
            <a:ln w="0" cmpd="sng">
              <a:solidFill>
                <a:srgbClr val="FFFFFF"/>
              </a:solidFill>
            </a:ln>
          </a:right>
          <a:top>
            <a:ln w="25400" cmpd="sng">
              <a:solidFill>
                <a:srgbClr val="6C6C6C"/>
              </a:solidFill>
            </a:ln>
          </a:top>
          <a:bottom>
            <a:ln w="25400" cmpd="sng">
              <a:solidFill>
                <a:srgbClr val="6C6C6C"/>
              </a:solidFill>
            </a:ln>
          </a:bottom>
          <a:insideH>
            <a:ln w="0" cmpd="sng">
              <a:solidFill>
                <a:srgbClr val="FFFFFF"/>
              </a:solidFill>
            </a:ln>
          </a:insideH>
          <a:insideV>
            <a:ln w="0" cmpd="sng">
              <a:solidFill>
                <a:srgbClr val="FFFFFF"/>
              </a:solidFill>
            </a:ln>
          </a:insideV>
        </a:tcBdr>
        <a:fill>
          <a:noFill/>
        </a:fill>
      </a:tcStyle>
    </a:lastRow>
    <a:firstRow>
      <a:tcTxStyle>
        <a:fontRef idx="minor">
          <a:prstClr val="black"/>
        </a:fontRef>
        <a:schemeClr val="dk1"/>
      </a:tcTxStyle>
      <a:tcStyle>
        <a:tcBdr>
          <a:left>
            <a:ln w="0" cmpd="sng">
              <a:solidFill>
                <a:srgbClr val="FFFFFF"/>
              </a:solidFill>
            </a:ln>
          </a:left>
          <a:right>
            <a:ln w="0" cmpd="sng">
              <a:solidFill>
                <a:srgbClr val="FFFFFF"/>
              </a:solidFill>
            </a:ln>
          </a:right>
          <a:top>
            <a:ln w="0" cmpd="sng">
              <a:solidFill>
                <a:srgbClr val="FFFFFF"/>
              </a:solidFill>
            </a:ln>
          </a:top>
          <a:bottom>
            <a:ln w="25400" cmpd="sng">
              <a:solidFill>
                <a:srgbClr val="6C6C6C"/>
              </a:solidFill>
            </a:ln>
          </a:bottom>
          <a:insideH>
            <a:ln w="0" cmpd="sng">
              <a:solidFill>
                <a:srgbClr val="FFFFFF"/>
              </a:solidFill>
            </a:ln>
          </a:insideH>
          <a:insideV>
            <a:ln w="0" cmpd="sng">
              <a:solidFill>
                <a:srgbClr val="FFFFFF"/>
              </a:solidFill>
            </a:ln>
          </a:insideV>
        </a:tcBdr>
        <a:fill>
          <a:noFill/>
        </a:fill>
      </a:tcStyle>
    </a:firstRow>
  </a:tblStyle>
  <a:tblStyle styleId="{BB0DF968-6A24-4916-8FE5-3B83F5BD9B39}" styleName="Dolby Calendar Style Single Row">
    <a:wholeTbl>
      <a:tcTxStyle>
        <a:fontRef idx="minor">
          <a:prstClr val="black"/>
        </a:fontRef>
        <a:schemeClr val="dk1"/>
      </a:tcTxStyle>
      <a:tcStyle>
        <a:tcBdr>
          <a:left>
            <a:ln w="0" cmpd="sng">
              <a:solidFill>
                <a:srgbClr val="FFFFFF"/>
              </a:solidFill>
            </a:ln>
          </a:left>
          <a:right>
            <a:ln w="0" cmpd="sng">
              <a:solidFill>
                <a:srgbClr val="FFFFFF"/>
              </a:solidFill>
            </a:ln>
          </a:right>
          <a:top>
            <a:ln w="25400" cmpd="sng">
              <a:solidFill>
                <a:srgbClr val="F1F4F6"/>
              </a:solidFill>
            </a:ln>
          </a:top>
          <a:bottom>
            <a:ln w="0" cmpd="sng">
              <a:solidFill>
                <a:srgbClr val="FFFFFF"/>
              </a:solidFill>
            </a:ln>
          </a:bottom>
          <a:insideH>
            <a:ln w="0" cmpd="sng">
              <a:solidFill>
                <a:srgbClr val="FFFFFF"/>
              </a:solidFill>
            </a:ln>
          </a:insideH>
          <a:insideV>
            <a:ln w="0" cmpd="sng">
              <a:solidFill>
                <a:srgbClr val="FFFFFF"/>
              </a:solidFill>
            </a:ln>
          </a:insideV>
        </a:tcBdr>
        <a:fill>
          <a:noFill/>
        </a:fill>
      </a:tcStyle>
    </a:wholeTbl>
    <a:band2V>
      <a:tcTxStyle>
        <a:fontRef idx="minor">
          <a:prstClr val="black"/>
        </a:fontRef>
        <a:schemeClr val="dk1"/>
      </a:tcTxStyle>
      <a:tcStyle>
        <a:tcBdr>
          <a:left>
            <a:ln w="25400" cmpd="sng">
              <a:solidFill>
                <a:srgbClr val="6C6C6C"/>
              </a:solidFill>
            </a:ln>
          </a:left>
          <a:right>
            <a:ln w="25400" cmpd="sng">
              <a:solidFill>
                <a:srgbClr val="6C6C6C"/>
              </a:solidFill>
            </a:ln>
          </a:right>
        </a:tcBdr>
        <a:fill>
          <a:gradFill>
            <a:gsLst>
              <a:gs pos="0">
                <a:srgbClr val="F1F4F6"/>
              </a:gs>
              <a:gs pos="100000">
                <a:srgbClr val="FFFFFF"/>
              </a:gs>
            </a:gsLst>
            <a:lin ang="5400000" scaled="0"/>
          </a:gradFill>
        </a:fill>
      </a:tcStyle>
    </a:band2V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422" autoAdjust="0"/>
    <p:restoredTop sz="94660"/>
  </p:normalViewPr>
  <p:slideViewPr>
    <p:cSldViewPr snapToGrid="0" snapToObjects="1" showGuides="1">
      <p:cViewPr varScale="1">
        <p:scale>
          <a:sx n="152" d="100"/>
          <a:sy n="152" d="100"/>
        </p:scale>
        <p:origin x="168" y="288"/>
      </p:cViewPr>
      <p:guideLst>
        <p:guide orient="horz" pos="2160"/>
        <p:guide pos="122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74" d="100"/>
          <a:sy n="74" d="100"/>
        </p:scale>
        <p:origin x="3408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F10333A-952E-4D07-8868-1EDB7670D09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6B8A17-94F1-4221-9E73-BF0AFCC5DE9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3375B5-7F92-4A27-9141-5D0C4F06DE12}" type="datetimeFigureOut">
              <a:rPr lang="en-US" smtClean="0"/>
              <a:t>7/13/2022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DF9E9EF-988B-4C48-9769-664FE51CB55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E1BA57-75C5-4B07-93DF-CFD1D1483BE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2B9F28-8263-48C4-B627-5E2122B9035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89447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74ED5C-95FB-4C59-A738-9203A94298D0}" type="datetimeFigureOut">
              <a:rPr lang="en-US" smtClean="0"/>
              <a:t>7/13/2022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F6BD66-B0F9-4915-9BF9-6B4D8A45BC7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56936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kern="1200">
        <a:solidFill>
          <a:schemeClr val="tx1"/>
        </a:solidFill>
        <a:latin typeface="+mj-lt"/>
        <a:ea typeface="+mn-ea"/>
        <a:cs typeface="+mn-cs"/>
      </a:defRPr>
    </a:lvl1pPr>
    <a:lvl2pPr marL="0" indent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233363" indent="-233363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569913" indent="-233363" algn="l" defTabSz="914400" rtl="0" eaLnBrk="1" latinLnBrk="0" hangingPunct="1">
      <a:buFont typeface="Arial" panose="020B0604020202020204" pitchFamily="34" charset="0"/>
      <a:buChar char="‒"/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914400" indent="-233363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0BF34651-B158-487A-8DD1-A36479E6548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325" y="534624"/>
            <a:ext cx="1188720" cy="30097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7719D3C-7D56-47D8-89C1-EB7E8698B67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00124" y="1676400"/>
            <a:ext cx="10125075" cy="1956117"/>
          </a:xfrm>
        </p:spPr>
        <p:txBody>
          <a:bodyPr anchor="b"/>
          <a:lstStyle>
            <a:lvl1pPr algn="l"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1FF231-4B5D-48F8-9158-FF6C5DCB76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6800" y="4135120"/>
            <a:ext cx="10058400" cy="1656080"/>
          </a:xfrm>
        </p:spPr>
        <p:txBody>
          <a:bodyPr/>
          <a:lstStyle>
            <a:lvl1pPr marL="0" indent="0" algn="l">
              <a:buNone/>
              <a:defRPr sz="1600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BD7426-E7FE-456B-8713-B8A80412B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D5484A-C500-4664-AC12-E7ACF6048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8F7AC31-5D6A-4525-AACD-B9910DC4EAA4}"/>
              </a:ext>
            </a:extLst>
          </p:cNvPr>
          <p:cNvCxnSpPr/>
          <p:nvPr userDrawn="1"/>
        </p:nvCxnSpPr>
        <p:spPr>
          <a:xfrm>
            <a:off x="1070325" y="4056364"/>
            <a:ext cx="13716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C7C9A741-238F-47A3-9AFE-09804386AD6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D2E68C8A-8467-4BA0-A441-EAC830F8B328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9487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 + Light Pic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EE5BBED-B41D-48C5-8D0F-F78E5377CE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FE06DB-6BFE-450B-9CD2-D86E91A30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49FD5-24FE-45B4-8985-3A9FF16E3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3492825-937E-4E19-8D58-C188FCEDEB9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66800" y="1880420"/>
            <a:ext cx="10058399" cy="3097161"/>
          </a:xfrm>
        </p:spPr>
        <p:txBody>
          <a:bodyPr anchor="ctr"/>
          <a:lstStyle>
            <a:lvl1pPr algn="ctr">
              <a:lnSpc>
                <a:spcPct val="100000"/>
              </a:lnSpc>
              <a:spcAft>
                <a:spcPts val="600"/>
              </a:spcAft>
              <a:defRPr lang="en-US" sz="1800" kern="1200" cap="all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763" indent="0" algn="ctr">
              <a:lnSpc>
                <a:spcPct val="100000"/>
              </a:lnSpc>
              <a:spcAft>
                <a:spcPts val="600"/>
              </a:spcAft>
              <a:buNone/>
              <a:defRPr lang="en-US" sz="7200" b="0" kern="1200" cap="all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0" indent="0" algn="ctr">
              <a:lnSpc>
                <a:spcPct val="100000"/>
              </a:lnSpc>
              <a:spcAft>
                <a:spcPts val="600"/>
              </a:spcAft>
              <a:buNone/>
              <a:defRPr sz="1800">
                <a:solidFill>
                  <a:schemeClr val="tx1"/>
                </a:solidFill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 algn="ct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BB646AD5-436B-4768-87AD-D7179A96DA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5ECE71B6-B1EC-425A-AD0D-165585EB9F43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03003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2209800"/>
            <a:ext cx="4762500" cy="3581401"/>
          </a:xfrm>
        </p:spPr>
        <p:txBody>
          <a:bodyPr/>
          <a:lstStyle>
            <a:lvl1pPr marL="914400" indent="-91440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+mj-lt"/>
              <a:buAutoNum type="arabicPeriod"/>
              <a:defRPr sz="1800" b="1">
                <a:ln>
                  <a:noFill/>
                </a:ln>
                <a:gradFill flip="none" rotWithShape="1">
                  <a:gsLst>
                    <a:gs pos="5000">
                      <a:schemeClr val="accent4"/>
                    </a:gs>
                    <a:gs pos="100000">
                      <a:schemeClr val="accent2"/>
                    </a:gs>
                  </a:gsLst>
                  <a:lin ang="0" scaled="1"/>
                  <a:tileRect/>
                </a:gradFill>
                <a:latin typeface="+mn-lt"/>
              </a:defRPr>
            </a:lvl1pPr>
            <a:lvl2pPr marL="914400" indent="0">
              <a:lnSpc>
                <a:spcPct val="100000"/>
              </a:lnSpc>
              <a:spcAft>
                <a:spcPts val="600"/>
              </a:spcAft>
              <a:buNone/>
              <a:defRPr sz="1600"/>
            </a:lvl2pPr>
            <a:lvl3pPr marL="1143000" indent="-231775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1400"/>
            </a:lvl3pPr>
            <a:lvl4pPr marL="914400" indent="0">
              <a:lnSpc>
                <a:spcPct val="100000"/>
              </a:lnSpc>
              <a:spcAft>
                <a:spcPts val="600"/>
              </a:spcAft>
              <a:defRPr sz="1200"/>
            </a:lvl4pPr>
            <a:lvl5pPr marL="914400" indent="0">
              <a:lnSpc>
                <a:spcPct val="100000"/>
              </a:lnSpc>
              <a:spcAft>
                <a:spcPts val="600"/>
              </a:spcAft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362700" y="2209800"/>
            <a:ext cx="4762500" cy="3581401"/>
          </a:xfrm>
        </p:spPr>
        <p:txBody>
          <a:bodyPr/>
          <a:lstStyle>
            <a:lvl1pPr marL="914400" indent="-91440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+mj-lt"/>
              <a:buAutoNum type="arabicPeriod"/>
              <a:defRPr lang="en-US" sz="1800" b="1" kern="1200" dirty="0" smtClean="0">
                <a:ln>
                  <a:noFill/>
                </a:ln>
                <a:gradFill flip="none" rotWithShape="1">
                  <a:gsLst>
                    <a:gs pos="5000">
                      <a:schemeClr val="accent4"/>
                    </a:gs>
                    <a:gs pos="100000">
                      <a:schemeClr val="accent2"/>
                    </a:gs>
                  </a:gsLst>
                  <a:lin ang="0" scaled="1"/>
                  <a:tileRect/>
                </a:gradFill>
                <a:latin typeface="+mn-lt"/>
                <a:ea typeface="+mn-ea"/>
                <a:cs typeface="+mn-cs"/>
              </a:defRPr>
            </a:lvl1pPr>
            <a:lvl2pPr marL="914400" indent="0">
              <a:lnSpc>
                <a:spcPct val="100000"/>
              </a:lnSpc>
              <a:spcAft>
                <a:spcPts val="600"/>
              </a:spcAft>
              <a:buNone/>
              <a:defRPr sz="1600"/>
            </a:lvl2pPr>
            <a:lvl3pPr marL="1143000" indent="-234950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1400"/>
            </a:lvl3pPr>
            <a:lvl4pPr marL="914400" indent="0">
              <a:lnSpc>
                <a:spcPct val="100000"/>
              </a:lnSpc>
              <a:spcAft>
                <a:spcPts val="600"/>
              </a:spcAft>
              <a:defRPr sz="1200"/>
            </a:lvl4pPr>
            <a:lvl5pPr marL="914400" indent="0">
              <a:lnSpc>
                <a:spcPct val="100000"/>
              </a:lnSpc>
              <a:spcAft>
                <a:spcPts val="600"/>
              </a:spcAft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3BC27779-152D-4C2B-9BAB-4FDA92E257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B4EDAEC5-AC1C-48EF-8419-9E4B914012CC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73255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/>
            </a:lvl1pPr>
            <a:lvl2pPr marL="228600">
              <a:defRPr sz="1800"/>
            </a:lvl2pPr>
            <a:lvl3pPr marL="502920">
              <a:defRPr sz="16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C789939-6AF6-455A-BDEA-C0E55687BE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D8FE697F-84BA-4246-82EF-994D97B72C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C1D35B43-DE0B-432A-ADE5-739A64C800FD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47637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A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  <a:lvl2pPr marL="228600">
              <a:defRPr sz="1800">
                <a:solidFill>
                  <a:schemeClr val="bg1"/>
                </a:solidFill>
              </a:defRPr>
            </a:lvl2pPr>
            <a:lvl3pPr marL="502920">
              <a:defRPr sz="16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C789939-6AF6-455A-BDEA-C0E55687BE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D8FE697F-84BA-4246-82EF-994D97B72C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70FBBEF8-72A7-4D23-A24C-D58F0155F000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0426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2133600"/>
            <a:ext cx="476250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362700" y="2133600"/>
            <a:ext cx="476250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F8D40960-B2FC-4250-843C-0568002736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1D126A72-7441-4879-9520-686D778AD4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4E74657C-78DC-4EA5-B7EF-452F7393E80C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32159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2133600"/>
            <a:ext cx="297180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153400" y="2133600"/>
            <a:ext cx="297180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23C08C8-9F57-41DC-A230-36D86888575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610100" y="2133600"/>
            <a:ext cx="297180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06AED1E-5D97-49DB-9743-AA345D9C77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7DD2E1BD-58D0-4E2D-9304-1096CEF059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811FFA95-88E0-456F-B815-E39350D43159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20578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2133599"/>
            <a:ext cx="210312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9020813" y="2133599"/>
            <a:ext cx="210312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23C08C8-9F57-41DC-A230-36D86888575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3718138" y="2133599"/>
            <a:ext cx="210312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1EE0080-B496-4085-8AFF-3EDF85D215B0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369476" y="2133599"/>
            <a:ext cx="210312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1DBBBD1F-75E9-4C97-92DC-03C9D5D792A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EC7FF920-97A6-4A81-8E1F-C2DDD5DEDA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DCBAAA23-0FFF-4CA9-901F-EFAF2D2DCEB2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77685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5813B8-E3F4-45D2-B862-A7CEF51478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B539E6-7EAC-4AFF-B6E3-980861F2C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776C9A-F1EA-43AD-8B7A-F14329389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286D8213-D72C-47AC-B221-FB80B73CC0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C653172B-D794-4BC9-84FA-571886D174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EC3401C8-8840-4150-B046-1C1593F1A754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8798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10058400" cy="4106953"/>
          </a:xfrm>
        </p:spPr>
        <p:txBody>
          <a:bodyPr/>
          <a:lstStyle>
            <a:lvl1pPr>
              <a:defRPr sz="2000"/>
            </a:lvl1pPr>
            <a:lvl2pPr marL="228600">
              <a:defRPr sz="1800"/>
            </a:lvl2pPr>
            <a:lvl3pPr marL="502920">
              <a:defRPr sz="1600"/>
            </a:lvl3pPr>
            <a:lvl4pPr>
              <a:lnSpc>
                <a:spcPct val="90000"/>
              </a:lnSpc>
              <a:defRPr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C789939-6AF6-455A-BDEA-C0E55687BE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0A4A4694-E2EC-4D44-8538-1AC262302F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8E7E1E66-E75C-4C95-8CC1-7B0C08F2F440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78978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10058400" cy="4114801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  <a:lvl2pPr marL="228600">
              <a:defRPr sz="1800">
                <a:solidFill>
                  <a:schemeClr val="bg1"/>
                </a:solidFill>
              </a:defRPr>
            </a:lvl2pPr>
            <a:lvl3pPr marL="502920">
              <a:defRPr sz="16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C789939-6AF6-455A-BDEA-C0E55687BE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996BD21C-9265-4FBF-8976-E532D93161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C57E673C-6883-4B02-9695-1D30BB6E60EC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8554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B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19D3C-7D56-47D8-89C1-EB7E8698B67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00125" y="1676400"/>
            <a:ext cx="10125075" cy="1956117"/>
          </a:xfrm>
        </p:spPr>
        <p:txBody>
          <a:bodyPr anchor="b"/>
          <a:lstStyle>
            <a:lvl1pPr algn="l"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1FF231-4B5D-48F8-9158-FF6C5DCB76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6800" y="4135120"/>
            <a:ext cx="10058400" cy="1656080"/>
          </a:xfrm>
        </p:spPr>
        <p:txBody>
          <a:bodyPr/>
          <a:lstStyle>
            <a:lvl1pPr marL="0" indent="0" algn="l">
              <a:buNone/>
              <a:defRPr sz="1600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BD7426-E7FE-456B-8713-B8A80412B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D5484A-C500-4664-AC12-E7ACF6048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8F7AC31-5D6A-4525-AACD-B9910DC4EAA4}"/>
              </a:ext>
            </a:extLst>
          </p:cNvPr>
          <p:cNvCxnSpPr/>
          <p:nvPr userDrawn="1"/>
        </p:nvCxnSpPr>
        <p:spPr>
          <a:xfrm>
            <a:off x="1070325" y="4056364"/>
            <a:ext cx="13716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0AD42525-DB33-4E59-AD40-BEFD5100361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6BB23227-3911-4B34-BC55-C597E6050A8E}" type="datetime1">
              <a:rPr lang="en-US" smtClean="0"/>
              <a:t>7/13/2022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ABB438D-1EC8-41A6-80DD-5CA24C6D6C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325" y="534624"/>
            <a:ext cx="1188720" cy="30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3964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 sz="3200" b="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4762500" cy="41148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362700" y="1676400"/>
            <a:ext cx="4762500" cy="41148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F8D40960-B2FC-4250-843C-0568002736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892DC984-2397-450B-B91A-B22B9FFEB7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92630A6C-9B19-48EF-895A-8CD0FF09A7D2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0266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B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4762500" cy="609600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2971800" cy="41148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096000" y="1066800"/>
            <a:ext cx="5029200" cy="47244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06AED1E-5D97-49DB-9743-AA345D9C77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32EA726F-3AC9-4ABB-A6E7-C44908E50B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0A74E450-17D4-4E32-ABBC-FC4F0BCDD21A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68090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 + 1/2 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4762500" cy="609600"/>
          </a:xfrm>
        </p:spPr>
        <p:txBody>
          <a:bodyPr/>
          <a:lstStyle>
            <a:lvl1pPr>
              <a:defRPr lang="en-US" sz="3200" b="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4762500" cy="41148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F8D40960-B2FC-4250-843C-0568002736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4B32244E-84AE-40BD-9D22-7213E484998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62700" y="1068255"/>
            <a:ext cx="4762500" cy="4722945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1B95015B-0594-401F-B0C6-6D8E48B99A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B7280F15-2FAE-4FC1-841F-8526CBEB9A11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664370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2971800" cy="41148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153400" y="1676400"/>
            <a:ext cx="2971800" cy="41148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23C08C8-9F57-41DC-A230-36D86888575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610100" y="1676400"/>
            <a:ext cx="2971800" cy="41148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06AED1E-5D97-49DB-9743-AA345D9C77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F298208A-70BB-4077-8DC5-4BEA4C5267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86D9402B-B182-4DFD-94E4-4D786F97F4E6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50903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1"/>
            <a:ext cx="2103120" cy="4114800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9020813" y="1676401"/>
            <a:ext cx="2103120" cy="4114800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23C08C8-9F57-41DC-A230-36D86888575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3718138" y="1676401"/>
            <a:ext cx="2103120" cy="4114800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1EE0080-B496-4085-8AFF-3EDF85D215B0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369476" y="1676401"/>
            <a:ext cx="2103120" cy="4114800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1DBBBD1F-75E9-4C97-92DC-03C9D5D792A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BC86C4A6-50C7-4D84-A06E-513F4274DC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923E5C92-4EF5-4BD3-9759-CBF43EA3D95C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696258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5813B8-E3F4-45D2-B862-A7CEF51478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B539E6-7EAC-4AFF-B6E3-980861F2C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776C9A-F1EA-43AD-8B7A-F14329389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286D8213-D72C-47AC-B221-FB80B73CC0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3A25182B-D69F-4E95-B4BF-1072106B78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ADB0F809-A49D-4E74-9B35-6A687F6AD7E7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445976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Stats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B539E6-7EAC-4AFF-B6E3-980861F2C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776C9A-F1EA-43AD-8B7A-F14329389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286D8213-D72C-47AC-B221-FB80B73CC0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077FEA3-C5EA-4E8A-80CE-CF196C28FD4E}"/>
              </a:ext>
            </a:extLst>
          </p:cNvPr>
          <p:cNvGrpSpPr/>
          <p:nvPr userDrawn="1"/>
        </p:nvGrpSpPr>
        <p:grpSpPr>
          <a:xfrm>
            <a:off x="1066800" y="1302960"/>
            <a:ext cx="10058400" cy="4294055"/>
            <a:chOff x="2363786" y="2811780"/>
            <a:chExt cx="19659600" cy="8229600"/>
          </a:xfrm>
        </p:grpSpPr>
        <p:sp>
          <p:nvSpPr>
            <p:cNvPr id="9" name="Rectangle">
              <a:extLst>
                <a:ext uri="{FF2B5EF4-FFF2-40B4-BE49-F238E27FC236}">
                  <a16:creationId xmlns:a16="http://schemas.microsoft.com/office/drawing/2014/main" id="{2C980C48-E9B7-4DF2-8B91-B5C9AAAD201E}"/>
                </a:ext>
              </a:extLst>
            </p:cNvPr>
            <p:cNvSpPr/>
            <p:nvPr/>
          </p:nvSpPr>
          <p:spPr>
            <a:xfrm>
              <a:off x="2363786" y="6858000"/>
              <a:ext cx="19659600" cy="73152"/>
            </a:xfrm>
            <a:prstGeom prst="rect">
              <a:avLst/>
            </a:prstGeom>
            <a:solidFill>
              <a:srgbClr val="000000">
                <a:alpha val="10000"/>
              </a:srgb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spc="0">
                  <a:solidFill>
                    <a:srgbClr val="A9A9A9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A9A9A9"/>
                </a:solidFill>
                <a:effectLst/>
                <a:uLnTx/>
                <a:uFillTx/>
                <a:latin typeface="Avenir Next LT Pro" panose="020B0504020202020204" pitchFamily="34" charset="0"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0" name="Rectangle">
              <a:extLst>
                <a:ext uri="{FF2B5EF4-FFF2-40B4-BE49-F238E27FC236}">
                  <a16:creationId xmlns:a16="http://schemas.microsoft.com/office/drawing/2014/main" id="{EBE704B1-F186-4B5D-9DE5-B80E5DB5BF5F}"/>
                </a:ext>
              </a:extLst>
            </p:cNvPr>
            <p:cNvSpPr/>
            <p:nvPr/>
          </p:nvSpPr>
          <p:spPr>
            <a:xfrm rot="5400000">
              <a:off x="8078786" y="6890004"/>
              <a:ext cx="8229600" cy="73152"/>
            </a:xfrm>
            <a:prstGeom prst="rect">
              <a:avLst/>
            </a:prstGeom>
            <a:solidFill>
              <a:srgbClr val="000000">
                <a:alpha val="10000"/>
              </a:srgb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spc="0">
                  <a:solidFill>
                    <a:srgbClr val="A9A9A9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A9A9A9"/>
                </a:solidFill>
                <a:effectLst/>
                <a:uLnTx/>
                <a:uFillTx/>
                <a:latin typeface="Avenir Next LT Pro" panose="020B0504020202020204" pitchFamily="34" charset="0"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1" name="Rectangle">
              <a:extLst>
                <a:ext uri="{FF2B5EF4-FFF2-40B4-BE49-F238E27FC236}">
                  <a16:creationId xmlns:a16="http://schemas.microsoft.com/office/drawing/2014/main" id="{5503E041-DBB6-4971-97B5-ABB1212D3282}"/>
                </a:ext>
              </a:extLst>
            </p:cNvPr>
            <p:cNvSpPr/>
            <p:nvPr/>
          </p:nvSpPr>
          <p:spPr>
            <a:xfrm>
              <a:off x="11507787" y="6858000"/>
              <a:ext cx="1371600" cy="73152"/>
            </a:xfrm>
            <a:prstGeom prst="rect">
              <a:avLst/>
            </a:prstGeom>
            <a:gradFill>
              <a:gsLst>
                <a:gs pos="0">
                  <a:srgbClr val="924BF2"/>
                </a:gs>
                <a:gs pos="100000">
                  <a:srgbClr val="F52493">
                    <a:hueOff val="16109722"/>
                    <a:satOff val="32575"/>
                    <a:lumOff val="14117"/>
                  </a:srgbClr>
                </a:gs>
              </a:gsLst>
              <a:lin ang="12553575"/>
            </a:gra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spc="0">
                  <a:solidFill>
                    <a:srgbClr val="A9A9A9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A9A9A9"/>
                </a:solidFill>
                <a:effectLst/>
                <a:uLnTx/>
                <a:uFillTx/>
                <a:latin typeface="Avenir Next LT Pro" panose="020B0504020202020204" pitchFamily="34" charset="0"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2" name="Rectangle">
              <a:extLst>
                <a:ext uri="{FF2B5EF4-FFF2-40B4-BE49-F238E27FC236}">
                  <a16:creationId xmlns:a16="http://schemas.microsoft.com/office/drawing/2014/main" id="{672443E5-79AE-411B-9A8E-3BE23AB9DA69}"/>
                </a:ext>
              </a:extLst>
            </p:cNvPr>
            <p:cNvSpPr/>
            <p:nvPr/>
          </p:nvSpPr>
          <p:spPr>
            <a:xfrm rot="5400000">
              <a:off x="11507786" y="6890004"/>
              <a:ext cx="1371600" cy="73152"/>
            </a:xfrm>
            <a:prstGeom prst="rect">
              <a:avLst/>
            </a:prstGeom>
            <a:gradFill>
              <a:gsLst>
                <a:gs pos="0">
                  <a:srgbClr val="924BF2"/>
                </a:gs>
                <a:gs pos="100000">
                  <a:srgbClr val="F52493">
                    <a:hueOff val="16109722"/>
                    <a:satOff val="32575"/>
                    <a:lumOff val="14117"/>
                  </a:srgbClr>
                </a:gs>
              </a:gsLst>
              <a:lin ang="12000000" scaled="0"/>
            </a:gra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spc="0">
                  <a:solidFill>
                    <a:srgbClr val="A9A9A9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A9A9A9"/>
                </a:solidFill>
                <a:effectLst/>
                <a:uLnTx/>
                <a:uFillTx/>
                <a:latin typeface="Avenir Next LT Pro" panose="020B0504020202020204" pitchFamily="34" charset="0"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  <p:sp>
        <p:nvSpPr>
          <p:cNvPr id="13" name="Text Placeholder 25">
            <a:extLst>
              <a:ext uri="{FF2B5EF4-FFF2-40B4-BE49-F238E27FC236}">
                <a16:creationId xmlns:a16="http://schemas.microsoft.com/office/drawing/2014/main" id="{88AA4C21-94AF-450F-982B-54D4B0CF2BE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583882" y="1339985"/>
            <a:ext cx="1992312" cy="180087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tx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tx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5" name="Text Placeholder 25">
            <a:extLst>
              <a:ext uri="{FF2B5EF4-FFF2-40B4-BE49-F238E27FC236}">
                <a16:creationId xmlns:a16="http://schemas.microsoft.com/office/drawing/2014/main" id="{278985DE-12A0-4303-A711-7EE65038585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583882" y="3714188"/>
            <a:ext cx="1992312" cy="180087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tx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tx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25">
            <a:extLst>
              <a:ext uri="{FF2B5EF4-FFF2-40B4-BE49-F238E27FC236}">
                <a16:creationId xmlns:a16="http://schemas.microsoft.com/office/drawing/2014/main" id="{2E5D043A-5662-4AC2-AB94-4C5C3E7165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883564" y="1339986"/>
            <a:ext cx="1992312" cy="180087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tx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tx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25">
            <a:extLst>
              <a:ext uri="{FF2B5EF4-FFF2-40B4-BE49-F238E27FC236}">
                <a16:creationId xmlns:a16="http://schemas.microsoft.com/office/drawing/2014/main" id="{9B86D0CE-5490-4F23-8E67-4C5B4BB4162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883564" y="3714189"/>
            <a:ext cx="1992312" cy="180087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tx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tx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Date Placeholder 3">
            <a:extLst>
              <a:ext uri="{FF2B5EF4-FFF2-40B4-BE49-F238E27FC236}">
                <a16:creationId xmlns:a16="http://schemas.microsoft.com/office/drawing/2014/main" id="{C0AFC81B-C3F4-4A19-8BB7-F99C4D9E06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637E9F33-B745-4E39-9D79-99E01C38CB74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95300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92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Stats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B539E6-7EAC-4AFF-B6E3-980861F2C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776C9A-F1EA-43AD-8B7A-F14329389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286D8213-D72C-47AC-B221-FB80B73CC0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077FEA3-C5EA-4E8A-80CE-CF196C28FD4E}"/>
              </a:ext>
            </a:extLst>
          </p:cNvPr>
          <p:cNvGrpSpPr/>
          <p:nvPr userDrawn="1"/>
        </p:nvGrpSpPr>
        <p:grpSpPr>
          <a:xfrm>
            <a:off x="1066800" y="1302960"/>
            <a:ext cx="10058400" cy="4294055"/>
            <a:chOff x="2363786" y="2811780"/>
            <a:chExt cx="19659600" cy="8229600"/>
          </a:xfrm>
        </p:grpSpPr>
        <p:sp>
          <p:nvSpPr>
            <p:cNvPr id="9" name="Rectangle">
              <a:extLst>
                <a:ext uri="{FF2B5EF4-FFF2-40B4-BE49-F238E27FC236}">
                  <a16:creationId xmlns:a16="http://schemas.microsoft.com/office/drawing/2014/main" id="{2C980C48-E9B7-4DF2-8B91-B5C9AAAD201E}"/>
                </a:ext>
              </a:extLst>
            </p:cNvPr>
            <p:cNvSpPr/>
            <p:nvPr/>
          </p:nvSpPr>
          <p:spPr>
            <a:xfrm>
              <a:off x="2363786" y="6858000"/>
              <a:ext cx="19659600" cy="7315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spc="0">
                  <a:solidFill>
                    <a:srgbClr val="A9A9A9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venir Next LT Pro" panose="020B0504020202020204" pitchFamily="34" charset="0"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0" name="Rectangle">
              <a:extLst>
                <a:ext uri="{FF2B5EF4-FFF2-40B4-BE49-F238E27FC236}">
                  <a16:creationId xmlns:a16="http://schemas.microsoft.com/office/drawing/2014/main" id="{EBE704B1-F186-4B5D-9DE5-B80E5DB5BF5F}"/>
                </a:ext>
              </a:extLst>
            </p:cNvPr>
            <p:cNvSpPr/>
            <p:nvPr/>
          </p:nvSpPr>
          <p:spPr>
            <a:xfrm rot="5400000">
              <a:off x="8078786" y="6890004"/>
              <a:ext cx="8229600" cy="7315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spc="0">
                  <a:solidFill>
                    <a:srgbClr val="A9A9A9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venir Next LT Pro" panose="020B0504020202020204" pitchFamily="34" charset="0"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1" name="Rectangle">
              <a:extLst>
                <a:ext uri="{FF2B5EF4-FFF2-40B4-BE49-F238E27FC236}">
                  <a16:creationId xmlns:a16="http://schemas.microsoft.com/office/drawing/2014/main" id="{5503E041-DBB6-4971-97B5-ABB1212D3282}"/>
                </a:ext>
              </a:extLst>
            </p:cNvPr>
            <p:cNvSpPr/>
            <p:nvPr/>
          </p:nvSpPr>
          <p:spPr>
            <a:xfrm>
              <a:off x="11507787" y="6858000"/>
              <a:ext cx="1371600" cy="73152"/>
            </a:xfrm>
            <a:prstGeom prst="rect">
              <a:avLst/>
            </a:prstGeom>
            <a:gradFill>
              <a:gsLst>
                <a:gs pos="0">
                  <a:srgbClr val="924BF2"/>
                </a:gs>
                <a:gs pos="100000">
                  <a:srgbClr val="F52493">
                    <a:hueOff val="16109722"/>
                    <a:satOff val="32575"/>
                    <a:lumOff val="14117"/>
                  </a:srgbClr>
                </a:gs>
              </a:gsLst>
              <a:lin ang="12553575"/>
            </a:gra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spc="0">
                  <a:solidFill>
                    <a:srgbClr val="A9A9A9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venir Next LT Pro" panose="020B0504020202020204" pitchFamily="34" charset="0"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2" name="Rectangle">
              <a:extLst>
                <a:ext uri="{FF2B5EF4-FFF2-40B4-BE49-F238E27FC236}">
                  <a16:creationId xmlns:a16="http://schemas.microsoft.com/office/drawing/2014/main" id="{672443E5-79AE-411B-9A8E-3BE23AB9DA69}"/>
                </a:ext>
              </a:extLst>
            </p:cNvPr>
            <p:cNvSpPr/>
            <p:nvPr/>
          </p:nvSpPr>
          <p:spPr>
            <a:xfrm rot="5400000">
              <a:off x="11507786" y="6890004"/>
              <a:ext cx="1371600" cy="73152"/>
            </a:xfrm>
            <a:prstGeom prst="rect">
              <a:avLst/>
            </a:prstGeom>
            <a:gradFill>
              <a:gsLst>
                <a:gs pos="0">
                  <a:srgbClr val="924BF2"/>
                </a:gs>
                <a:gs pos="100000">
                  <a:srgbClr val="F52493">
                    <a:hueOff val="16109722"/>
                    <a:satOff val="32575"/>
                    <a:lumOff val="14117"/>
                  </a:srgbClr>
                </a:gs>
              </a:gsLst>
              <a:lin ang="12000000" scaled="0"/>
            </a:gra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spc="0">
                  <a:solidFill>
                    <a:srgbClr val="A9A9A9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venir Next LT Pro" panose="020B0504020202020204" pitchFamily="34" charset="0"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  <p:sp>
        <p:nvSpPr>
          <p:cNvPr id="13" name="Text Placeholder 25">
            <a:extLst>
              <a:ext uri="{FF2B5EF4-FFF2-40B4-BE49-F238E27FC236}">
                <a16:creationId xmlns:a16="http://schemas.microsoft.com/office/drawing/2014/main" id="{88AA4C21-94AF-450F-982B-54D4B0CF2BE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583882" y="1339985"/>
            <a:ext cx="1992312" cy="180087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bg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bg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5" name="Text Placeholder 25">
            <a:extLst>
              <a:ext uri="{FF2B5EF4-FFF2-40B4-BE49-F238E27FC236}">
                <a16:creationId xmlns:a16="http://schemas.microsoft.com/office/drawing/2014/main" id="{278985DE-12A0-4303-A711-7EE65038585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583882" y="3714188"/>
            <a:ext cx="1992312" cy="180087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bg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bg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25">
            <a:extLst>
              <a:ext uri="{FF2B5EF4-FFF2-40B4-BE49-F238E27FC236}">
                <a16:creationId xmlns:a16="http://schemas.microsoft.com/office/drawing/2014/main" id="{2E5D043A-5662-4AC2-AB94-4C5C3E7165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883564" y="1339986"/>
            <a:ext cx="1992312" cy="180087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bg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bg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25">
            <a:extLst>
              <a:ext uri="{FF2B5EF4-FFF2-40B4-BE49-F238E27FC236}">
                <a16:creationId xmlns:a16="http://schemas.microsoft.com/office/drawing/2014/main" id="{9B86D0CE-5490-4F23-8E67-4C5B4BB4162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883564" y="3714189"/>
            <a:ext cx="1992312" cy="180087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bg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bg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Date Placeholder 3">
            <a:extLst>
              <a:ext uri="{FF2B5EF4-FFF2-40B4-BE49-F238E27FC236}">
                <a16:creationId xmlns:a16="http://schemas.microsoft.com/office/drawing/2014/main" id="{2C713A3E-DDE0-4FF3-9609-DC12C03602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F87EEBE1-C097-48B5-8D89-04514B16C821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56573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92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 + 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492651EB-37EA-4A38-BCD2-9C208705C55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12192000" cy="6858000"/>
          </a:xfrm>
          <a:pattFill prst="wdUpDiag">
            <a:fgClr>
              <a:schemeClr val="bg1"/>
            </a:fgClr>
            <a:bgClr>
              <a:schemeClr val="bg2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 sz="3200" b="0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4762500" cy="4114801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 marL="228600">
              <a:defRPr sz="1600">
                <a:solidFill>
                  <a:schemeClr val="bg1"/>
                </a:solidFill>
              </a:defRPr>
            </a:lvl2pPr>
            <a:lvl3pPr marL="502920">
              <a:defRPr sz="1400"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F8D40960-B2FC-4250-843C-0568002736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6DC06EBD-1589-4C52-9F97-5933A6032B2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F081E436-2903-497F-8FD1-4D0D737976B6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15737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 + Eight 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2EB6743-8370-4B70-9386-A26F899B8BA8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4762500" cy="609600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2971800" cy="41148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06AED1E-5D97-49DB-9743-AA345D9C77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CDED7BBE-3001-44AC-91FF-081F0062A12A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0533888" y="1066800"/>
            <a:ext cx="1124712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91440" rIns="9144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1E1CA188-A852-414E-B72F-E4FA755F9678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0533888" y="3558609"/>
            <a:ext cx="1124712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91440" rIns="9144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495BF25A-E5B9-43A2-AA82-4BC4058D0F85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362700" y="1066800"/>
            <a:ext cx="1124712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91440" rIns="9144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516DACBD-50F4-447A-AC97-3274C3F83A62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6362700" y="3558609"/>
            <a:ext cx="1124712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91440" rIns="9144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4C70597D-B761-4C8B-A8E4-60D38C9A97FF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7753096" y="1066800"/>
            <a:ext cx="1124712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91440" rIns="9144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AEB26504-27C9-42A4-B48B-ABDD6B9515C3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7753096" y="3558609"/>
            <a:ext cx="1124712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91440" rIns="9144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95A070FE-3890-4770-A21E-2518B2AF0ACA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9143492" y="1066800"/>
            <a:ext cx="1124712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91440" rIns="9144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A2AC09A3-9231-421E-ACBA-D86FA1F507DF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143492" y="3558609"/>
            <a:ext cx="1124712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91440" rIns="9144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9" name="Date Placeholder 3">
            <a:extLst>
              <a:ext uri="{FF2B5EF4-FFF2-40B4-BE49-F238E27FC236}">
                <a16:creationId xmlns:a16="http://schemas.microsoft.com/office/drawing/2014/main" id="{70EDDB61-B0D1-4887-B254-B857CE192CD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85CC5CAF-D7F2-4EE4-8840-724B447DDAF4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06452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344" userDrawn="1">
          <p15:clr>
            <a:srgbClr val="FDE53C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C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19D3C-7D56-47D8-89C1-EB7E8698B67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00125" y="1676400"/>
            <a:ext cx="10125075" cy="1956117"/>
          </a:xfrm>
        </p:spPr>
        <p:txBody>
          <a:bodyPr anchor="b"/>
          <a:lstStyle>
            <a:lvl1pPr algn="l">
              <a:defRPr sz="7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1FF231-4B5D-48F8-9158-FF6C5DCB76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6800" y="4135120"/>
            <a:ext cx="10058400" cy="1656080"/>
          </a:xfrm>
        </p:spPr>
        <p:txBody>
          <a:bodyPr/>
          <a:lstStyle>
            <a:lvl1pPr marL="0" indent="0" algn="l">
              <a:buNone/>
              <a:defRPr sz="160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BD7426-E7FE-456B-8713-B8A80412B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D5484A-C500-4664-AC12-E7ACF6048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8F7AC31-5D6A-4525-AACD-B9910DC4EAA4}"/>
              </a:ext>
            </a:extLst>
          </p:cNvPr>
          <p:cNvCxnSpPr/>
          <p:nvPr userDrawn="1"/>
        </p:nvCxnSpPr>
        <p:spPr>
          <a:xfrm>
            <a:off x="1070325" y="4056364"/>
            <a:ext cx="13716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D748100D-A46B-4865-9793-54681FFE05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BB75C9EB-E982-40BA-B3E6-4D5573D91CA8}" type="datetime1">
              <a:rPr lang="en-US" smtClean="0"/>
              <a:t>7/13/2022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070FE88-B179-4F7D-8081-005598BFD7A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535233"/>
            <a:ext cx="1188720" cy="300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89971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 + Stat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2EB6743-8370-4B70-9386-A26F899B8BA8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4762500" cy="609600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2971800" cy="41148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06AED1E-5D97-49DB-9743-AA345D9C77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8D759B1-3967-4CFA-BD4B-617EC012ABB2}"/>
              </a:ext>
            </a:extLst>
          </p:cNvPr>
          <p:cNvCxnSpPr>
            <a:cxnSpLocks/>
          </p:cNvCxnSpPr>
          <p:nvPr userDrawn="1"/>
        </p:nvCxnSpPr>
        <p:spPr>
          <a:xfrm>
            <a:off x="6609141" y="1998689"/>
            <a:ext cx="1992515" cy="0"/>
          </a:xfrm>
          <a:prstGeom prst="line">
            <a:avLst/>
          </a:prstGeom>
          <a:ln w="60325">
            <a:gradFill flip="none" rotWithShape="1">
              <a:gsLst>
                <a:gs pos="0">
                  <a:schemeClr val="accent4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D132D71-7927-4AF3-BC25-8DE28BC4751E}"/>
              </a:ext>
            </a:extLst>
          </p:cNvPr>
          <p:cNvCxnSpPr>
            <a:cxnSpLocks/>
          </p:cNvCxnSpPr>
          <p:nvPr userDrawn="1"/>
        </p:nvCxnSpPr>
        <p:spPr>
          <a:xfrm>
            <a:off x="9134493" y="1998689"/>
            <a:ext cx="1992515" cy="0"/>
          </a:xfrm>
          <a:prstGeom prst="line">
            <a:avLst/>
          </a:prstGeom>
          <a:ln w="60325">
            <a:gradFill flip="none" rotWithShape="1">
              <a:gsLst>
                <a:gs pos="0">
                  <a:schemeClr val="accent4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8D28EC7C-0750-4326-BB56-203FEAB6F27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609141" y="2301410"/>
            <a:ext cx="1992312" cy="203246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bg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bg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27" name="Text Placeholder 25">
            <a:extLst>
              <a:ext uri="{FF2B5EF4-FFF2-40B4-BE49-F238E27FC236}">
                <a16:creationId xmlns:a16="http://schemas.microsoft.com/office/drawing/2014/main" id="{48E31F24-0941-461D-AA23-5D3EF4B4907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134493" y="2301410"/>
            <a:ext cx="1992312" cy="203246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bg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bg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8856F9BD-DC31-487B-A087-4A81BA796D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E8CB3740-C3A9-497B-965C-678C88F4AD19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43860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344">
          <p15:clr>
            <a:srgbClr val="FDE53C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 + Stat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2EB6743-8370-4B70-9386-A26F899B8BA8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4762500" cy="609600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0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2971800" cy="4114801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 marL="228600">
              <a:defRPr sz="1600">
                <a:solidFill>
                  <a:schemeClr val="bg1"/>
                </a:solidFill>
              </a:defRPr>
            </a:lvl2pPr>
            <a:lvl3pPr marL="502920">
              <a:defRPr sz="14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06AED1E-5D97-49DB-9743-AA345D9C77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8D759B1-3967-4CFA-BD4B-617EC012ABB2}"/>
              </a:ext>
            </a:extLst>
          </p:cNvPr>
          <p:cNvCxnSpPr>
            <a:cxnSpLocks/>
          </p:cNvCxnSpPr>
          <p:nvPr userDrawn="1"/>
        </p:nvCxnSpPr>
        <p:spPr>
          <a:xfrm>
            <a:off x="6607684" y="1998689"/>
            <a:ext cx="1992515" cy="0"/>
          </a:xfrm>
          <a:prstGeom prst="line">
            <a:avLst/>
          </a:prstGeom>
          <a:ln w="60325">
            <a:gradFill flip="none" rotWithShape="1">
              <a:gsLst>
                <a:gs pos="0">
                  <a:schemeClr val="accent4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D132D71-7927-4AF3-BC25-8DE28BC4751E}"/>
              </a:ext>
            </a:extLst>
          </p:cNvPr>
          <p:cNvCxnSpPr>
            <a:cxnSpLocks/>
          </p:cNvCxnSpPr>
          <p:nvPr userDrawn="1"/>
        </p:nvCxnSpPr>
        <p:spPr>
          <a:xfrm>
            <a:off x="9133036" y="1998689"/>
            <a:ext cx="1992515" cy="0"/>
          </a:xfrm>
          <a:prstGeom prst="line">
            <a:avLst/>
          </a:prstGeom>
          <a:ln w="60325">
            <a:gradFill flip="none" rotWithShape="1">
              <a:gsLst>
                <a:gs pos="0">
                  <a:schemeClr val="accent4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8D28EC7C-0750-4326-BB56-203FEAB6F27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607684" y="2301410"/>
            <a:ext cx="1992312" cy="203246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tx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tx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27" name="Text Placeholder 25">
            <a:extLst>
              <a:ext uri="{FF2B5EF4-FFF2-40B4-BE49-F238E27FC236}">
                <a16:creationId xmlns:a16="http://schemas.microsoft.com/office/drawing/2014/main" id="{48E31F24-0941-461D-AA23-5D3EF4B4907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133036" y="2301410"/>
            <a:ext cx="1992312" cy="203246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tx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tx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F6A1AA50-A93E-414F-B5F5-778CFFB6AB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006D71DD-63C2-45FB-AA74-628636855337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76043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344">
          <p15:clr>
            <a:srgbClr val="FDE53C"/>
          </p15:clr>
        </p15:guide>
        <p15:guide id="2" pos="5592" userDrawn="1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 B + two Pic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0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2971800" cy="4114801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 marL="228600">
              <a:defRPr sz="1600">
                <a:solidFill>
                  <a:schemeClr val="bg1"/>
                </a:solidFill>
              </a:defRPr>
            </a:lvl2pPr>
            <a:lvl3pPr marL="502920">
              <a:defRPr sz="14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153400" y="3599689"/>
            <a:ext cx="2971800" cy="2191512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 marL="228600">
              <a:defRPr sz="1600">
                <a:solidFill>
                  <a:schemeClr val="bg1"/>
                </a:solidFill>
              </a:defRPr>
            </a:lvl2pPr>
            <a:lvl3pPr marL="502920">
              <a:defRPr sz="1400"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23C08C8-9F57-41DC-A230-36D86888575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610100" y="3599689"/>
            <a:ext cx="2971800" cy="2191512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 marL="228600">
              <a:defRPr sz="1600">
                <a:solidFill>
                  <a:schemeClr val="bg1"/>
                </a:solidFill>
              </a:defRPr>
            </a:lvl2pPr>
            <a:lvl3pPr marL="502920">
              <a:defRPr sz="1400"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06AED1E-5D97-49DB-9743-AA345D9C77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1A5C5E43-3B9F-4912-969E-EE9CEFCE454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610100" y="1678646"/>
            <a:ext cx="2971800" cy="159429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E35F9646-68BD-4D98-8550-2346E69BB9F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153400" y="1678646"/>
            <a:ext cx="2971800" cy="159429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36D01800-7E1C-41D4-B0E9-7CD6C943A87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FB3F3CB4-DCEC-4E9F-9D1F-12F9E9C377AC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97762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+ Two Pics Righ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4762500" cy="609600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0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4762500" cy="4114801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 marL="228600">
              <a:defRPr sz="1600">
                <a:solidFill>
                  <a:schemeClr val="bg1"/>
                </a:solidFill>
              </a:defRPr>
            </a:lvl2pPr>
            <a:lvl3pPr marL="502920">
              <a:defRPr sz="14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06AED1E-5D97-49DB-9743-AA345D9C77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1E585E20-20BB-4BD9-BD66-C8438EEE79AC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62700" y="1068256"/>
            <a:ext cx="4762500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71A534F4-4C57-4621-B59F-9B7FE25154C1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62700" y="3560065"/>
            <a:ext cx="4762500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C6D348A7-B777-4037-9E00-FE3D9F542C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FFB4722B-CD04-4155-A152-8998850E1F4B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861723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+ Two Pics Lef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2700" y="1066800"/>
            <a:ext cx="4762500" cy="609600"/>
          </a:xfrm>
        </p:spPr>
        <p:txBody>
          <a:bodyPr/>
          <a:lstStyle>
            <a:lvl1pPr>
              <a:defRPr lang="en-US" sz="3200" b="0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362700" y="1676400"/>
            <a:ext cx="4762500" cy="4114801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 marL="228600">
              <a:defRPr sz="1600">
                <a:solidFill>
                  <a:schemeClr val="bg1"/>
                </a:solidFill>
              </a:defRPr>
            </a:lvl2pPr>
            <a:lvl3pPr marL="502920">
              <a:defRPr sz="14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F8D40960-B2FC-4250-843C-0568002736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07AE78B3-C0A1-4F14-B2F8-006CAFE9E1C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069816" y="1073944"/>
            <a:ext cx="4762500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46BE069F-50C7-46A1-8BFE-C266D170C9AC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069816" y="3565753"/>
            <a:ext cx="4762500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97D971BC-DBB6-4C64-9894-F4D50D76C72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8D6AD379-CF53-4B5C-A8AC-8C5975FA655E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201446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amed Pic + Text Overla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07AE78B3-C0A1-4F14-B2F8-006CAFE9E1C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069816" y="1073943"/>
            <a:ext cx="10055384" cy="4717257"/>
          </a:xfrm>
          <a:pattFill prst="wdUpDiag">
            <a:fgClr>
              <a:schemeClr val="bg1"/>
            </a:fgClr>
            <a:bgClr>
              <a:schemeClr val="bg2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629400" y="3429001"/>
            <a:ext cx="4229100" cy="2095500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 marL="228600">
              <a:defRPr sz="1600">
                <a:solidFill>
                  <a:schemeClr val="bg1"/>
                </a:solidFill>
              </a:defRPr>
            </a:lvl2pPr>
            <a:lvl3pPr marL="502920">
              <a:defRPr sz="14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F8D40960-B2FC-4250-843C-0568002736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6D1F5CD2-3055-4463-91EE-097F0E8FF9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9D80991C-1C74-4590-AB28-AFCA51577AB4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34100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 + Captio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E42B20C0-C9D6-4F6E-BC03-18DB80CECCF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3429000"/>
            <a:ext cx="12192000" cy="3429000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FE06DB-6BFE-450B-9CD2-D86E91A30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49FD5-24FE-45B4-8985-3A9FF16E3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69DD74A0-4D0D-469C-AC8C-11AD80E13FE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56625" y="1515036"/>
            <a:ext cx="7080325" cy="1523999"/>
          </a:xfrm>
        </p:spPr>
        <p:txBody>
          <a:bodyPr lIns="182880" rIns="182880" bIns="0"/>
          <a:lstStyle>
            <a:lvl1pPr algn="ctr">
              <a:lnSpc>
                <a:spcPct val="100000"/>
              </a:lnSpc>
              <a:spcAft>
                <a:spcPts val="0"/>
              </a:spcAft>
              <a:defRPr lang="en-US" sz="3200" kern="1200" cap="none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763" indent="0" algn="ctr">
              <a:lnSpc>
                <a:spcPct val="150000"/>
              </a:lnSpc>
              <a:spcAft>
                <a:spcPts val="0"/>
              </a:spcAft>
              <a:buNone/>
              <a:defRPr 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339725" indent="-339725" algn="ctr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 algn="ct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59E73D5F-54A6-4C34-855B-6304B249825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D2852535-492B-471D-8C04-12952BEB5E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98A72AFE-1F2B-4DB1-BA85-51D6A0BB31A6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633529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A2BF5EF4-DCA8-46D1-94E0-D8614882550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1" y="2"/>
            <a:ext cx="6095999" cy="6857998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F4FF170D-D03D-4455-BAD5-B4A4B185803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096000" y="2"/>
            <a:ext cx="6096000" cy="6857998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B539E6-7EAC-4AFF-B6E3-980861F2C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776C9A-F1EA-43AD-8B7A-F14329389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286D8213-D72C-47AC-B221-FB80B73CC0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F06BDA15-0DCD-46F5-A2E3-82BFDC3EFD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70EC443C-7430-4177-854D-F66BAA3FC027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615862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/50 Text L and Pic 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1D3AED38-594C-4C74-B1B0-ECE8C4ACDFA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096000" y="2"/>
            <a:ext cx="6096000" cy="6857998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858AE05-F0F3-4A12-B0C2-597EABFBA2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4762500" cy="6096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25EA61-E4F7-4AAD-A06A-AB7A1C75AB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4EB499-765A-4C6D-968D-4CAE8FBC86C3}" type="datetime1">
              <a:rPr lang="en-US" smtClean="0"/>
              <a:t>7/13/2022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DFB701-55C5-41E4-95D5-156BFB0BA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B94B7E-A06D-4B45-BDD4-292F1EC66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4122D59-6864-4450-AA15-16480CBE6D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2133600"/>
            <a:ext cx="476250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D58B7861-DE49-417F-9FC2-D8C2E029FEC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</p:spTree>
    <p:extLst>
      <p:ext uri="{BB962C8B-B14F-4D97-AF65-F5344CB8AC3E}">
        <p14:creationId xmlns:p14="http://schemas.microsoft.com/office/powerpoint/2010/main" val="97538156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/50 Text R and Pic 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1D3AED38-594C-4C74-B1B0-ECE8C4ACDFA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0" y="2"/>
            <a:ext cx="6096000" cy="6857998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858AE05-F0F3-4A12-B0C2-597EABFBA2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2700" y="1066800"/>
            <a:ext cx="4763519" cy="6096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25EA61-E4F7-4AAD-A06A-AB7A1C75AB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3FF3D-ED75-4271-A901-47A4699BC686}" type="datetime1">
              <a:rPr lang="en-US" smtClean="0"/>
              <a:t>7/13/2022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DFB701-55C5-41E4-95D5-156BFB0BA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B94B7E-A06D-4B45-BDD4-292F1EC66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4122D59-6864-4450-AA15-16480CBE6D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62700" y="2133600"/>
            <a:ext cx="476250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D58B7861-DE49-417F-9FC2-D8C2E029FEC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627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</p:spTree>
    <p:extLst>
      <p:ext uri="{BB962C8B-B14F-4D97-AF65-F5344CB8AC3E}">
        <p14:creationId xmlns:p14="http://schemas.microsoft.com/office/powerpoint/2010/main" val="3548288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19D3C-7D56-47D8-89C1-EB7E8698B67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00125" y="1676400"/>
            <a:ext cx="10125075" cy="1956117"/>
          </a:xfrm>
        </p:spPr>
        <p:txBody>
          <a:bodyPr anchor="b"/>
          <a:lstStyle>
            <a:lvl1pPr algn="l">
              <a:defRPr sz="7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1FF231-4B5D-48F8-9158-FF6C5DCB76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6800" y="4135120"/>
            <a:ext cx="10058400" cy="1656080"/>
          </a:xfrm>
        </p:spPr>
        <p:txBody>
          <a:bodyPr/>
          <a:lstStyle>
            <a:lvl1pPr marL="0" indent="0" algn="l">
              <a:buNone/>
              <a:defRPr sz="160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BD7426-E7FE-456B-8713-B8A80412B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D5484A-C500-4664-AC12-E7ACF6048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8F7AC31-5D6A-4525-AACD-B9910DC4EAA4}"/>
              </a:ext>
            </a:extLst>
          </p:cNvPr>
          <p:cNvCxnSpPr/>
          <p:nvPr userDrawn="1"/>
        </p:nvCxnSpPr>
        <p:spPr>
          <a:xfrm>
            <a:off x="1070325" y="4056364"/>
            <a:ext cx="13716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D748100D-A46B-4865-9793-54681FFE05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3FBCF42C-59A8-4B70-8460-2FAC3208CD1C}" type="datetime1">
              <a:rPr lang="en-US" smtClean="0"/>
              <a:t>7/13/2022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DD681B0-8451-49C5-8F45-DADBE839E8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535233"/>
            <a:ext cx="1188720" cy="300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50456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/50 Text L and Pic R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1D3AED38-594C-4C74-B1B0-ECE8C4ACDFA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096000" y="2"/>
            <a:ext cx="6096000" cy="6857998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858AE05-F0F3-4A12-B0C2-597EABFBA2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4762500" cy="609600"/>
          </a:xfrm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25EA61-E4F7-4AAD-A06A-AB7A1C75AB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85D4076-9CDA-4D49-B1A2-C5CB75E7F4AB}" type="datetime1">
              <a:rPr lang="en-US" smtClean="0"/>
              <a:t>7/13/2022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DFB701-55C5-41E4-95D5-156BFB0BA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B94B7E-A06D-4B45-BDD4-292F1EC66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4122D59-6864-4450-AA15-16480CBE6D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2133600"/>
            <a:ext cx="4762500" cy="3657601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 marL="228600">
              <a:defRPr sz="1600">
                <a:solidFill>
                  <a:schemeClr val="bg1"/>
                </a:solidFill>
              </a:defRPr>
            </a:lvl2pPr>
            <a:lvl3pPr marL="502920">
              <a:defRPr sz="14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D58B7861-DE49-417F-9FC2-D8C2E029FEC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</p:spTree>
    <p:extLst>
      <p:ext uri="{BB962C8B-B14F-4D97-AF65-F5344CB8AC3E}">
        <p14:creationId xmlns:p14="http://schemas.microsoft.com/office/powerpoint/2010/main" val="184222248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/50 Text R and Pic L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8AE05-F0F3-4A12-B0C2-597EABFBA2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2700" y="1066800"/>
            <a:ext cx="4763519" cy="609600"/>
          </a:xfrm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1D3AED38-594C-4C74-B1B0-ECE8C4ACDFA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0" y="2"/>
            <a:ext cx="6096000" cy="6857998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4122D59-6864-4450-AA15-16480CBE6D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62700" y="2133600"/>
            <a:ext cx="4762500" cy="3657601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 marL="228600">
              <a:defRPr sz="1600">
                <a:solidFill>
                  <a:schemeClr val="bg1"/>
                </a:solidFill>
              </a:defRPr>
            </a:lvl2pPr>
            <a:lvl3pPr marL="502920">
              <a:defRPr sz="14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D58B7861-DE49-417F-9FC2-D8C2E029FEC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627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25EA61-E4F7-4AAD-A06A-AB7A1C75AB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E953B06-27F8-4A1F-BCF2-FC16E924E652}" type="datetime1">
              <a:rPr lang="en-US" smtClean="0"/>
              <a:t>7/13/2022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DFB701-55C5-41E4-95D5-156BFB0BA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B94B7E-A06D-4B45-BDD4-292F1EC66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764057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B + Four 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 sz="3200" b="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4762500" cy="144399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362700" y="1676400"/>
            <a:ext cx="4762500" cy="144399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F8D40960-B2FC-4250-843C-0568002736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568E918E-BD89-488E-9675-4264DBEAC98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3560064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2798FB2B-A08C-413C-913E-DA728388218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113024" y="3560064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FB2A067B-940F-45F5-AC8B-D94898F3528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226048" y="3560064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11CAAE30-6CF8-412A-9ADE-B24ECE8DAF36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9339072" y="3560064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2D182897-4EAF-4DB2-84A5-52FE49CBC2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CD87D2B1-72E4-4A12-9509-4B400898DB66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58565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B539E6-7EAC-4AFF-B6E3-980861F2C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776C9A-F1EA-43AD-8B7A-F14329389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286D8213-D72C-47AC-B221-FB80B73CC0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A2BF5EF4-DCA8-46D1-94E0-D8614882550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1068255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74925CE5-2BBA-4425-A2A4-A1EEE46C681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3560064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E044C9D3-5E16-4285-952A-93B36EE9F1F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113024" y="1068255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52DB841A-44E6-454A-A721-CA6C418A07E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113024" y="3560064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0A0020A0-6899-4D44-B7C8-711C3888BF5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226048" y="1068255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255F0707-0CF1-4D1C-A915-5639AFE201C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226048" y="3560064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F4FF170D-D03D-4455-BAD5-B4A4B185803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339072" y="1068255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ADDCC828-8EEF-48C2-B890-7AB80C184F9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9339072" y="3560064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E88B5AAC-01EB-4F89-B514-C9BB305B85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87B7968E-2436-46AC-87B1-C50FD2DB4CEC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73856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 +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10058400" cy="609600"/>
          </a:xfrm>
        </p:spPr>
        <p:txBody>
          <a:bodyPr/>
          <a:lstStyle>
            <a:lvl1pPr algn="ctr">
              <a:defRPr sz="3200" b="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3021806"/>
            <a:ext cx="2971800" cy="2769395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153400" y="3021806"/>
            <a:ext cx="2971800" cy="2769395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23C08C8-9F57-41DC-A230-36D86888575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610100" y="3021806"/>
            <a:ext cx="2971800" cy="2769395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06AED1E-5D97-49DB-9743-AA345D9C77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63FD2234-3789-4CB9-87CF-F92D53226F5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178523" y="1955007"/>
            <a:ext cx="748354" cy="736652"/>
          </a:xfrm>
          <a:prstGeom prst="ellipse">
            <a:avLst/>
          </a:prstGeom>
          <a:ln w="25400">
            <a:solidFill>
              <a:schemeClr val="accent4"/>
            </a:solidFill>
          </a:ln>
        </p:spPr>
        <p:txBody>
          <a:bodyPr anchor="b" anchorCtr="0"/>
          <a:lstStyle>
            <a:lvl1pPr algn="ctr">
              <a:lnSpc>
                <a:spcPct val="90000"/>
              </a:lnSpc>
              <a:spcAft>
                <a:spcPts val="0"/>
              </a:spcAft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8D5DE045-E97A-4A80-9282-10FEA4CB1C2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21823" y="1955007"/>
            <a:ext cx="748354" cy="736652"/>
          </a:xfrm>
          <a:prstGeom prst="ellipse">
            <a:avLst/>
          </a:prstGeom>
          <a:ln w="25400">
            <a:solidFill>
              <a:schemeClr val="accent4"/>
            </a:solidFill>
          </a:ln>
        </p:spPr>
        <p:txBody>
          <a:bodyPr anchor="b" anchorCtr="0"/>
          <a:lstStyle>
            <a:lvl1pPr algn="ctr">
              <a:lnSpc>
                <a:spcPct val="90000"/>
              </a:lnSpc>
              <a:spcAft>
                <a:spcPts val="0"/>
              </a:spcAft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1A2BC603-F83C-4423-AF8F-E694A5C32E5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265123" y="1955007"/>
            <a:ext cx="748354" cy="736652"/>
          </a:xfrm>
          <a:prstGeom prst="ellipse">
            <a:avLst/>
          </a:prstGeom>
          <a:ln w="25400">
            <a:solidFill>
              <a:schemeClr val="accent4"/>
            </a:solidFill>
          </a:ln>
        </p:spPr>
        <p:txBody>
          <a:bodyPr anchor="b" anchorCtr="0"/>
          <a:lstStyle>
            <a:lvl1pPr algn="ctr">
              <a:lnSpc>
                <a:spcPct val="90000"/>
              </a:lnSpc>
              <a:spcAft>
                <a:spcPts val="0"/>
              </a:spcAft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824F8182-F55A-41AB-AC59-8BA8385E6C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387155A1-254C-4A29-9304-AC3D117C6CDD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7874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3429000"/>
            <a:ext cx="4762500" cy="2362201"/>
          </a:xfrm>
        </p:spPr>
        <p:txBody>
          <a:bodyPr tIns="91440"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362700" y="3429000"/>
            <a:ext cx="4762500" cy="2362201"/>
          </a:xfrm>
        </p:spPr>
        <p:txBody>
          <a:bodyPr tIns="91440"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F8D40960-B2FC-4250-843C-0568002736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E0A3A1D-31A5-435F-ADA2-FFDF209E231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360420" y="1676400"/>
            <a:ext cx="2468880" cy="609600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32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120FA3EE-B45C-4002-976E-9EC64B32F8D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362700" y="1676400"/>
            <a:ext cx="2468880" cy="609600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3200" b="0">
                <a:ln>
                  <a:noFill/>
                </a:ln>
                <a:gradFill flip="none" rotWithShape="1">
                  <a:gsLst>
                    <a:gs pos="0">
                      <a:schemeClr val="accent4"/>
                    </a:gs>
                    <a:gs pos="100000">
                      <a:schemeClr val="accent2"/>
                    </a:gs>
                  </a:gsLst>
                  <a:lin ang="10800000" scaled="1"/>
                  <a:tileRect/>
                </a:gra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6" name="Connector: Elbow 15">
            <a:extLst>
              <a:ext uri="{FF2B5EF4-FFF2-40B4-BE49-F238E27FC236}">
                <a16:creationId xmlns:a16="http://schemas.microsoft.com/office/drawing/2014/main" id="{5E5C3A96-3A09-40A4-A6E5-4C30E40B79DB}"/>
              </a:ext>
            </a:extLst>
          </p:cNvPr>
          <p:cNvCxnSpPr>
            <a:stCxn id="14" idx="2"/>
            <a:endCxn id="8" idx="0"/>
          </p:cNvCxnSpPr>
          <p:nvPr userDrawn="1"/>
        </p:nvCxnSpPr>
        <p:spPr>
          <a:xfrm rot="16200000" flipH="1">
            <a:off x="7599045" y="2284095"/>
            <a:ext cx="1143000" cy="1146810"/>
          </a:xfrm>
          <a:prstGeom prst="bentConnector3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or: Elbow 16">
            <a:extLst>
              <a:ext uri="{FF2B5EF4-FFF2-40B4-BE49-F238E27FC236}">
                <a16:creationId xmlns:a16="http://schemas.microsoft.com/office/drawing/2014/main" id="{0F5EF804-B995-4996-B826-CE190BB1C9D5}"/>
              </a:ext>
            </a:extLst>
          </p:cNvPr>
          <p:cNvCxnSpPr>
            <a:cxnSpLocks/>
            <a:stCxn id="12" idx="2"/>
            <a:endCxn id="3" idx="0"/>
          </p:cNvCxnSpPr>
          <p:nvPr userDrawn="1"/>
        </p:nvCxnSpPr>
        <p:spPr>
          <a:xfrm rot="5400000">
            <a:off x="3449955" y="2284095"/>
            <a:ext cx="1143000" cy="1146810"/>
          </a:xfrm>
          <a:prstGeom prst="bentConnector3">
            <a:avLst>
              <a:gd name="adj1" fmla="val 50000"/>
            </a:avLst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BE2E145B-ED05-49BB-A86D-341EDD6CFBB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8E7B2351-6488-4B33-A831-02EC754819C4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41637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99BC8C-C241-46CF-BDEB-32770E24010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76307" y="1458094"/>
            <a:ext cx="1083207" cy="528638"/>
          </a:xfrm>
        </p:spPr>
        <p:txBody>
          <a:bodyPr bIns="45720" anchor="b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 Next LT Pro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A41BA8-3661-4B02-8310-691874E128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2E9A43-B389-47B0-A3B4-CD23EAD0E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4C4798FA-6F1F-44BE-97EB-6F2592E6FFE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666A029-C40E-4A3E-9219-8BA4A348A9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11AB0D72-3664-47B3-B96B-A2522FB9104E}" type="datetime1">
              <a:rPr lang="en-US" smtClean="0"/>
              <a:t>7/13/2022</a:t>
            </a:fld>
            <a:endParaRPr lang="en-US" dirty="0"/>
          </a:p>
        </p:txBody>
      </p:sp>
      <p:sp>
        <p:nvSpPr>
          <p:cNvPr id="41" name="Line">
            <a:extLst>
              <a:ext uri="{FF2B5EF4-FFF2-40B4-BE49-F238E27FC236}">
                <a16:creationId xmlns:a16="http://schemas.microsoft.com/office/drawing/2014/main" id="{E105D948-28DD-4EDC-B9AC-52FDF7D96A48}"/>
              </a:ext>
            </a:extLst>
          </p:cNvPr>
          <p:cNvSpPr/>
          <p:nvPr userDrawn="1"/>
        </p:nvSpPr>
        <p:spPr>
          <a:xfrm>
            <a:off x="607019" y="3419870"/>
            <a:ext cx="10998827" cy="0"/>
          </a:xfrm>
          <a:prstGeom prst="line">
            <a:avLst/>
          </a:prstGeom>
          <a:ln w="12700">
            <a:solidFill>
              <a:srgbClr val="000000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pPr algn="ctr">
              <a:lnSpc>
                <a:spcPct val="100000"/>
              </a:lnSpc>
              <a:defRPr sz="3200" spc="0"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050" dirty="0">
              <a:latin typeface="Avenir Next LT Pro" panose="020B0504020202020204" pitchFamily="34" charset="0"/>
            </a:endParaRPr>
          </a:p>
        </p:txBody>
      </p:sp>
      <p:sp>
        <p:nvSpPr>
          <p:cNvPr id="71" name="Text Placeholder 4">
            <a:extLst>
              <a:ext uri="{FF2B5EF4-FFF2-40B4-BE49-F238E27FC236}">
                <a16:creationId xmlns:a16="http://schemas.microsoft.com/office/drawing/2014/main" id="{CD34ABA2-6F71-4C54-AC1C-79B2BECCAC1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572125" y="1458094"/>
            <a:ext cx="1083207" cy="528638"/>
          </a:xfrm>
        </p:spPr>
        <p:txBody>
          <a:bodyPr bIns="45720" anchor="b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 Next LT Pro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2" name="Text Placeholder 4">
            <a:extLst>
              <a:ext uri="{FF2B5EF4-FFF2-40B4-BE49-F238E27FC236}">
                <a16:creationId xmlns:a16="http://schemas.microsoft.com/office/drawing/2014/main" id="{5D74A249-59A8-4271-AF19-358CE2D150F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067943" y="1458094"/>
            <a:ext cx="1083207" cy="528638"/>
          </a:xfrm>
        </p:spPr>
        <p:txBody>
          <a:bodyPr bIns="45720" anchor="b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 Next LT Pro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3" name="Text Placeholder 4">
            <a:extLst>
              <a:ext uri="{FF2B5EF4-FFF2-40B4-BE49-F238E27FC236}">
                <a16:creationId xmlns:a16="http://schemas.microsoft.com/office/drawing/2014/main" id="{FF6BF250-F066-4D64-8072-2D49D69744C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63761" y="1458094"/>
            <a:ext cx="1083207" cy="528638"/>
          </a:xfrm>
        </p:spPr>
        <p:txBody>
          <a:bodyPr bIns="45720" anchor="b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 Next LT Pro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4" name="Text Placeholder 4">
            <a:extLst>
              <a:ext uri="{FF2B5EF4-FFF2-40B4-BE49-F238E27FC236}">
                <a16:creationId xmlns:a16="http://schemas.microsoft.com/office/drawing/2014/main" id="{61626614-0BEB-4D21-A52E-A5C02494C58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059579" y="1458094"/>
            <a:ext cx="1083207" cy="528638"/>
          </a:xfrm>
        </p:spPr>
        <p:txBody>
          <a:bodyPr bIns="45720" anchor="b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 Next LT Pro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5" name="Text Placeholder 4">
            <a:extLst>
              <a:ext uri="{FF2B5EF4-FFF2-40B4-BE49-F238E27FC236}">
                <a16:creationId xmlns:a16="http://schemas.microsoft.com/office/drawing/2014/main" id="{554F996F-0A83-4D55-A607-A374664DBF9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555397" y="1458094"/>
            <a:ext cx="1083207" cy="528638"/>
          </a:xfrm>
        </p:spPr>
        <p:txBody>
          <a:bodyPr bIns="45720" anchor="b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 Next LT Pro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7" name="Text Placeholder 4">
            <a:extLst>
              <a:ext uri="{FF2B5EF4-FFF2-40B4-BE49-F238E27FC236}">
                <a16:creationId xmlns:a16="http://schemas.microsoft.com/office/drawing/2014/main" id="{43DC1E36-FB68-4155-8127-80409A1C7EB7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0051215" y="1458094"/>
            <a:ext cx="1083207" cy="528638"/>
          </a:xfrm>
        </p:spPr>
        <p:txBody>
          <a:bodyPr bIns="45720" anchor="b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 Next LT Pro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8" name="Text Placeholder 4">
            <a:extLst>
              <a:ext uri="{FF2B5EF4-FFF2-40B4-BE49-F238E27FC236}">
                <a16:creationId xmlns:a16="http://schemas.microsoft.com/office/drawing/2014/main" id="{2CBAC91C-90FD-4909-9187-A14828F45CB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1821695" y="4871268"/>
            <a:ext cx="1083207" cy="528638"/>
          </a:xfrm>
        </p:spPr>
        <p:txBody>
          <a:bodyPr tIns="45720" anchor="t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 Next LT Pro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9" name="Text Placeholder 4">
            <a:extLst>
              <a:ext uri="{FF2B5EF4-FFF2-40B4-BE49-F238E27FC236}">
                <a16:creationId xmlns:a16="http://schemas.microsoft.com/office/drawing/2014/main" id="{E68E5C57-FA73-4F72-9881-22E48CBB94BF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3317513" y="4871268"/>
            <a:ext cx="1083207" cy="528638"/>
          </a:xfrm>
        </p:spPr>
        <p:txBody>
          <a:bodyPr tIns="45720" anchor="t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 Next LT Pro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0" name="Text Placeholder 4">
            <a:extLst>
              <a:ext uri="{FF2B5EF4-FFF2-40B4-BE49-F238E27FC236}">
                <a16:creationId xmlns:a16="http://schemas.microsoft.com/office/drawing/2014/main" id="{D8FC4805-4E79-4F34-B2AE-D2BF59CC963F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4813331" y="4871268"/>
            <a:ext cx="1083207" cy="528638"/>
          </a:xfrm>
        </p:spPr>
        <p:txBody>
          <a:bodyPr tIns="45720" anchor="t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 Next LT Pro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1" name="Text Placeholder 4">
            <a:extLst>
              <a:ext uri="{FF2B5EF4-FFF2-40B4-BE49-F238E27FC236}">
                <a16:creationId xmlns:a16="http://schemas.microsoft.com/office/drawing/2014/main" id="{E19EFA1A-DD83-4D35-B5D6-38E11CACBFA5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6309149" y="4871268"/>
            <a:ext cx="1083207" cy="528638"/>
          </a:xfrm>
        </p:spPr>
        <p:txBody>
          <a:bodyPr tIns="45720" anchor="t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 Next LT Pro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2" name="Text Placeholder 4">
            <a:extLst>
              <a:ext uri="{FF2B5EF4-FFF2-40B4-BE49-F238E27FC236}">
                <a16:creationId xmlns:a16="http://schemas.microsoft.com/office/drawing/2014/main" id="{44FAF54E-476C-4D69-885A-D297C3922316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7804967" y="4871268"/>
            <a:ext cx="1083207" cy="528638"/>
          </a:xfrm>
        </p:spPr>
        <p:txBody>
          <a:bodyPr tIns="45720" anchor="t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 Next LT Pro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3" name="Text Placeholder 4">
            <a:extLst>
              <a:ext uri="{FF2B5EF4-FFF2-40B4-BE49-F238E27FC236}">
                <a16:creationId xmlns:a16="http://schemas.microsoft.com/office/drawing/2014/main" id="{FD9225CD-07AE-4656-A5B9-E22EE5FDD67B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9300785" y="4871268"/>
            <a:ext cx="1083207" cy="528638"/>
          </a:xfrm>
        </p:spPr>
        <p:txBody>
          <a:bodyPr tIns="45720" anchor="t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 Next LT Pro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5" name="Text Placeholder 104">
            <a:extLst>
              <a:ext uri="{FF2B5EF4-FFF2-40B4-BE49-F238E27FC236}">
                <a16:creationId xmlns:a16="http://schemas.microsoft.com/office/drawing/2014/main" id="{520CBFC9-4D4A-401F-9834-7715749173B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83920" y="3236990"/>
            <a:ext cx="365760" cy="365760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 anchor="ctr"/>
          <a:lstStyle>
            <a:lvl1pPr algn="ctr">
              <a:lnSpc>
                <a:spcPct val="100000"/>
              </a:lnSpc>
              <a:spcAft>
                <a:spcPts val="0"/>
              </a:spcAft>
              <a:defRPr sz="1200"/>
            </a:lvl1pPr>
          </a:lstStyle>
          <a:p>
            <a:pPr lvl="0"/>
            <a:r>
              <a:rPr lang="en-US" dirty="0" err="1"/>
              <a:t>Qtr</a:t>
            </a:r>
            <a:endParaRPr lang="en-US" dirty="0"/>
          </a:p>
        </p:txBody>
      </p:sp>
      <p:sp>
        <p:nvSpPr>
          <p:cNvPr id="106" name="Text Placeholder 104">
            <a:extLst>
              <a:ext uri="{FF2B5EF4-FFF2-40B4-BE49-F238E27FC236}">
                <a16:creationId xmlns:a16="http://schemas.microsoft.com/office/drawing/2014/main" id="{C6239067-C1D1-4F86-9784-5D391DDAE67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446694" y="3236990"/>
            <a:ext cx="365760" cy="365760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 anchor="ctr"/>
          <a:lstStyle>
            <a:lvl1pPr algn="ctr">
              <a:lnSpc>
                <a:spcPct val="100000"/>
              </a:lnSpc>
              <a:spcAft>
                <a:spcPts val="0"/>
              </a:spcAft>
              <a:defRPr sz="1200"/>
            </a:lvl1pPr>
          </a:lstStyle>
          <a:p>
            <a:pPr lvl="0"/>
            <a:r>
              <a:rPr lang="en-US" dirty="0" err="1"/>
              <a:t>Qtr</a:t>
            </a:r>
            <a:endParaRPr lang="en-US" dirty="0"/>
          </a:p>
        </p:txBody>
      </p:sp>
      <p:sp>
        <p:nvSpPr>
          <p:cNvPr id="107" name="Text Placeholder 104">
            <a:extLst>
              <a:ext uri="{FF2B5EF4-FFF2-40B4-BE49-F238E27FC236}">
                <a16:creationId xmlns:a16="http://schemas.microsoft.com/office/drawing/2014/main" id="{A177A91C-35DA-40E3-84A4-634EED6CBE1A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009468" y="3236990"/>
            <a:ext cx="365760" cy="365760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 anchor="ctr"/>
          <a:lstStyle>
            <a:lvl1pPr algn="ctr">
              <a:lnSpc>
                <a:spcPct val="100000"/>
              </a:lnSpc>
              <a:spcAft>
                <a:spcPts val="0"/>
              </a:spcAft>
              <a:defRPr sz="1200"/>
            </a:lvl1pPr>
          </a:lstStyle>
          <a:p>
            <a:pPr lvl="0"/>
            <a:r>
              <a:rPr lang="en-US" dirty="0" err="1"/>
              <a:t>Qtr</a:t>
            </a:r>
            <a:endParaRPr lang="en-US" dirty="0"/>
          </a:p>
        </p:txBody>
      </p:sp>
      <p:sp>
        <p:nvSpPr>
          <p:cNvPr id="108" name="Text Placeholder 104">
            <a:extLst>
              <a:ext uri="{FF2B5EF4-FFF2-40B4-BE49-F238E27FC236}">
                <a16:creationId xmlns:a16="http://schemas.microsoft.com/office/drawing/2014/main" id="{B05548E4-6C82-4193-86D7-A14EFC5ACC8A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8572243" y="3236990"/>
            <a:ext cx="365760" cy="365760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 anchor="ctr"/>
          <a:lstStyle>
            <a:lvl1pPr algn="ctr">
              <a:lnSpc>
                <a:spcPct val="100000"/>
              </a:lnSpc>
              <a:spcAft>
                <a:spcPts val="0"/>
              </a:spcAft>
              <a:defRPr sz="1200"/>
            </a:lvl1pPr>
          </a:lstStyle>
          <a:p>
            <a:pPr lvl="0"/>
            <a:r>
              <a:rPr lang="en-US" dirty="0" err="1"/>
              <a:t>Qtr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528324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3F2943C-8EBC-486C-9A31-32F2D35F02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3061" y="1596325"/>
            <a:ext cx="8892139" cy="4194875"/>
          </a:xfrm>
        </p:spPr>
        <p:txBody>
          <a:bodyPr/>
          <a:lstStyle>
            <a:lvl1pPr>
              <a:lnSpc>
                <a:spcPct val="100000"/>
              </a:lnSpc>
              <a:spcAft>
                <a:spcPts val="2400"/>
              </a:spcAft>
              <a:defRPr sz="3200"/>
            </a:lvl1pPr>
            <a:lvl2pPr marL="463550" indent="-458788">
              <a:lnSpc>
                <a:spcPct val="100000"/>
              </a:lnSpc>
              <a:spcAft>
                <a:spcPts val="2400"/>
              </a:spcAft>
              <a:buFont typeface="Arial" panose="020B0604020202020204" pitchFamily="34" charset="0"/>
              <a:buChar char="‒"/>
              <a:defRPr sz="3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B539E6-7EAC-4AFF-B6E3-980861F2C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776C9A-F1EA-43AD-8B7A-F14329389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286D8213-D72C-47AC-B221-FB80B73CC0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00E8F5B9-3051-4F9B-AFAD-DDF9806811B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BFC719DA-3469-4670-9F36-418849E38FDA}" type="datetime1">
              <a:rPr lang="en-US" smtClean="0"/>
              <a:t>7/13/2022</a:t>
            </a:fld>
            <a:endParaRPr lang="en-US" dirty="0"/>
          </a:p>
        </p:txBody>
      </p:sp>
      <p:sp>
        <p:nvSpPr>
          <p:cNvPr id="12" name="Quote_mark">
            <a:extLst>
              <a:ext uri="{FF2B5EF4-FFF2-40B4-BE49-F238E27FC236}">
                <a16:creationId xmlns:a16="http://schemas.microsoft.com/office/drawing/2014/main" id="{49C3B8AC-4356-41AD-97CB-DFAF319835EF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144042" y="1691751"/>
            <a:ext cx="765991" cy="594360"/>
          </a:xfrm>
          <a:custGeom>
            <a:avLst/>
            <a:gdLst>
              <a:gd name="T0" fmla="*/ 971 w 1053"/>
              <a:gd name="T1" fmla="*/ 3 h 799"/>
              <a:gd name="T2" fmla="*/ 1017 w 1053"/>
              <a:gd name="T3" fmla="*/ 32 h 799"/>
              <a:gd name="T4" fmla="*/ 1046 w 1053"/>
              <a:gd name="T5" fmla="*/ 91 h 799"/>
              <a:gd name="T6" fmla="*/ 1041 w 1053"/>
              <a:gd name="T7" fmla="*/ 108 h 799"/>
              <a:gd name="T8" fmla="*/ 869 w 1053"/>
              <a:gd name="T9" fmla="*/ 242 h 799"/>
              <a:gd name="T10" fmla="*/ 831 w 1053"/>
              <a:gd name="T11" fmla="*/ 355 h 799"/>
              <a:gd name="T12" fmla="*/ 846 w 1053"/>
              <a:gd name="T13" fmla="*/ 411 h 799"/>
              <a:gd name="T14" fmla="*/ 943 w 1053"/>
              <a:gd name="T15" fmla="*/ 475 h 799"/>
              <a:gd name="T16" fmla="*/ 1053 w 1053"/>
              <a:gd name="T17" fmla="*/ 630 h 799"/>
              <a:gd name="T18" fmla="*/ 997 w 1053"/>
              <a:gd name="T19" fmla="*/ 747 h 799"/>
              <a:gd name="T20" fmla="*/ 861 w 1053"/>
              <a:gd name="T21" fmla="*/ 799 h 799"/>
              <a:gd name="T22" fmla="*/ 682 w 1053"/>
              <a:gd name="T23" fmla="*/ 711 h 799"/>
              <a:gd name="T24" fmla="*/ 601 w 1053"/>
              <a:gd name="T25" fmla="*/ 492 h 799"/>
              <a:gd name="T26" fmla="*/ 647 w 1053"/>
              <a:gd name="T27" fmla="*/ 283 h 799"/>
              <a:gd name="T28" fmla="*/ 781 w 1053"/>
              <a:gd name="T29" fmla="*/ 110 h 799"/>
              <a:gd name="T30" fmla="*/ 971 w 1053"/>
              <a:gd name="T31" fmla="*/ 3 h 799"/>
              <a:gd name="T32" fmla="*/ 384 w 1053"/>
              <a:gd name="T33" fmla="*/ 0 h 799"/>
              <a:gd name="T34" fmla="*/ 408 w 1053"/>
              <a:gd name="T35" fmla="*/ 20 h 799"/>
              <a:gd name="T36" fmla="*/ 435 w 1053"/>
              <a:gd name="T37" fmla="*/ 92 h 799"/>
              <a:gd name="T38" fmla="*/ 433 w 1053"/>
              <a:gd name="T39" fmla="*/ 102 h 799"/>
              <a:gd name="T40" fmla="*/ 376 w 1053"/>
              <a:gd name="T41" fmla="*/ 140 h 799"/>
              <a:gd name="T42" fmla="*/ 269 w 1053"/>
              <a:gd name="T43" fmla="*/ 232 h 799"/>
              <a:gd name="T44" fmla="*/ 227 w 1053"/>
              <a:gd name="T45" fmla="*/ 343 h 799"/>
              <a:gd name="T46" fmla="*/ 324 w 1053"/>
              <a:gd name="T47" fmla="*/ 463 h 799"/>
              <a:gd name="T48" fmla="*/ 414 w 1053"/>
              <a:gd name="T49" fmla="*/ 522 h 799"/>
              <a:gd name="T50" fmla="*/ 450 w 1053"/>
              <a:gd name="T51" fmla="*/ 617 h 799"/>
              <a:gd name="T52" fmla="*/ 396 w 1053"/>
              <a:gd name="T53" fmla="*/ 743 h 799"/>
              <a:gd name="T54" fmla="*/ 267 w 1053"/>
              <a:gd name="T55" fmla="*/ 797 h 799"/>
              <a:gd name="T56" fmla="*/ 82 w 1053"/>
              <a:gd name="T57" fmla="*/ 705 h 799"/>
              <a:gd name="T58" fmla="*/ 0 w 1053"/>
              <a:gd name="T59" fmla="*/ 472 h 799"/>
              <a:gd name="T60" fmla="*/ 117 w 1053"/>
              <a:gd name="T61" fmla="*/ 160 h 799"/>
              <a:gd name="T62" fmla="*/ 384 w 1053"/>
              <a:gd name="T63" fmla="*/ 0 h 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53" h="799">
                <a:moveTo>
                  <a:pt x="971" y="3"/>
                </a:moveTo>
                <a:cubicBezTo>
                  <a:pt x="988" y="5"/>
                  <a:pt x="1003" y="15"/>
                  <a:pt x="1017" y="32"/>
                </a:cubicBezTo>
                <a:cubicBezTo>
                  <a:pt x="1036" y="56"/>
                  <a:pt x="1046" y="75"/>
                  <a:pt x="1046" y="91"/>
                </a:cubicBezTo>
                <a:lnTo>
                  <a:pt x="1041" y="108"/>
                </a:lnTo>
                <a:cubicBezTo>
                  <a:pt x="952" y="163"/>
                  <a:pt x="895" y="208"/>
                  <a:pt x="869" y="242"/>
                </a:cubicBezTo>
                <a:cubicBezTo>
                  <a:pt x="844" y="276"/>
                  <a:pt x="831" y="314"/>
                  <a:pt x="831" y="355"/>
                </a:cubicBezTo>
                <a:cubicBezTo>
                  <a:pt x="831" y="380"/>
                  <a:pt x="836" y="399"/>
                  <a:pt x="846" y="411"/>
                </a:cubicBezTo>
                <a:cubicBezTo>
                  <a:pt x="860" y="428"/>
                  <a:pt x="892" y="450"/>
                  <a:pt x="943" y="475"/>
                </a:cubicBezTo>
                <a:cubicBezTo>
                  <a:pt x="1016" y="513"/>
                  <a:pt x="1053" y="565"/>
                  <a:pt x="1053" y="630"/>
                </a:cubicBezTo>
                <a:cubicBezTo>
                  <a:pt x="1053" y="673"/>
                  <a:pt x="1034" y="712"/>
                  <a:pt x="997" y="747"/>
                </a:cubicBezTo>
                <a:cubicBezTo>
                  <a:pt x="960" y="782"/>
                  <a:pt x="914" y="799"/>
                  <a:pt x="861" y="799"/>
                </a:cubicBezTo>
                <a:cubicBezTo>
                  <a:pt x="795" y="799"/>
                  <a:pt x="735" y="770"/>
                  <a:pt x="682" y="711"/>
                </a:cubicBezTo>
                <a:cubicBezTo>
                  <a:pt x="628" y="652"/>
                  <a:pt x="601" y="579"/>
                  <a:pt x="601" y="492"/>
                </a:cubicBezTo>
                <a:cubicBezTo>
                  <a:pt x="601" y="421"/>
                  <a:pt x="617" y="352"/>
                  <a:pt x="647" y="283"/>
                </a:cubicBezTo>
                <a:cubicBezTo>
                  <a:pt x="678" y="215"/>
                  <a:pt x="723" y="157"/>
                  <a:pt x="781" y="110"/>
                </a:cubicBezTo>
                <a:cubicBezTo>
                  <a:pt x="840" y="62"/>
                  <a:pt x="903" y="27"/>
                  <a:pt x="971" y="3"/>
                </a:cubicBezTo>
                <a:moveTo>
                  <a:pt x="384" y="0"/>
                </a:moveTo>
                <a:cubicBezTo>
                  <a:pt x="394" y="4"/>
                  <a:pt x="402" y="10"/>
                  <a:pt x="408" y="20"/>
                </a:cubicBezTo>
                <a:cubicBezTo>
                  <a:pt x="426" y="52"/>
                  <a:pt x="435" y="76"/>
                  <a:pt x="435" y="92"/>
                </a:cubicBezTo>
                <a:lnTo>
                  <a:pt x="433" y="102"/>
                </a:lnTo>
                <a:cubicBezTo>
                  <a:pt x="425" y="108"/>
                  <a:pt x="406" y="120"/>
                  <a:pt x="376" y="140"/>
                </a:cubicBezTo>
                <a:cubicBezTo>
                  <a:pt x="324" y="173"/>
                  <a:pt x="289" y="204"/>
                  <a:pt x="269" y="232"/>
                </a:cubicBezTo>
                <a:cubicBezTo>
                  <a:pt x="241" y="270"/>
                  <a:pt x="227" y="307"/>
                  <a:pt x="227" y="343"/>
                </a:cubicBezTo>
                <a:cubicBezTo>
                  <a:pt x="227" y="395"/>
                  <a:pt x="259" y="435"/>
                  <a:pt x="324" y="463"/>
                </a:cubicBezTo>
                <a:cubicBezTo>
                  <a:pt x="367" y="482"/>
                  <a:pt x="397" y="502"/>
                  <a:pt x="414" y="522"/>
                </a:cubicBezTo>
                <a:cubicBezTo>
                  <a:pt x="438" y="551"/>
                  <a:pt x="450" y="582"/>
                  <a:pt x="450" y="617"/>
                </a:cubicBezTo>
                <a:cubicBezTo>
                  <a:pt x="450" y="665"/>
                  <a:pt x="432" y="707"/>
                  <a:pt x="396" y="743"/>
                </a:cubicBezTo>
                <a:cubicBezTo>
                  <a:pt x="359" y="779"/>
                  <a:pt x="316" y="797"/>
                  <a:pt x="267" y="797"/>
                </a:cubicBezTo>
                <a:cubicBezTo>
                  <a:pt x="199" y="797"/>
                  <a:pt x="137" y="766"/>
                  <a:pt x="82" y="705"/>
                </a:cubicBezTo>
                <a:cubicBezTo>
                  <a:pt x="27" y="644"/>
                  <a:pt x="0" y="566"/>
                  <a:pt x="0" y="472"/>
                </a:cubicBezTo>
                <a:cubicBezTo>
                  <a:pt x="0" y="356"/>
                  <a:pt x="39" y="252"/>
                  <a:pt x="117" y="160"/>
                </a:cubicBezTo>
                <a:cubicBezTo>
                  <a:pt x="194" y="68"/>
                  <a:pt x="284" y="15"/>
                  <a:pt x="384" y="0"/>
                </a:cubicBezTo>
              </a:path>
            </a:pathLst>
          </a:custGeom>
          <a:solidFill>
            <a:srgbClr val="D0CEC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99846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B539E6-7EAC-4AFF-B6E3-980861F2C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776C9A-F1EA-43AD-8B7A-F14329389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286D8213-D72C-47AC-B221-FB80B73CC0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79864F4-D786-4E75-AF80-DFA95034DBF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6800" y="1066800"/>
            <a:ext cx="10058400" cy="5259733"/>
          </a:xfrm>
          <a:prstGeom prst="rect">
            <a:avLst/>
          </a:prstGeom>
        </p:spPr>
      </p:pic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9E5B9DE5-2ECA-4BB8-B810-75DB47F8D20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03FC9278-DDBB-4E80-AE11-892C82F48ADF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606539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A41BA8-3661-4B02-8310-691874E128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2E9A43-B389-47B0-A3B4-CD23EAD0E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4C4798FA-6F1F-44BE-97EB-6F2592E6FFE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666A029-C40E-4A3E-9219-8BA4A348A9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D56D9E65-E9F2-4433-8EF4-FE3440DD1582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1648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FE06DB-6BFE-450B-9CD2-D86E91A30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49FD5-24FE-45B4-8985-3A9FF16E3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69DD74A0-4D0D-469C-AC8C-11AD80E13FE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66801" y="2133600"/>
            <a:ext cx="10058399" cy="3657599"/>
          </a:xfrm>
        </p:spPr>
        <p:txBody>
          <a:bodyPr/>
          <a:lstStyle>
            <a:lvl1pPr algn="l">
              <a:lnSpc>
                <a:spcPct val="100000"/>
              </a:lnSpc>
              <a:spcAft>
                <a:spcPts val="3600"/>
              </a:spcAft>
              <a:defRPr lang="en-US" sz="1800" kern="1200" cap="all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763" indent="0" algn="l">
              <a:lnSpc>
                <a:spcPct val="100000"/>
              </a:lnSpc>
              <a:spcAft>
                <a:spcPts val="1200"/>
              </a:spcAft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339725" indent="-339725" algn="l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algn="l">
              <a:defRPr>
                <a:solidFill>
                  <a:schemeClr val="bg1"/>
                </a:solidFill>
              </a:defRPr>
            </a:lvl4pPr>
            <a:lvl5pPr algn="l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7C3CB83-F7D8-4AAC-B133-37F4CC88F13F}"/>
              </a:ext>
            </a:extLst>
          </p:cNvPr>
          <p:cNvCxnSpPr/>
          <p:nvPr userDrawn="1"/>
        </p:nvCxnSpPr>
        <p:spPr>
          <a:xfrm>
            <a:off x="1070325" y="1867494"/>
            <a:ext cx="13716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770A8FC-A6B2-4E59-B36E-4873BB46849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892BA65F-FFF2-4965-9A79-F7272C457B73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028168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A41BA8-3661-4B02-8310-691874E128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2E9A43-B389-47B0-A3B4-CD23EAD0E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5D36E68E-AC1D-4F89-9306-6EB8E7BFE7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66801" y="3436621"/>
            <a:ext cx="10058399" cy="2354579"/>
          </a:xfrm>
        </p:spPr>
        <p:txBody>
          <a:bodyPr/>
          <a:lstStyle>
            <a:lvl1pPr algn="l">
              <a:lnSpc>
                <a:spcPct val="100000"/>
              </a:lnSpc>
              <a:spcAft>
                <a:spcPts val="3600"/>
              </a:spcAft>
              <a:defRPr lang="en-US" sz="1800" kern="1200" cap="all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763" indent="0" algn="l">
              <a:lnSpc>
                <a:spcPct val="100000"/>
              </a:lnSpc>
              <a:spcAft>
                <a:spcPts val="1200"/>
              </a:spcAft>
              <a:buNone/>
              <a:defRPr lang="en-US" sz="16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339725" indent="-339725" algn="l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  <a:defRPr lang="en-US" sz="16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 algn="ct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CB83DA1-A739-422F-AAD0-BF3217920415}"/>
              </a:ext>
            </a:extLst>
          </p:cNvPr>
          <p:cNvCxnSpPr/>
          <p:nvPr userDrawn="1"/>
        </p:nvCxnSpPr>
        <p:spPr>
          <a:xfrm>
            <a:off x="1070325" y="3257866"/>
            <a:ext cx="13716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3B77C2A2-9F74-46D6-AD96-AE98953C3C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4B45C6FA-145E-4BE1-A7F7-3F1081154C4A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038865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Log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4FDDC02-CA01-49A4-B7E5-A131173150E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343" y="2915029"/>
            <a:ext cx="4059936" cy="1027942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A41BA8-3661-4B02-8310-691874E128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2E9A43-B389-47B0-A3B4-CD23EAD0E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C1C8840-818C-45C9-B71A-1797AC7A6B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167C20B7-4408-4028-813F-38D36922A227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63362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 + Pic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FE06DB-6BFE-450B-9CD2-D86E91A30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49FD5-24FE-45B4-8985-3A9FF16E3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69DD74A0-4D0D-469C-AC8C-11AD80E13FE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66801" y="4976938"/>
            <a:ext cx="5029199" cy="811702"/>
          </a:xfrm>
        </p:spPr>
        <p:txBody>
          <a:bodyPr/>
          <a:lstStyle>
            <a:lvl1pPr algn="l">
              <a:lnSpc>
                <a:spcPct val="100000"/>
              </a:lnSpc>
              <a:spcAft>
                <a:spcPts val="3600"/>
              </a:spcAft>
              <a:defRPr lang="en-US" sz="1800" kern="1200" cap="all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0" indent="0" algn="l">
              <a:lnSpc>
                <a:spcPct val="100000"/>
              </a:lnSpc>
              <a:spcAft>
                <a:spcPts val="1200"/>
              </a:spcAft>
              <a:buNone/>
              <a:defRPr lang="en-US" sz="16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339725" indent="-339725" algn="l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  <a:defRPr lang="en-US" sz="16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 algn="ct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7C3CB83-F7D8-4AAC-B133-37F4CC88F13F}"/>
              </a:ext>
            </a:extLst>
          </p:cNvPr>
          <p:cNvCxnSpPr/>
          <p:nvPr userDrawn="1"/>
        </p:nvCxnSpPr>
        <p:spPr>
          <a:xfrm>
            <a:off x="1070325" y="4710831"/>
            <a:ext cx="13716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1619515B-D5EA-4AA4-B361-E492D7A3EAF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3429000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AEB6CB-8A95-4240-A17C-9C673BBAE6BC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7162802" y="3830138"/>
            <a:ext cx="3962397" cy="1961062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048543A4-75B5-4982-AE3C-26B83A2619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8576DBA0-1CBE-4795-83A5-622149957E2F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90093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FE06DB-6BFE-450B-9CD2-D86E91A30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49FD5-24FE-45B4-8985-3A9FF16E3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69DD74A0-4D0D-469C-AC8C-11AD80E13FE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66801" y="3233420"/>
            <a:ext cx="10058399" cy="2557779"/>
          </a:xfrm>
        </p:spPr>
        <p:txBody>
          <a:bodyPr/>
          <a:lstStyle>
            <a:lvl1pPr algn="l">
              <a:lnSpc>
                <a:spcPct val="100000"/>
              </a:lnSpc>
              <a:spcAft>
                <a:spcPts val="3600"/>
              </a:spcAft>
              <a:defRPr lang="en-US" sz="1800" kern="1200" cap="all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763" indent="0" algn="l">
              <a:lnSpc>
                <a:spcPct val="100000"/>
              </a:lnSpc>
              <a:spcAft>
                <a:spcPts val="1200"/>
              </a:spcAft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339725" indent="-339725" algn="l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algn="l">
              <a:defRPr>
                <a:solidFill>
                  <a:schemeClr val="bg1"/>
                </a:solidFill>
              </a:defRPr>
            </a:lvl4pPr>
            <a:lvl5pPr algn="l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BB407AE-4FE0-4F3E-A182-2D2DA1C930EA}"/>
              </a:ext>
            </a:extLst>
          </p:cNvPr>
          <p:cNvCxnSpPr/>
          <p:nvPr userDrawn="1"/>
        </p:nvCxnSpPr>
        <p:spPr>
          <a:xfrm>
            <a:off x="1066801" y="3011285"/>
            <a:ext cx="637540" cy="0"/>
          </a:xfrm>
          <a:prstGeom prst="line">
            <a:avLst/>
          </a:prstGeom>
          <a:ln w="50800">
            <a:gradFill flip="none" rotWithShape="1">
              <a:gsLst>
                <a:gs pos="0">
                  <a:schemeClr val="accent4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08506F2-6AA8-47F3-ABD6-B920674C237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5BF6C3AD-B970-4EC9-AC9C-1B9858EC0010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4755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FE06DB-6BFE-450B-9CD2-D86E91A30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49FD5-24FE-45B4-8985-3A9FF16E3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3492825-937E-4E19-8D58-C188FCEDEB9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66800" y="1880420"/>
            <a:ext cx="10058399" cy="3097161"/>
          </a:xfrm>
        </p:spPr>
        <p:txBody>
          <a:bodyPr anchor="ctr"/>
          <a:lstStyle>
            <a:lvl1pPr algn="ctr">
              <a:lnSpc>
                <a:spcPct val="100000"/>
              </a:lnSpc>
              <a:spcAft>
                <a:spcPts val="600"/>
              </a:spcAft>
              <a:defRPr lang="en-US" sz="1800" kern="1200" cap="all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763" indent="0" algn="ctr">
              <a:lnSpc>
                <a:spcPct val="100000"/>
              </a:lnSpc>
              <a:spcAft>
                <a:spcPts val="600"/>
              </a:spcAft>
              <a:buNone/>
              <a:defRPr lang="en-US" sz="7200" b="0" kern="1200" cap="all" baseline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marL="0" indent="0" algn="ctr">
              <a:lnSpc>
                <a:spcPct val="100000"/>
              </a:lnSpc>
              <a:spcAft>
                <a:spcPts val="600"/>
              </a:spcAft>
              <a:buNone/>
              <a:defRPr sz="1800">
                <a:solidFill>
                  <a:schemeClr val="bg1"/>
                </a:solidFill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 algn="ct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40938888-EEDB-4095-8FA1-5EBE334532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49C7AABF-3895-41F2-BB91-DA7786B426A3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4777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 + Dark Pic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EE5BBED-B41D-48C5-8D0F-F78E5377CE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FE06DB-6BFE-450B-9CD2-D86E91A30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49FD5-24FE-45B4-8985-3A9FF16E3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3492825-937E-4E19-8D58-C188FCEDEB9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66800" y="1880420"/>
            <a:ext cx="10058399" cy="3097161"/>
          </a:xfrm>
        </p:spPr>
        <p:txBody>
          <a:bodyPr anchor="ctr"/>
          <a:lstStyle>
            <a:lvl1pPr algn="ctr">
              <a:lnSpc>
                <a:spcPct val="100000"/>
              </a:lnSpc>
              <a:spcAft>
                <a:spcPts val="600"/>
              </a:spcAft>
              <a:defRPr lang="en-US" sz="1800" kern="1200" cap="all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763" indent="0" algn="ctr">
              <a:lnSpc>
                <a:spcPct val="100000"/>
              </a:lnSpc>
              <a:spcAft>
                <a:spcPts val="600"/>
              </a:spcAft>
              <a:buNone/>
              <a:defRPr lang="en-US" sz="7200" b="0" kern="1200" cap="all" baseline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marL="0" indent="0" algn="ctr">
              <a:lnSpc>
                <a:spcPct val="100000"/>
              </a:lnSpc>
              <a:spcAft>
                <a:spcPts val="600"/>
              </a:spcAft>
              <a:buNone/>
              <a:defRPr sz="1800">
                <a:solidFill>
                  <a:schemeClr val="bg1"/>
                </a:solidFill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 algn="ct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BB646AD5-436B-4768-87AD-D7179A96DA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D8D6AB9C-95C0-4E61-B679-EA3984518A69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1554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9AF8ADC-9397-4BA0-BD48-C4E86FA90E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7086600" cy="60960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0A50D3-92EF-4E5F-B99C-D3FAA4256E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66800" y="2133600"/>
            <a:ext cx="10058400" cy="365760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7A89A6-1232-4E3B-8AAC-34FDBCEBD1F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AFAD42A0-ED5B-46B4-847D-CD0206A555D9}" type="datetime1">
              <a:rPr lang="en-US" smtClean="0"/>
              <a:t>7/13/2022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7ADF8B-CA2D-4453-BF4B-82398D1D86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66800" y="6326533"/>
            <a:ext cx="29718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lang="en-US" sz="800" b="0" i="0" kern="1200" cap="all" spc="14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FC0A3A-9F89-4764-BD56-F9A3364217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92819" y="6326533"/>
            <a:ext cx="5334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2184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92" r:id="rId2"/>
    <p:sldLayoutId id="2147483693" r:id="rId3"/>
    <p:sldLayoutId id="2147483695" r:id="rId4"/>
    <p:sldLayoutId id="2147483651" r:id="rId5"/>
    <p:sldLayoutId id="2147483675" r:id="rId6"/>
    <p:sldLayoutId id="2147483664" r:id="rId7"/>
    <p:sldLayoutId id="2147483662" r:id="rId8"/>
    <p:sldLayoutId id="2147483663" r:id="rId9"/>
    <p:sldLayoutId id="2147483696" r:id="rId10"/>
    <p:sldLayoutId id="2147483659" r:id="rId11"/>
    <p:sldLayoutId id="2147483650" r:id="rId12"/>
    <p:sldLayoutId id="2147483697" r:id="rId13"/>
    <p:sldLayoutId id="2147483656" r:id="rId14"/>
    <p:sldLayoutId id="2147483657" r:id="rId15"/>
    <p:sldLayoutId id="2147483658" r:id="rId16"/>
    <p:sldLayoutId id="2147483654" r:id="rId17"/>
    <p:sldLayoutId id="2147483668" r:id="rId18"/>
    <p:sldLayoutId id="2147483680" r:id="rId19"/>
    <p:sldLayoutId id="2147483669" r:id="rId20"/>
    <p:sldLayoutId id="2147483679" r:id="rId21"/>
    <p:sldLayoutId id="2147483688" r:id="rId22"/>
    <p:sldLayoutId id="2147483670" r:id="rId23"/>
    <p:sldLayoutId id="2147483671" r:id="rId24"/>
    <p:sldLayoutId id="2147483678" r:id="rId25"/>
    <p:sldLayoutId id="2147483690" r:id="rId26"/>
    <p:sldLayoutId id="2147483691" r:id="rId27"/>
    <p:sldLayoutId id="2147483673" r:id="rId28"/>
    <p:sldLayoutId id="2147483681" r:id="rId29"/>
    <p:sldLayoutId id="2147483682" r:id="rId30"/>
    <p:sldLayoutId id="2147483683" r:id="rId31"/>
    <p:sldLayoutId id="2147483687" r:id="rId32"/>
    <p:sldLayoutId id="2147483685" r:id="rId33"/>
    <p:sldLayoutId id="2147483686" r:id="rId34"/>
    <p:sldLayoutId id="2147483689" r:id="rId35"/>
    <p:sldLayoutId id="2147483674" r:id="rId36"/>
    <p:sldLayoutId id="2147483676" r:id="rId37"/>
    <p:sldLayoutId id="2147483699" r:id="rId38"/>
    <p:sldLayoutId id="2147483701" r:id="rId39"/>
    <p:sldLayoutId id="2147483700" r:id="rId40"/>
    <p:sldLayoutId id="2147483703" r:id="rId41"/>
    <p:sldLayoutId id="2147483672" r:id="rId42"/>
    <p:sldLayoutId id="2147483667" r:id="rId43"/>
    <p:sldLayoutId id="2147483660" r:id="rId44"/>
    <p:sldLayoutId id="2147483661" r:id="rId45"/>
    <p:sldLayoutId id="2147483698" r:id="rId46"/>
    <p:sldLayoutId id="2147483684" r:id="rId47"/>
    <p:sldLayoutId id="2147483677" r:id="rId48"/>
    <p:sldLayoutId id="2147483655" r:id="rId49"/>
    <p:sldLayoutId id="2147483666" r:id="rId50"/>
    <p:sldLayoutId id="2147483665" r:id="rId5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0"/>
        </a:spcBef>
        <a:spcAft>
          <a:spcPts val="400"/>
        </a:spcAft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233363" indent="-228600" algn="l" defTabSz="914400" rtl="0" eaLnBrk="1" latinLnBrk="0" hangingPunct="1">
        <a:lnSpc>
          <a:spcPct val="150000"/>
        </a:lnSpc>
        <a:spcBef>
          <a:spcPts val="0"/>
        </a:spcBef>
        <a:spcAft>
          <a:spcPts val="40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573088" indent="-231775" algn="l" defTabSz="914400" rtl="0" eaLnBrk="1" latinLnBrk="0" hangingPunct="1">
        <a:lnSpc>
          <a:spcPct val="150000"/>
        </a:lnSpc>
        <a:spcBef>
          <a:spcPts val="0"/>
        </a:spcBef>
        <a:spcAft>
          <a:spcPts val="400"/>
        </a:spcAft>
        <a:buFont typeface="Arial" panose="020B0604020202020204" pitchFamily="34" charset="0"/>
        <a:buChar char="‒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0"/>
        </a:spcAft>
        <a:buFont typeface="Arial" panose="020B0604020202020204" pitchFamily="34" charset="0"/>
        <a:buNone/>
        <a:defRPr sz="4800" b="1" kern="1200">
          <a:solidFill>
            <a:schemeClr val="accent4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120000"/>
        </a:lnSpc>
        <a:spcBef>
          <a:spcPts val="0"/>
        </a:spcBef>
        <a:spcAft>
          <a:spcPts val="0"/>
        </a:spcAft>
        <a:buFont typeface="Arial" panose="020B0604020202020204" pitchFamily="34" charset="0"/>
        <a:buNone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0" algn="l" defTabSz="9144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672" userDrawn="1">
          <p15:clr>
            <a:srgbClr val="F26B43"/>
          </p15:clr>
        </p15:guide>
        <p15:guide id="4" orient="horz" pos="672" userDrawn="1">
          <p15:clr>
            <a:srgbClr val="F26B43"/>
          </p15:clr>
        </p15:guide>
        <p15:guide id="5" orient="horz" pos="3648" userDrawn="1">
          <p15:clr>
            <a:srgbClr val="F26B43"/>
          </p15:clr>
        </p15:guide>
        <p15:guide id="6" pos="7008" userDrawn="1">
          <p15:clr>
            <a:srgbClr val="F26B43"/>
          </p15:clr>
        </p15:guide>
        <p15:guide id="7" pos="3672" userDrawn="1">
          <p15:clr>
            <a:srgbClr val="FBAE40"/>
          </p15:clr>
        </p15:guide>
        <p15:guide id="8" pos="4008" userDrawn="1">
          <p15:clr>
            <a:srgbClr val="FBAE40"/>
          </p15:clr>
        </p15:guide>
        <p15:guide id="9" pos="5136" userDrawn="1">
          <p15:clr>
            <a:srgbClr val="FBAE40"/>
          </p15:clr>
        </p15:guide>
        <p15:guide id="10" pos="408" userDrawn="1">
          <p15:clr>
            <a:srgbClr val="FBAE40"/>
          </p15:clr>
        </p15:guide>
        <p15:guide id="11" pos="2904" userDrawn="1">
          <p15:clr>
            <a:srgbClr val="FBAE40"/>
          </p15:clr>
        </p15:guide>
        <p15:guide id="12" pos="4776" userDrawn="1">
          <p15:clr>
            <a:srgbClr val="FBAE40"/>
          </p15:clr>
        </p15:guide>
        <p15:guide id="13" orient="horz" pos="1056" userDrawn="1">
          <p15:clr>
            <a:srgbClr val="FBAE40"/>
          </p15:clr>
        </p15:guide>
        <p15:guide id="14" orient="horz" pos="1392" userDrawn="1">
          <p15:clr>
            <a:srgbClr val="FBAE40"/>
          </p15:clr>
        </p15:guide>
        <p15:guide id="15" pos="7680" userDrawn="1">
          <p15:clr>
            <a:srgbClr val="FBAE40"/>
          </p15:clr>
        </p15:guide>
        <p15:guide id="16" userDrawn="1">
          <p15:clr>
            <a:srgbClr val="FBAE40"/>
          </p15:clr>
        </p15:guide>
        <p15:guide id="17" orient="horz" userDrawn="1">
          <p15:clr>
            <a:srgbClr val="FBAE40"/>
          </p15:clr>
        </p15:guide>
        <p15:guide id="18" orient="horz" pos="4320" userDrawn="1">
          <p15:clr>
            <a:srgbClr val="FBAE40"/>
          </p15:clr>
        </p15:guide>
        <p15:guide id="19" orient="horz" pos="1344" userDrawn="1">
          <p15:clr>
            <a:srgbClr val="FBAE40"/>
          </p15:clr>
        </p15:guide>
        <p15:guide id="20" orient="horz" pos="3984" userDrawn="1">
          <p15:clr>
            <a:srgbClr val="FBAE40"/>
          </p15:clr>
        </p15:guide>
        <p15:guide id="21" orient="horz" pos="336" userDrawn="1">
          <p15:clr>
            <a:srgbClr val="FBAE4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B56812-385C-4973-9409-50BDA11AFC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00124" y="1676400"/>
            <a:ext cx="10603297" cy="1956117"/>
          </a:xfrm>
        </p:spPr>
        <p:txBody>
          <a:bodyPr/>
          <a:lstStyle/>
          <a:p>
            <a:r>
              <a:rPr lang="en-US" sz="4400" dirty="0"/>
              <a:t>JVET-A0102 </a:t>
            </a:r>
            <a:br>
              <a:rPr lang="en-US" sz="4400" dirty="0"/>
            </a:br>
            <a:r>
              <a:rPr lang="it-IT" sz="4400" dirty="0"/>
              <a:t>AHG9: SEI processing order SEI message</a:t>
            </a:r>
            <a:endParaRPr lang="en-US" sz="4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897C5A-2AB3-451F-9F35-583830B8307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P. Yin, S. McCarthy, W. Husak, K. Konstantinos, T. Lu, F. Pu, A. Arora, T. Shao (Dolby)</a:t>
            </a:r>
          </a:p>
          <a:p>
            <a:r>
              <a:rPr lang="en-US" dirty="0"/>
              <a:t>Joint Video Experts Team (JVET) of ITU-T SG 16 WP 3 and ISO/IEC JTC 1/SC 29</a:t>
            </a:r>
          </a:p>
          <a:p>
            <a:r>
              <a:rPr lang="en-US" dirty="0"/>
              <a:t>27th Meeting, by teleconference, 13–22 July 2022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96C276-C1B6-4AB6-9A98-1AD23B74DB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02981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F44297D-3AB6-46E6-AD44-5CA4FDDA87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67C896-16D8-4AD8-AF51-6CBF0FCB2A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799" y="1676400"/>
            <a:ext cx="10605247" cy="4518212"/>
          </a:xfrm>
        </p:spPr>
        <p:txBody>
          <a:bodyPr/>
          <a:lstStyle/>
          <a:p>
            <a:r>
              <a:rPr lang="en-US" sz="1600" dirty="0">
                <a:latin typeface="+mj-lt"/>
              </a:rPr>
              <a:t>Proposal</a:t>
            </a:r>
            <a:r>
              <a:rPr lang="en-US" sz="1600" dirty="0"/>
              <a:t>: SEI message for carrying information on the preferred order of processing SEI messages. Proposed for next version of VVC.</a:t>
            </a:r>
          </a:p>
          <a:p>
            <a:r>
              <a:rPr lang="en-US" sz="1600" dirty="0">
                <a:latin typeface="+mj-lt"/>
              </a:rPr>
              <a:t>Introduction</a:t>
            </a:r>
            <a:r>
              <a:rPr lang="en-US" sz="1600" dirty="0"/>
              <a:t>: An encoder (i.e., content producer) could use an SEI manifest SEI message to indicate the following: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/>
              <a:t>that some SEI messages are likely to be present in the CVS, and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/>
              <a:t>that their interpretation is “necessary” to enable an adequate user experience </a:t>
            </a:r>
          </a:p>
          <a:p>
            <a:r>
              <a:rPr lang="en-US" sz="1600" dirty="0">
                <a:latin typeface="+mj-lt"/>
              </a:rPr>
              <a:t>Problem statement: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/>
              <a:t>the order of processing “necessary” SEI messages may also be “necessary” to enable an adequate user experience (e.g., neural-network post-filtering, colour transform, film grain synthesis)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/>
              <a:t>The SEI manifest SEI messages cannot carry information on the preferred order of processing SEI messages</a:t>
            </a:r>
          </a:p>
          <a:p>
            <a:r>
              <a:rPr lang="en-US" sz="1600" i="1" dirty="0"/>
              <a:t>A similar proposal for order of applying neural-network post-filters indicated by the neural-network post-filter activation SEI message is presented in JVET-AA0101</a:t>
            </a:r>
          </a:p>
          <a:p>
            <a:endParaRPr lang="en-US" sz="1600" dirty="0">
              <a:latin typeface="+mj-lt"/>
            </a:endParaRPr>
          </a:p>
          <a:p>
            <a:endParaRPr lang="en-US" sz="16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2221EF-A2A2-4CFF-95A2-F3DC3DE70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72AF082-D2D7-4698-95F6-1F134BAFA8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ooter Placeholder 3">
            <a:extLst>
              <a:ext uri="{FF2B5EF4-FFF2-40B4-BE49-F238E27FC236}">
                <a16:creationId xmlns:a16="http://schemas.microsoft.com/office/drawing/2014/main" id="{D42B3A21-71F1-40BC-95CF-A5FD973CBF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800" y="6326533"/>
            <a:ext cx="2971800" cy="531467"/>
          </a:xfrm>
        </p:spPr>
        <p:txBody>
          <a:bodyPr/>
          <a:lstStyle/>
          <a:p>
            <a:r>
              <a:rPr lang="en-US" dirty="0"/>
              <a:t>DOLBY</a:t>
            </a:r>
          </a:p>
        </p:txBody>
      </p:sp>
    </p:spTree>
    <p:extLst>
      <p:ext uri="{BB962C8B-B14F-4D97-AF65-F5344CB8AC3E}">
        <p14:creationId xmlns:p14="http://schemas.microsoft.com/office/powerpoint/2010/main" val="21856620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D5263485-1EEE-4100-A3E8-547FC9365188}"/>
              </a:ext>
            </a:extLst>
          </p:cNvPr>
          <p:cNvGrpSpPr/>
          <p:nvPr/>
        </p:nvGrpSpPr>
        <p:grpSpPr>
          <a:xfrm>
            <a:off x="2416271" y="2040803"/>
            <a:ext cx="8053178" cy="1550216"/>
            <a:chOff x="1990572" y="674823"/>
            <a:chExt cx="8053178" cy="1550216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61CB3E62-BA46-46A2-A855-0B5F73E06A5F}"/>
                </a:ext>
              </a:extLst>
            </p:cNvPr>
            <p:cNvGrpSpPr/>
            <p:nvPr/>
          </p:nvGrpSpPr>
          <p:grpSpPr>
            <a:xfrm>
              <a:off x="2541639" y="1310639"/>
              <a:ext cx="7502111" cy="914400"/>
              <a:chOff x="2541639" y="1310639"/>
              <a:chExt cx="7502111" cy="914400"/>
            </a:xfrm>
          </p:grpSpPr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75D62F12-092E-4533-BA57-184E2C7FC781}"/>
                  </a:ext>
                </a:extLst>
              </p:cNvPr>
              <p:cNvSpPr/>
              <p:nvPr/>
            </p:nvSpPr>
            <p:spPr>
              <a:xfrm>
                <a:off x="2541639" y="1497984"/>
                <a:ext cx="731520" cy="54864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>
                    <a:solidFill>
                      <a:schemeClr val="tx1"/>
                    </a:solidFill>
                  </a:rPr>
                  <a:t>YUV</a:t>
                </a:r>
                <a:r>
                  <a:rPr lang="en-US" baseline="-25000" dirty="0">
                    <a:solidFill>
                      <a:schemeClr val="tx1"/>
                    </a:solidFill>
                  </a:rPr>
                  <a:t>0</a:t>
                </a:r>
              </a:p>
            </p:txBody>
          </p:sp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C12C0F3A-70FF-4902-A2E6-97A350D62D36}"/>
                  </a:ext>
                </a:extLst>
              </p:cNvPr>
              <p:cNvSpPr/>
              <p:nvPr/>
            </p:nvSpPr>
            <p:spPr>
              <a:xfrm>
                <a:off x="7206258" y="1402080"/>
                <a:ext cx="1280160" cy="73152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>
                    <a:solidFill>
                      <a:schemeClr val="tx1"/>
                    </a:solidFill>
                  </a:rPr>
                  <a:t>Film grain synthesis</a:t>
                </a:r>
              </a:p>
            </p:txBody>
          </p: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DD87C83F-9638-4EE0-B569-5499305360E8}"/>
                  </a:ext>
                </a:extLst>
              </p:cNvPr>
              <p:cNvSpPr/>
              <p:nvPr/>
            </p:nvSpPr>
            <p:spPr>
              <a:xfrm>
                <a:off x="3913632" y="1402080"/>
                <a:ext cx="1280160" cy="73152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>
                    <a:solidFill>
                      <a:schemeClr val="tx1"/>
                    </a:solidFill>
                  </a:rPr>
                  <a:t>NNPF</a:t>
                </a:r>
              </a:p>
              <a:p>
                <a:pPr algn="ctr"/>
                <a:r>
                  <a:rPr lang="en-US" dirty="0">
                    <a:solidFill>
                      <a:schemeClr val="tx1"/>
                    </a:solidFill>
                  </a:rPr>
                  <a:t>(resizing)</a:t>
                </a:r>
              </a:p>
            </p:txBody>
          </p:sp>
          <p:cxnSp>
            <p:nvCxnSpPr>
              <p:cNvPr id="34" name="Straight Arrow Connector 33">
                <a:extLst>
                  <a:ext uri="{FF2B5EF4-FFF2-40B4-BE49-F238E27FC236}">
                    <a16:creationId xmlns:a16="http://schemas.microsoft.com/office/drawing/2014/main" id="{5A4D8353-20AC-4718-B2D5-DDC8ABB746DF}"/>
                  </a:ext>
                </a:extLst>
              </p:cNvPr>
              <p:cNvCxnSpPr>
                <a:cxnSpLocks/>
                <a:stCxn id="31" idx="3"/>
                <a:endCxn id="33" idx="1"/>
              </p:cNvCxnSpPr>
              <p:nvPr/>
            </p:nvCxnSpPr>
            <p:spPr>
              <a:xfrm flipV="1">
                <a:off x="3273159" y="1767840"/>
                <a:ext cx="640473" cy="446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Arrow Connector 34">
                <a:extLst>
                  <a:ext uri="{FF2B5EF4-FFF2-40B4-BE49-F238E27FC236}">
                    <a16:creationId xmlns:a16="http://schemas.microsoft.com/office/drawing/2014/main" id="{BF3CC914-9B13-41A1-B9FC-A3C81939D4ED}"/>
                  </a:ext>
                </a:extLst>
              </p:cNvPr>
              <p:cNvCxnSpPr>
                <a:cxnSpLocks/>
                <a:stCxn id="33" idx="3"/>
                <a:endCxn id="38" idx="1"/>
              </p:cNvCxnSpPr>
              <p:nvPr/>
            </p:nvCxnSpPr>
            <p:spPr>
              <a:xfrm flipV="1">
                <a:off x="5193792" y="1767839"/>
                <a:ext cx="477895" cy="1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C436B8F6-E7D9-431F-B7A7-874B58A461C3}"/>
                  </a:ext>
                </a:extLst>
              </p:cNvPr>
              <p:cNvSpPr/>
              <p:nvPr/>
            </p:nvSpPr>
            <p:spPr>
              <a:xfrm>
                <a:off x="8946470" y="1310639"/>
                <a:ext cx="1097280" cy="9144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dirty="0">
                    <a:solidFill>
                      <a:schemeClr val="tx1"/>
                    </a:solidFill>
                  </a:rPr>
                  <a:t>YUV</a:t>
                </a:r>
                <a:r>
                  <a:rPr lang="en-US" sz="2400" baseline="-25000" dirty="0">
                    <a:solidFill>
                      <a:schemeClr val="tx1"/>
                    </a:solidFill>
                  </a:rPr>
                  <a:t>2</a:t>
                </a:r>
              </a:p>
            </p:txBody>
          </p:sp>
          <p:cxnSp>
            <p:nvCxnSpPr>
              <p:cNvPr id="37" name="Straight Arrow Connector 36">
                <a:extLst>
                  <a:ext uri="{FF2B5EF4-FFF2-40B4-BE49-F238E27FC236}">
                    <a16:creationId xmlns:a16="http://schemas.microsoft.com/office/drawing/2014/main" id="{BDB45B6E-54A8-47F2-8D53-996A7C428986}"/>
                  </a:ext>
                </a:extLst>
              </p:cNvPr>
              <p:cNvCxnSpPr>
                <a:cxnSpLocks/>
                <a:stCxn id="32" idx="3"/>
                <a:endCxn id="36" idx="1"/>
              </p:cNvCxnSpPr>
              <p:nvPr/>
            </p:nvCxnSpPr>
            <p:spPr>
              <a:xfrm flipV="1">
                <a:off x="8486418" y="1767839"/>
                <a:ext cx="460052" cy="1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C2DEB35D-5943-470B-BB0B-72FA459B94DF}"/>
                  </a:ext>
                </a:extLst>
              </p:cNvPr>
              <p:cNvSpPr/>
              <p:nvPr/>
            </p:nvSpPr>
            <p:spPr>
              <a:xfrm>
                <a:off x="5671687" y="1310639"/>
                <a:ext cx="1097280" cy="9144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dirty="0">
                    <a:solidFill>
                      <a:schemeClr val="tx1"/>
                    </a:solidFill>
                  </a:rPr>
                  <a:t>YUV</a:t>
                </a:r>
                <a:r>
                  <a:rPr lang="en-US" sz="2400" baseline="-25000" dirty="0">
                    <a:solidFill>
                      <a:schemeClr val="tx1"/>
                    </a:solidFill>
                  </a:rPr>
                  <a:t>1</a:t>
                </a:r>
              </a:p>
            </p:txBody>
          </p:sp>
          <p:cxnSp>
            <p:nvCxnSpPr>
              <p:cNvPr id="39" name="Straight Arrow Connector 38">
                <a:extLst>
                  <a:ext uri="{FF2B5EF4-FFF2-40B4-BE49-F238E27FC236}">
                    <a16:creationId xmlns:a16="http://schemas.microsoft.com/office/drawing/2014/main" id="{BFA703DA-B098-442E-8B48-09E56289E9A2}"/>
                  </a:ext>
                </a:extLst>
              </p:cNvPr>
              <p:cNvCxnSpPr>
                <a:cxnSpLocks/>
                <a:stCxn id="38" idx="3"/>
                <a:endCxn id="32" idx="1"/>
              </p:cNvCxnSpPr>
              <p:nvPr/>
            </p:nvCxnSpPr>
            <p:spPr>
              <a:xfrm>
                <a:off x="6768967" y="1767839"/>
                <a:ext cx="437291" cy="1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5687EEB3-1725-4473-B8BC-3B26E0A3DCF1}"/>
                </a:ext>
              </a:extLst>
            </p:cNvPr>
            <p:cNvSpPr txBox="1"/>
            <p:nvPr/>
          </p:nvSpPr>
          <p:spPr>
            <a:xfrm>
              <a:off x="1990572" y="1537007"/>
              <a:ext cx="3706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i="1" dirty="0"/>
                <a:t>A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251B9908-DEF5-4211-86A5-F2362B558D54}"/>
                </a:ext>
              </a:extLst>
            </p:cNvPr>
            <p:cNvSpPr txBox="1"/>
            <p:nvPr/>
          </p:nvSpPr>
          <p:spPr>
            <a:xfrm>
              <a:off x="3845986" y="674823"/>
              <a:ext cx="141545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/>
                <a:t>NNPF </a:t>
              </a:r>
            </a:p>
            <a:p>
              <a:pPr algn="ctr"/>
              <a:r>
                <a:rPr lang="en-US" dirty="0"/>
                <a:t>SEI messages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821FBCFC-B1F1-4B17-BEAB-A261A3FB5301}"/>
                </a:ext>
              </a:extLst>
            </p:cNvPr>
            <p:cNvSpPr txBox="1"/>
            <p:nvPr/>
          </p:nvSpPr>
          <p:spPr>
            <a:xfrm>
              <a:off x="7183495" y="674823"/>
              <a:ext cx="132568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/>
                <a:t>FGC</a:t>
              </a:r>
            </a:p>
            <a:p>
              <a:pPr algn="ctr"/>
              <a:r>
                <a:rPr lang="en-US" dirty="0"/>
                <a:t>SEI message</a:t>
              </a:r>
            </a:p>
          </p:txBody>
        </p: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20422586-B143-435F-B93E-1950C0CDD065}"/>
              </a:ext>
            </a:extLst>
          </p:cNvPr>
          <p:cNvSpPr/>
          <p:nvPr/>
        </p:nvSpPr>
        <p:spPr>
          <a:xfrm>
            <a:off x="1577571" y="3925734"/>
            <a:ext cx="9548648" cy="210312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00000"/>
              </a:lnSpc>
            </a:pPr>
            <a:r>
              <a:rPr lang="en-US" sz="1600" dirty="0">
                <a:solidFill>
                  <a:schemeClr val="tx1"/>
                </a:solidFill>
                <a:latin typeface="+mj-lt"/>
              </a:rPr>
              <a:t>Film grain synthesis precedes resizing in processing order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99BC47B-2486-4D06-BF22-EA1023E5ABD4}"/>
              </a:ext>
            </a:extLst>
          </p:cNvPr>
          <p:cNvSpPr/>
          <p:nvPr/>
        </p:nvSpPr>
        <p:spPr>
          <a:xfrm>
            <a:off x="1576552" y="1582857"/>
            <a:ext cx="9548648" cy="210312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00000"/>
              </a:lnSpc>
            </a:pPr>
            <a:r>
              <a:rPr lang="en-US" sz="1600" dirty="0">
                <a:solidFill>
                  <a:schemeClr val="tx1"/>
                </a:solidFill>
                <a:latin typeface="+mj-lt"/>
              </a:rPr>
              <a:t>Resizing precedes film grain synthesis in processing order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DF44297D-3AB6-46E6-AD44-5CA4FDDA8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10341128" cy="609600"/>
          </a:xfrm>
        </p:spPr>
        <p:txBody>
          <a:bodyPr/>
          <a:lstStyle/>
          <a:p>
            <a:r>
              <a:rPr lang="en-US" sz="2400" dirty="0"/>
              <a:t>Example when the order of processing could affect user experience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2221EF-A2A2-4CFF-95A2-F3DC3DE70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72AF082-D2D7-4698-95F6-1F134BAFA8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ooter Placeholder 3">
            <a:extLst>
              <a:ext uri="{FF2B5EF4-FFF2-40B4-BE49-F238E27FC236}">
                <a16:creationId xmlns:a16="http://schemas.microsoft.com/office/drawing/2014/main" id="{D42B3A21-71F1-40BC-95CF-A5FD973CBF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800" y="6326533"/>
            <a:ext cx="2971800" cy="531467"/>
          </a:xfrm>
        </p:spPr>
        <p:txBody>
          <a:bodyPr/>
          <a:lstStyle/>
          <a:p>
            <a:r>
              <a:rPr lang="en-US" dirty="0"/>
              <a:t>DOLBY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7A3619B-CDA4-40AA-B5AE-0658FA52DDCE}"/>
              </a:ext>
            </a:extLst>
          </p:cNvPr>
          <p:cNvGrpSpPr/>
          <p:nvPr/>
        </p:nvGrpSpPr>
        <p:grpSpPr>
          <a:xfrm>
            <a:off x="2416271" y="4379230"/>
            <a:ext cx="8053178" cy="1556081"/>
            <a:chOff x="1990572" y="2414492"/>
            <a:chExt cx="8053178" cy="1556081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30603AAC-E0F3-4B84-B1A7-C9B1C6F0387C}"/>
                </a:ext>
              </a:extLst>
            </p:cNvPr>
            <p:cNvGrpSpPr/>
            <p:nvPr/>
          </p:nvGrpSpPr>
          <p:grpSpPr>
            <a:xfrm>
              <a:off x="2541639" y="3056173"/>
              <a:ext cx="7502111" cy="914400"/>
              <a:chOff x="2541639" y="1310639"/>
              <a:chExt cx="7502111" cy="914400"/>
            </a:xfrm>
          </p:grpSpPr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D48A860A-0FFA-4832-B094-7482998C4F36}"/>
                  </a:ext>
                </a:extLst>
              </p:cNvPr>
              <p:cNvSpPr/>
              <p:nvPr/>
            </p:nvSpPr>
            <p:spPr>
              <a:xfrm>
                <a:off x="2541639" y="1493519"/>
                <a:ext cx="731520" cy="54864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>
                    <a:solidFill>
                      <a:schemeClr val="tx1"/>
                    </a:solidFill>
                  </a:rPr>
                  <a:t>YUV</a:t>
                </a:r>
                <a:r>
                  <a:rPr lang="en-US" baseline="-25000" dirty="0">
                    <a:solidFill>
                      <a:schemeClr val="tx1"/>
                    </a:solidFill>
                  </a:rPr>
                  <a:t>0</a:t>
                </a:r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4F5AD853-D338-4F64-BFB4-98532D17139A}"/>
                  </a:ext>
                </a:extLst>
              </p:cNvPr>
              <p:cNvSpPr/>
              <p:nvPr/>
            </p:nvSpPr>
            <p:spPr>
              <a:xfrm>
                <a:off x="7206258" y="1402080"/>
                <a:ext cx="1280160" cy="73152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>
                    <a:solidFill>
                      <a:schemeClr val="tx1"/>
                    </a:solidFill>
                  </a:rPr>
                  <a:t>NNPF</a:t>
                </a:r>
              </a:p>
              <a:p>
                <a:pPr algn="ctr"/>
                <a:r>
                  <a:rPr lang="en-US" dirty="0">
                    <a:solidFill>
                      <a:schemeClr val="tx1"/>
                    </a:solidFill>
                  </a:rPr>
                  <a:t>(resizing)</a:t>
                </a:r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6D896706-C80B-4781-B2F8-2AC9DF50C527}"/>
                  </a:ext>
                </a:extLst>
              </p:cNvPr>
              <p:cNvSpPr/>
              <p:nvPr/>
            </p:nvSpPr>
            <p:spPr>
              <a:xfrm>
                <a:off x="3913632" y="1402080"/>
                <a:ext cx="1280160" cy="73152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>
                    <a:solidFill>
                      <a:schemeClr val="tx1"/>
                    </a:solidFill>
                  </a:rPr>
                  <a:t>Film grain synthesis</a:t>
                </a:r>
              </a:p>
            </p:txBody>
          </p:sp>
          <p:cxnSp>
            <p:nvCxnSpPr>
              <p:cNvPr id="20" name="Straight Arrow Connector 19">
                <a:extLst>
                  <a:ext uri="{FF2B5EF4-FFF2-40B4-BE49-F238E27FC236}">
                    <a16:creationId xmlns:a16="http://schemas.microsoft.com/office/drawing/2014/main" id="{FC0B10A1-891E-4951-A854-4D349708CA67}"/>
                  </a:ext>
                </a:extLst>
              </p:cNvPr>
              <p:cNvCxnSpPr>
                <a:cxnSpLocks/>
                <a:stCxn id="17" idx="3"/>
                <a:endCxn id="19" idx="1"/>
              </p:cNvCxnSpPr>
              <p:nvPr/>
            </p:nvCxnSpPr>
            <p:spPr>
              <a:xfrm>
                <a:off x="3273159" y="1767839"/>
                <a:ext cx="640473" cy="1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Arrow Connector 20">
                <a:extLst>
                  <a:ext uri="{FF2B5EF4-FFF2-40B4-BE49-F238E27FC236}">
                    <a16:creationId xmlns:a16="http://schemas.microsoft.com/office/drawing/2014/main" id="{27E49052-3943-48C3-846B-417165F60B02}"/>
                  </a:ext>
                </a:extLst>
              </p:cNvPr>
              <p:cNvCxnSpPr>
                <a:cxnSpLocks/>
                <a:stCxn id="19" idx="3"/>
                <a:endCxn id="24" idx="1"/>
              </p:cNvCxnSpPr>
              <p:nvPr/>
            </p:nvCxnSpPr>
            <p:spPr>
              <a:xfrm>
                <a:off x="5193792" y="1767840"/>
                <a:ext cx="640473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E7069035-D842-4FEB-8D0F-5DD31C2584D2}"/>
                  </a:ext>
                </a:extLst>
              </p:cNvPr>
              <p:cNvSpPr/>
              <p:nvPr/>
            </p:nvSpPr>
            <p:spPr>
              <a:xfrm>
                <a:off x="8946470" y="1310639"/>
                <a:ext cx="1097280" cy="9144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dirty="0">
                    <a:solidFill>
                      <a:schemeClr val="tx1"/>
                    </a:solidFill>
                  </a:rPr>
                  <a:t>YUV</a:t>
                </a:r>
                <a:r>
                  <a:rPr lang="en-US" sz="2400" baseline="-25000" dirty="0">
                    <a:solidFill>
                      <a:schemeClr val="tx1"/>
                    </a:solidFill>
                  </a:rPr>
                  <a:t>4</a:t>
                </a:r>
              </a:p>
            </p:txBody>
          </p:sp>
          <p:cxnSp>
            <p:nvCxnSpPr>
              <p:cNvPr id="23" name="Straight Arrow Connector 22">
                <a:extLst>
                  <a:ext uri="{FF2B5EF4-FFF2-40B4-BE49-F238E27FC236}">
                    <a16:creationId xmlns:a16="http://schemas.microsoft.com/office/drawing/2014/main" id="{D7B1804B-EAB8-41A0-B8E8-87C73ED3FCED}"/>
                  </a:ext>
                </a:extLst>
              </p:cNvPr>
              <p:cNvCxnSpPr>
                <a:cxnSpLocks/>
                <a:stCxn id="18" idx="3"/>
                <a:endCxn id="22" idx="1"/>
              </p:cNvCxnSpPr>
              <p:nvPr/>
            </p:nvCxnSpPr>
            <p:spPr>
              <a:xfrm flipV="1">
                <a:off x="8486418" y="1767839"/>
                <a:ext cx="460052" cy="1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9653F830-918D-45C8-AF82-5B5AFC045E1A}"/>
                  </a:ext>
                </a:extLst>
              </p:cNvPr>
              <p:cNvSpPr/>
              <p:nvPr/>
            </p:nvSpPr>
            <p:spPr>
              <a:xfrm>
                <a:off x="5834265" y="1493520"/>
                <a:ext cx="731520" cy="54864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>
                    <a:solidFill>
                      <a:schemeClr val="tx1"/>
                    </a:solidFill>
                  </a:rPr>
                  <a:t>YUV</a:t>
                </a:r>
                <a:r>
                  <a:rPr lang="en-US" baseline="-25000" dirty="0">
                    <a:solidFill>
                      <a:schemeClr val="tx1"/>
                    </a:solidFill>
                  </a:rPr>
                  <a:t>3</a:t>
                </a:r>
              </a:p>
            </p:txBody>
          </p:sp>
          <p:cxnSp>
            <p:nvCxnSpPr>
              <p:cNvPr id="25" name="Straight Arrow Connector 24">
                <a:extLst>
                  <a:ext uri="{FF2B5EF4-FFF2-40B4-BE49-F238E27FC236}">
                    <a16:creationId xmlns:a16="http://schemas.microsoft.com/office/drawing/2014/main" id="{37706E2E-AA39-459C-A83D-517C3A92A3C1}"/>
                  </a:ext>
                </a:extLst>
              </p:cNvPr>
              <p:cNvCxnSpPr>
                <a:cxnSpLocks/>
                <a:stCxn id="24" idx="3"/>
                <a:endCxn id="18" idx="1"/>
              </p:cNvCxnSpPr>
              <p:nvPr/>
            </p:nvCxnSpPr>
            <p:spPr>
              <a:xfrm>
                <a:off x="6565785" y="1767840"/>
                <a:ext cx="640473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18DCC1D-3E29-47ED-AF79-5BE22FEBA947}"/>
                </a:ext>
              </a:extLst>
            </p:cNvPr>
            <p:cNvSpPr txBox="1"/>
            <p:nvPr/>
          </p:nvSpPr>
          <p:spPr>
            <a:xfrm>
              <a:off x="1990572" y="3282541"/>
              <a:ext cx="3706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i="1" dirty="0"/>
                <a:t>B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68C04C5-A96F-462B-8212-ED76C6AFEE8C}"/>
                </a:ext>
              </a:extLst>
            </p:cNvPr>
            <p:cNvSpPr txBox="1"/>
            <p:nvPr/>
          </p:nvSpPr>
          <p:spPr>
            <a:xfrm>
              <a:off x="3890868" y="2414492"/>
              <a:ext cx="132568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/>
                <a:t>FGC</a:t>
              </a:r>
            </a:p>
            <a:p>
              <a:pPr algn="ctr"/>
              <a:r>
                <a:rPr lang="en-US" dirty="0"/>
                <a:t>SEI message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EA9D05A-E74D-48BC-A44E-5C04DABFFB13}"/>
                </a:ext>
              </a:extLst>
            </p:cNvPr>
            <p:cNvSpPr txBox="1"/>
            <p:nvPr/>
          </p:nvSpPr>
          <p:spPr>
            <a:xfrm>
              <a:off x="7138612" y="2414492"/>
              <a:ext cx="141545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/>
                <a:t>NNPF </a:t>
              </a:r>
            </a:p>
            <a:p>
              <a:pPr algn="ctr"/>
              <a:r>
                <a:rPr lang="en-US" dirty="0"/>
                <a:t>SEI messages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427425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F44297D-3AB6-46E6-AD44-5CA4FDDA8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9961084" cy="609600"/>
          </a:xfrm>
        </p:spPr>
        <p:txBody>
          <a:bodyPr/>
          <a:lstStyle/>
          <a:p>
            <a:r>
              <a:rPr lang="en-US" dirty="0"/>
              <a:t>Proposed </a:t>
            </a:r>
            <a:r>
              <a:rPr lang="it-IT" dirty="0"/>
              <a:t>SEI processing order SEI message syntax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2221EF-A2A2-4CFF-95A2-F3DC3DE70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72AF082-D2D7-4698-95F6-1F134BAFA8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ooter Placeholder 3">
            <a:extLst>
              <a:ext uri="{FF2B5EF4-FFF2-40B4-BE49-F238E27FC236}">
                <a16:creationId xmlns:a16="http://schemas.microsoft.com/office/drawing/2014/main" id="{D42B3A21-71F1-40BC-95CF-A5FD973CBF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800" y="6326533"/>
            <a:ext cx="2971800" cy="531467"/>
          </a:xfrm>
        </p:spPr>
        <p:txBody>
          <a:bodyPr/>
          <a:lstStyle/>
          <a:p>
            <a:r>
              <a:rPr lang="en-US" dirty="0"/>
              <a:t>DOLBY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F490041-7242-4EDE-8726-546C730A4D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484" y="1893409"/>
            <a:ext cx="10058400" cy="3071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3127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F44297D-3AB6-46E6-AD44-5CA4FDDA8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10248900" cy="609600"/>
          </a:xfrm>
        </p:spPr>
        <p:txBody>
          <a:bodyPr/>
          <a:lstStyle/>
          <a:p>
            <a:r>
              <a:rPr lang="en-US" dirty="0"/>
              <a:t>Proposed </a:t>
            </a:r>
            <a:r>
              <a:rPr lang="it-IT" dirty="0"/>
              <a:t>SEI processing order SEI message semantics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2221EF-A2A2-4CFF-95A2-F3DC3DE70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72AF082-D2D7-4698-95F6-1F134BAFA8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ooter Placeholder 3">
            <a:extLst>
              <a:ext uri="{FF2B5EF4-FFF2-40B4-BE49-F238E27FC236}">
                <a16:creationId xmlns:a16="http://schemas.microsoft.com/office/drawing/2014/main" id="{D42B3A21-71F1-40BC-95CF-A5FD973CBF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800" y="6326533"/>
            <a:ext cx="2971800" cy="531467"/>
          </a:xfrm>
        </p:spPr>
        <p:txBody>
          <a:bodyPr/>
          <a:lstStyle/>
          <a:p>
            <a:r>
              <a:rPr lang="en-US" dirty="0"/>
              <a:t>DOLBY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14C43D-79FA-48E1-94F2-A377EA3ADC8B}"/>
              </a:ext>
            </a:extLst>
          </p:cNvPr>
          <p:cNvSpPr txBox="1"/>
          <p:nvPr/>
        </p:nvSpPr>
        <p:spPr>
          <a:xfrm>
            <a:off x="1051193" y="1676400"/>
            <a:ext cx="10248900" cy="4516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77240" marR="0" indent="-777240" algn="just" fontAlgn="auto" hangingPunct="0">
              <a:spcBef>
                <a:spcPts val="905"/>
              </a:spcBef>
              <a:spcAft>
                <a:spcPts val="0"/>
              </a:spcAft>
              <a:tabLst>
                <a:tab pos="457200" algn="l"/>
                <a:tab pos="504190" algn="l"/>
                <a:tab pos="756285" algn="l"/>
                <a:tab pos="914400" algn="l"/>
                <a:tab pos="1008380" algn="l"/>
                <a:tab pos="1260475" algn="l"/>
                <a:tab pos="1371600" algn="l"/>
                <a:tab pos="540385" algn="l"/>
                <a:tab pos="1008380" algn="l"/>
                <a:tab pos="1260475" algn="l"/>
              </a:tabLst>
            </a:pPr>
            <a:r>
              <a:rPr lang="en-GB" sz="1400" b="1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</a:rPr>
              <a:t>SEI message processing order SEI message semantics</a:t>
            </a:r>
          </a:p>
          <a:p>
            <a:pPr marL="777240" marR="0" indent="-777240" algn="just" fontAlgn="auto" hangingPunct="0">
              <a:spcBef>
                <a:spcPts val="905"/>
              </a:spcBef>
              <a:spcAft>
                <a:spcPts val="0"/>
              </a:spcAft>
              <a:tabLst>
                <a:tab pos="457200" algn="l"/>
                <a:tab pos="504190" algn="l"/>
                <a:tab pos="756285" algn="l"/>
                <a:tab pos="914400" algn="l"/>
                <a:tab pos="1008380" algn="l"/>
                <a:tab pos="1260475" algn="l"/>
                <a:tab pos="1371600" algn="l"/>
                <a:tab pos="540385" algn="l"/>
                <a:tab pos="1008380" algn="l"/>
                <a:tab pos="1260475" algn="l"/>
              </a:tabLst>
            </a:pPr>
            <a:r>
              <a:rPr lang="en-GB" sz="1400" i="1" dirty="0">
                <a:latin typeface="Times New Roman" panose="02020603050405020304" pitchFamily="18" charset="0"/>
                <a:ea typeface="Malgun Gothic" panose="020B0503020000020004" pitchFamily="34" charset="-127"/>
              </a:rPr>
              <a:t>[Introduction is adapted from SEI manifest SEI message semantics]</a:t>
            </a:r>
            <a:endParaRPr lang="en-US" sz="1400" i="1" dirty="0">
              <a:effectLst/>
              <a:latin typeface="Times New Roman" panose="02020603050405020304" pitchFamily="18" charset="0"/>
              <a:ea typeface="Malgun Gothic" panose="020B0503020000020004" pitchFamily="34" charset="-127"/>
            </a:endParaRPr>
          </a:p>
          <a:p>
            <a:pPr marL="0" marR="0" algn="just" hangingPunct="0">
              <a:lnSpc>
                <a:spcPct val="150000"/>
              </a:lnSpc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GB" sz="14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po_num_sei_msg_types</a:t>
            </a:r>
            <a:r>
              <a:rPr lang="en-GB" sz="1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specifies the number of types of SEI messages for which information is provided in the SEI processing order SEI message.</a:t>
            </a:r>
            <a:endParaRPr lang="en-US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just" hangingPunct="0">
              <a:lnSpc>
                <a:spcPct val="150000"/>
              </a:lnSpc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GB" sz="14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po_sei_payload_type</a:t>
            </a:r>
            <a:r>
              <a:rPr lang="en-GB" sz="1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[ i ] specifies the value of payloadType for the i-th SEI message for which information is provided in the SEI processing order SEI message. The values of po_sei_payload_type[ m ] and po_sei_payload_type[ n ] shall not be identical when m is not equal to n.</a:t>
            </a:r>
            <a:endParaRPr lang="en-US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just" hangingPunct="0">
              <a:lnSpc>
                <a:spcPct val="150000"/>
              </a:lnSpc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GB" sz="14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po_sei_processing_order</a:t>
            </a:r>
            <a:r>
              <a:rPr lang="en-GB" sz="1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[ i ] indicates the preferred order of processing any SEI message with payloadType equal to po_sei_payload_type[ i ]. po_sei_processing_order[ m] greater than 0 and less than po_sei_processing_order[ n ] indicates any SEI message with payloadType equal to po_sei_payload_type[ m ], when present, should be processed before any SEI message with payloadType equal to po_sei_payload_type[ n ], when present. po_sei_processing_order[ i ]</a:t>
            </a:r>
            <a:r>
              <a:rPr lang="en-GB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sz="1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equal to 0 specifies that the preferred order of processing SEI messages with payloadType equal to po_sei_payload_type[ i ] is unknown or unspecified or determined by external means not specified in this Specification.</a:t>
            </a:r>
            <a:endParaRPr lang="en-US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45781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F44297D-3AB6-46E6-AD44-5CA4FDDA8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10248900" cy="609600"/>
          </a:xfrm>
        </p:spPr>
        <p:txBody>
          <a:bodyPr/>
          <a:lstStyle/>
          <a:p>
            <a:r>
              <a:rPr lang="en-US" dirty="0"/>
              <a:t>VVC related aspects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2221EF-A2A2-4CFF-95A2-F3DC3DE70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72AF082-D2D7-4698-95F6-1F134BAFA8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ooter Placeholder 3">
            <a:extLst>
              <a:ext uri="{FF2B5EF4-FFF2-40B4-BE49-F238E27FC236}">
                <a16:creationId xmlns:a16="http://schemas.microsoft.com/office/drawing/2014/main" id="{D42B3A21-71F1-40BC-95CF-A5FD973CBF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800" y="6326533"/>
            <a:ext cx="2971800" cy="531467"/>
          </a:xfrm>
        </p:spPr>
        <p:txBody>
          <a:bodyPr/>
          <a:lstStyle/>
          <a:p>
            <a:r>
              <a:rPr lang="en-US" dirty="0"/>
              <a:t>DOLBY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26FB3B9-986D-4361-BE20-4B993EA0FC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2133553"/>
            <a:ext cx="5486400" cy="20541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7647652-B12D-49F8-9112-8D9D40C56D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631" y="4450591"/>
            <a:ext cx="5669280" cy="138529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641C96A2-65D4-48A9-A24E-B8969DA670FF}"/>
              </a:ext>
            </a:extLst>
          </p:cNvPr>
          <p:cNvSpPr txBox="1"/>
          <p:nvPr/>
        </p:nvSpPr>
        <p:spPr>
          <a:xfrm>
            <a:off x="7271133" y="2629386"/>
            <a:ext cx="4563736" cy="29469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 Annex D.8.2 SEI manifest SEI message semantic, the modify the following paragraph as highlighted in yellow: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An SEI NAL unit containing an SEI manifest SEI message shall not contain any other SEI messages other than SEI prefix indication SEI messages </a:t>
            </a:r>
            <a:r>
              <a:rPr lang="en-CA" sz="12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and an SEI processing order SEI message</a:t>
            </a:r>
            <a:r>
              <a:rPr lang="en-CA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When present in an SEI NAL unit, the SEI manifest SEI message shall be the first SEI message in the SEI NAL unit.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 Annex D.9.2 SEI prefix indication SEI message semantic, the modify the following paragraph as highlighted in yellow: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An SEI NAL unit containing an SEI prefix indication SEI message for a particular value of </a:t>
            </a:r>
            <a:r>
              <a:rPr lang="en-CA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payloadType</a:t>
            </a:r>
            <a:r>
              <a:rPr lang="en-CA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shall not contain any other SEI messages other than an SEI manifest SEI message</a:t>
            </a:r>
            <a:r>
              <a:rPr lang="en-CA" sz="12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, an SEI processing order SEI message,</a:t>
            </a:r>
            <a:r>
              <a:rPr lang="en-CA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and SEI prefix indication SEI messages for other values of </a:t>
            </a:r>
            <a:r>
              <a:rPr lang="en-CA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payloadType</a:t>
            </a:r>
            <a:r>
              <a:rPr lang="en-CA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662EA0B-CB2A-446F-8708-4132D31A80A5}"/>
              </a:ext>
            </a:extLst>
          </p:cNvPr>
          <p:cNvSpPr txBox="1"/>
          <p:nvPr/>
        </p:nvSpPr>
        <p:spPr>
          <a:xfrm>
            <a:off x="7348251" y="2172186"/>
            <a:ext cx="4384712" cy="9144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modifications of SEI manifest and SEI prefix indication SEI message semantics</a:t>
            </a:r>
          </a:p>
        </p:txBody>
      </p:sp>
    </p:spTree>
    <p:extLst>
      <p:ext uri="{BB962C8B-B14F-4D97-AF65-F5344CB8AC3E}">
        <p14:creationId xmlns:p14="http://schemas.microsoft.com/office/powerpoint/2010/main" val="39279511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7B4EE9D-32DB-46A5-89A3-359292E6A6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DOLBY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86C30D-3B8E-4984-BA73-03F1C3591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1442156"/>
      </p:ext>
    </p:extLst>
  </p:cSld>
  <p:clrMapOvr>
    <a:masterClrMapping/>
  </p:clrMapOvr>
</p:sld>
</file>

<file path=ppt/theme/theme1.xml><?xml version="1.0" encoding="utf-8"?>
<a:theme xmlns:a="http://schemas.openxmlformats.org/drawingml/2006/main" name="Dolby 2020">
  <a:themeElements>
    <a:clrScheme name="Dolby June 2020">
      <a:dk1>
        <a:srgbClr val="000000"/>
      </a:dk1>
      <a:lt1>
        <a:srgbClr val="FFFFFF"/>
      </a:lt1>
      <a:dk2>
        <a:srgbClr val="4D5963"/>
      </a:dk2>
      <a:lt2>
        <a:srgbClr val="E7E6E6"/>
      </a:lt2>
      <a:accent1>
        <a:srgbClr val="00B5E6"/>
      </a:accent1>
      <a:accent2>
        <a:srgbClr val="B924FF"/>
      </a:accent2>
      <a:accent3>
        <a:srgbClr val="FF7300"/>
      </a:accent3>
      <a:accent4>
        <a:srgbClr val="3B48FE"/>
      </a:accent4>
      <a:accent5>
        <a:srgbClr val="FFD000"/>
      </a:accent5>
      <a:accent6>
        <a:srgbClr val="FB3E79"/>
      </a:accent6>
      <a:hlink>
        <a:srgbClr val="00B5E1"/>
      </a:hlink>
      <a:folHlink>
        <a:srgbClr val="FF7300"/>
      </a:folHlink>
    </a:clrScheme>
    <a:fontScheme name="Dolby">
      <a:majorFont>
        <a:latin typeface="Avenir Next LT Pro Demi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4"/>
        </a:solidFill>
        <a:ln>
          <a:noFill/>
        </a:ln>
      </a:spPr>
      <a:bodyPr rtlCol="0" anchor="ctr"/>
      <a:lstStyle>
        <a:defPPr algn="ctr">
          <a:lnSpc>
            <a:spcPct val="100000"/>
          </a:lnSpc>
          <a:defRPr sz="1200" dirty="0" err="1" smtClean="0">
            <a:latin typeface="+mj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defRPr sz="12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41DF8BE0-79CA-453C-95B7-EEE9649A6166}" vid="{DD3C528B-4019-4928-8C66-C86135CF62BF}"/>
    </a:ext>
  </a:extLst>
</a:theme>
</file>

<file path=ppt/theme/theme2.xml><?xml version="1.0" encoding="utf-8"?>
<a:theme xmlns:a="http://schemas.openxmlformats.org/drawingml/2006/main" name="Office Theme">
  <a:themeElements>
    <a:clrScheme name="Dolby NEW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DCFF"/>
      </a:accent1>
      <a:accent2>
        <a:srgbClr val="7500FF"/>
      </a:accent2>
      <a:accent3>
        <a:srgbClr val="FF7800"/>
      </a:accent3>
      <a:accent4>
        <a:srgbClr val="0041FF"/>
      </a:accent4>
      <a:accent5>
        <a:srgbClr val="FFE100"/>
      </a:accent5>
      <a:accent6>
        <a:srgbClr val="F52493"/>
      </a:accent6>
      <a:hlink>
        <a:srgbClr val="67FE99"/>
      </a:hlink>
      <a:folHlink>
        <a:srgbClr val="65A879"/>
      </a:folHlink>
    </a:clrScheme>
    <a:fontScheme name="Dolby">
      <a:majorFont>
        <a:latin typeface="Avenir Next LT Pro Demi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Dolby NEW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DCFF"/>
      </a:accent1>
      <a:accent2>
        <a:srgbClr val="7500FF"/>
      </a:accent2>
      <a:accent3>
        <a:srgbClr val="FF7800"/>
      </a:accent3>
      <a:accent4>
        <a:srgbClr val="0041FF"/>
      </a:accent4>
      <a:accent5>
        <a:srgbClr val="FFE100"/>
      </a:accent5>
      <a:accent6>
        <a:srgbClr val="F52493"/>
      </a:accent6>
      <a:hlink>
        <a:srgbClr val="67FE99"/>
      </a:hlink>
      <a:folHlink>
        <a:srgbClr val="65A879"/>
      </a:folHlink>
    </a:clrScheme>
    <a:fontScheme name="Dolby">
      <a:majorFont>
        <a:latin typeface="Avenir Next LT Pro Demi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5813</TotalTime>
  <Words>750</Words>
  <Application>Microsoft Office PowerPoint</Application>
  <PresentationFormat>Widescreen</PresentationFormat>
  <Paragraphs>64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Avenir Next LT Pro</vt:lpstr>
      <vt:lpstr>Avenir Next LT Pro Demi</vt:lpstr>
      <vt:lpstr>Times New Roman</vt:lpstr>
      <vt:lpstr>Dolby 2020</vt:lpstr>
      <vt:lpstr>JVET-A0102  AHG9: SEI processing order SEI message</vt:lpstr>
      <vt:lpstr>Summary</vt:lpstr>
      <vt:lpstr>Example when the order of processing could affect user experience</vt:lpstr>
      <vt:lpstr>Proposed SEI processing order SEI message syntax</vt:lpstr>
      <vt:lpstr>Proposed SEI processing order SEI message semantics</vt:lpstr>
      <vt:lpstr>VVC related aspects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24th JVET Meeting Pre-meeting review</dc:title>
  <dc:creator>Sean McCarthy</dc:creator>
  <cp:lastModifiedBy>McCarthy, Sean</cp:lastModifiedBy>
  <cp:revision>157</cp:revision>
  <dcterms:created xsi:type="dcterms:W3CDTF">2021-10-04T12:44:55Z</dcterms:created>
  <dcterms:modified xsi:type="dcterms:W3CDTF">2022-07-13T14:58:49Z</dcterms:modified>
</cp:coreProperties>
</file>