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4"/>
  </p:sldMasterIdLst>
  <p:notesMasterIdLst>
    <p:notesMasterId r:id="rId13"/>
  </p:notesMasterIdLst>
  <p:handoutMasterIdLst>
    <p:handoutMasterId r:id="rId14"/>
  </p:handoutMasterIdLst>
  <p:sldIdLst>
    <p:sldId id="256" r:id="rId5"/>
    <p:sldId id="268" r:id="rId6"/>
    <p:sldId id="273" r:id="rId7"/>
    <p:sldId id="274" r:id="rId8"/>
    <p:sldId id="275" r:id="rId9"/>
    <p:sldId id="276" r:id="rId10"/>
    <p:sldId id="277" r:id="rId11"/>
    <p:sldId id="272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D59BF11-DA4B-49C0-ADD2-43EB6117898C}" v="2" dt="2022-07-13T07:39:53.846"/>
    <p1510:client id="{5CB03482-2B8F-46FB-EF46-3CA333EF50B1}" v="93" dt="2022-07-13T17:02:23.083"/>
    <p1510:client id="{D1A091C3-B67C-4A2F-B62A-808D1FD62AEC}" v="4" dt="2022-07-13T07:39:59.171"/>
    <p1510:client id="{F297A83A-0E54-4FC0-B431-EFBE8D6C9CA9}" v="17" dt="2022-07-13T07:27:12.08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4" autoAdjust="0"/>
    <p:restoredTop sz="94710" autoAdjust="0"/>
  </p:normalViewPr>
  <p:slideViewPr>
    <p:cSldViewPr snapToGrid="0">
      <p:cViewPr varScale="1">
        <p:scale>
          <a:sx n="108" d="100"/>
          <a:sy n="108" d="100"/>
        </p:scale>
        <p:origin x="678" y="10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1" d="100"/>
          <a:sy n="81" d="100"/>
        </p:scale>
        <p:origin x="3222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ranck Galpin" userId="7b84b973-8f18-4f51-b749-aa8b68ae8c45" providerId="ADAL" clId="{F297A83A-0E54-4FC0-B431-EFBE8D6C9CA9}"/>
    <pc:docChg chg="undo custSel addSld delSld modSld">
      <pc:chgData name="Franck Galpin" userId="7b84b973-8f18-4f51-b749-aa8b68ae8c45" providerId="ADAL" clId="{F297A83A-0E54-4FC0-B431-EFBE8D6C9CA9}" dt="2022-07-13T08:53:58.025" v="2814" actId="20577"/>
      <pc:docMkLst>
        <pc:docMk/>
      </pc:docMkLst>
      <pc:sldChg chg="modSp mod">
        <pc:chgData name="Franck Galpin" userId="7b84b973-8f18-4f51-b749-aa8b68ae8c45" providerId="ADAL" clId="{F297A83A-0E54-4FC0-B431-EFBE8D6C9CA9}" dt="2022-07-13T06:22:12.276" v="33" actId="27636"/>
        <pc:sldMkLst>
          <pc:docMk/>
          <pc:sldMk cId="1530877451" sldId="256"/>
        </pc:sldMkLst>
        <pc:spChg chg="mod">
          <ac:chgData name="Franck Galpin" userId="7b84b973-8f18-4f51-b749-aa8b68ae8c45" providerId="ADAL" clId="{F297A83A-0E54-4FC0-B431-EFBE8D6C9CA9}" dt="2022-07-13T06:20:19.489" v="5" actId="20577"/>
          <ac:spMkLst>
            <pc:docMk/>
            <pc:sldMk cId="1530877451" sldId="256"/>
            <ac:spMk id="2" creationId="{0E2ED5DC-9CFB-4955-9CD6-0CC2886690B4}"/>
          </ac:spMkLst>
        </pc:spChg>
        <pc:spChg chg="mod">
          <ac:chgData name="Franck Galpin" userId="7b84b973-8f18-4f51-b749-aa8b68ae8c45" providerId="ADAL" clId="{F297A83A-0E54-4FC0-B431-EFBE8D6C9CA9}" dt="2022-07-13T06:22:12.276" v="33" actId="27636"/>
          <ac:spMkLst>
            <pc:docMk/>
            <pc:sldMk cId="1530877451" sldId="256"/>
            <ac:spMk id="3" creationId="{7D56F4E5-4107-4C89-A768-724ECE7F7B91}"/>
          </ac:spMkLst>
        </pc:spChg>
      </pc:sldChg>
      <pc:sldChg chg="modSp mod">
        <pc:chgData name="Franck Galpin" userId="7b84b973-8f18-4f51-b749-aa8b68ae8c45" providerId="ADAL" clId="{F297A83A-0E54-4FC0-B431-EFBE8D6C9CA9}" dt="2022-07-13T08:44:54.210" v="2741" actId="20577"/>
        <pc:sldMkLst>
          <pc:docMk/>
          <pc:sldMk cId="495446988" sldId="268"/>
        </pc:sldMkLst>
        <pc:spChg chg="mod">
          <ac:chgData name="Franck Galpin" userId="7b84b973-8f18-4f51-b749-aa8b68ae8c45" providerId="ADAL" clId="{F297A83A-0E54-4FC0-B431-EFBE8D6C9CA9}" dt="2022-07-13T06:24:10.969" v="196" actId="20577"/>
          <ac:spMkLst>
            <pc:docMk/>
            <pc:sldMk cId="495446988" sldId="268"/>
            <ac:spMk id="2" creationId="{4903531D-6D3B-4625-AF9F-D2C39ADA2DC6}"/>
          </ac:spMkLst>
        </pc:spChg>
        <pc:spChg chg="mod">
          <ac:chgData name="Franck Galpin" userId="7b84b973-8f18-4f51-b749-aa8b68ae8c45" providerId="ADAL" clId="{F297A83A-0E54-4FC0-B431-EFBE8D6C9CA9}" dt="2022-07-13T08:44:54.210" v="2741" actId="20577"/>
          <ac:spMkLst>
            <pc:docMk/>
            <pc:sldMk cId="495446988" sldId="268"/>
            <ac:spMk id="6" creationId="{FB4EA399-4734-45F9-B4A6-86FC4F2F50D0}"/>
          </ac:spMkLst>
        </pc:spChg>
      </pc:sldChg>
      <pc:sldChg chg="del">
        <pc:chgData name="Franck Galpin" userId="7b84b973-8f18-4f51-b749-aa8b68ae8c45" providerId="ADAL" clId="{F297A83A-0E54-4FC0-B431-EFBE8D6C9CA9}" dt="2022-07-13T06:27:47.761" v="674" actId="47"/>
        <pc:sldMkLst>
          <pc:docMk/>
          <pc:sldMk cId="2614323396" sldId="269"/>
        </pc:sldMkLst>
      </pc:sldChg>
      <pc:sldChg chg="del">
        <pc:chgData name="Franck Galpin" userId="7b84b973-8f18-4f51-b749-aa8b68ae8c45" providerId="ADAL" clId="{F297A83A-0E54-4FC0-B431-EFBE8D6C9CA9}" dt="2022-07-13T06:27:47.761" v="674" actId="47"/>
        <pc:sldMkLst>
          <pc:docMk/>
          <pc:sldMk cId="1463960564" sldId="270"/>
        </pc:sldMkLst>
      </pc:sldChg>
      <pc:sldChg chg="del">
        <pc:chgData name="Franck Galpin" userId="7b84b973-8f18-4f51-b749-aa8b68ae8c45" providerId="ADAL" clId="{F297A83A-0E54-4FC0-B431-EFBE8D6C9CA9}" dt="2022-07-13T06:27:47.761" v="674" actId="47"/>
        <pc:sldMkLst>
          <pc:docMk/>
          <pc:sldMk cId="2615528204" sldId="271"/>
        </pc:sldMkLst>
      </pc:sldChg>
      <pc:sldChg chg="modSp mod">
        <pc:chgData name="Franck Galpin" userId="7b84b973-8f18-4f51-b749-aa8b68ae8c45" providerId="ADAL" clId="{F297A83A-0E54-4FC0-B431-EFBE8D6C9CA9}" dt="2022-07-13T07:26:04.881" v="2649" actId="20577"/>
        <pc:sldMkLst>
          <pc:docMk/>
          <pc:sldMk cId="683616418" sldId="272"/>
        </pc:sldMkLst>
        <pc:spChg chg="mod">
          <ac:chgData name="Franck Galpin" userId="7b84b973-8f18-4f51-b749-aa8b68ae8c45" providerId="ADAL" clId="{F297A83A-0E54-4FC0-B431-EFBE8D6C9CA9}" dt="2022-07-13T07:26:04.881" v="2649" actId="20577"/>
          <ac:spMkLst>
            <pc:docMk/>
            <pc:sldMk cId="683616418" sldId="272"/>
            <ac:spMk id="6" creationId="{FB4EA399-4734-45F9-B4A6-86FC4F2F50D0}"/>
          </ac:spMkLst>
        </pc:spChg>
      </pc:sldChg>
      <pc:sldChg chg="del">
        <pc:chgData name="Franck Galpin" userId="7b84b973-8f18-4f51-b749-aa8b68ae8c45" providerId="ADAL" clId="{F297A83A-0E54-4FC0-B431-EFBE8D6C9CA9}" dt="2022-07-13T06:27:47.761" v="674" actId="47"/>
        <pc:sldMkLst>
          <pc:docMk/>
          <pc:sldMk cId="335801372" sldId="273"/>
        </pc:sldMkLst>
      </pc:sldChg>
      <pc:sldChg chg="addSp delSp modSp add mod">
        <pc:chgData name="Franck Galpin" userId="7b84b973-8f18-4f51-b749-aa8b68ae8c45" providerId="ADAL" clId="{F297A83A-0E54-4FC0-B431-EFBE8D6C9CA9}" dt="2022-07-13T06:33:45.010" v="1080" actId="1076"/>
        <pc:sldMkLst>
          <pc:docMk/>
          <pc:sldMk cId="1804177952" sldId="273"/>
        </pc:sldMkLst>
        <pc:spChg chg="mod">
          <ac:chgData name="Franck Galpin" userId="7b84b973-8f18-4f51-b749-aa8b68ae8c45" providerId="ADAL" clId="{F297A83A-0E54-4FC0-B431-EFBE8D6C9CA9}" dt="2022-07-13T06:28:47.837" v="704" actId="20577"/>
          <ac:spMkLst>
            <pc:docMk/>
            <pc:sldMk cId="1804177952" sldId="273"/>
            <ac:spMk id="2" creationId="{4903531D-6D3B-4625-AF9F-D2C39ADA2DC6}"/>
          </ac:spMkLst>
        </pc:spChg>
        <pc:spChg chg="mod">
          <ac:chgData name="Franck Galpin" userId="7b84b973-8f18-4f51-b749-aa8b68ae8c45" providerId="ADAL" clId="{F297A83A-0E54-4FC0-B431-EFBE8D6C9CA9}" dt="2022-07-13T06:31:58.754" v="1070" actId="113"/>
          <ac:spMkLst>
            <pc:docMk/>
            <pc:sldMk cId="1804177952" sldId="273"/>
            <ac:spMk id="6" creationId="{FB4EA399-4734-45F9-B4A6-86FC4F2F50D0}"/>
          </ac:spMkLst>
        </pc:spChg>
        <pc:spChg chg="add mod">
          <ac:chgData name="Franck Galpin" userId="7b84b973-8f18-4f51-b749-aa8b68ae8c45" providerId="ADAL" clId="{F297A83A-0E54-4FC0-B431-EFBE8D6C9CA9}" dt="2022-07-13T06:33:45.010" v="1080" actId="1076"/>
          <ac:spMkLst>
            <pc:docMk/>
            <pc:sldMk cId="1804177952" sldId="273"/>
            <ac:spMk id="9" creationId="{54A337A1-1CF2-48BB-87AF-16F96E68E22D}"/>
          </ac:spMkLst>
        </pc:spChg>
        <pc:picChg chg="add del mod">
          <ac:chgData name="Franck Galpin" userId="7b84b973-8f18-4f51-b749-aa8b68ae8c45" providerId="ADAL" clId="{F297A83A-0E54-4FC0-B431-EFBE8D6C9CA9}" dt="2022-07-13T06:33:32.537" v="1075" actId="478"/>
          <ac:picMkLst>
            <pc:docMk/>
            <pc:sldMk cId="1804177952" sldId="273"/>
            <ac:picMk id="4" creationId="{7B60E46A-9843-45F9-BCA4-56A6E55C3944}"/>
          </ac:picMkLst>
        </pc:picChg>
        <pc:picChg chg="add del mod">
          <ac:chgData name="Franck Galpin" userId="7b84b973-8f18-4f51-b749-aa8b68ae8c45" providerId="ADAL" clId="{F297A83A-0E54-4FC0-B431-EFBE8D6C9CA9}" dt="2022-07-13T06:33:03.153" v="1071" actId="478"/>
          <ac:picMkLst>
            <pc:docMk/>
            <pc:sldMk cId="1804177952" sldId="273"/>
            <ac:picMk id="8" creationId="{51ADC47E-DB9A-468D-9677-7656DFDFC1D2}"/>
          </ac:picMkLst>
        </pc:picChg>
        <pc:picChg chg="add mod">
          <ac:chgData name="Franck Galpin" userId="7b84b973-8f18-4f51-b749-aa8b68ae8c45" providerId="ADAL" clId="{F297A83A-0E54-4FC0-B431-EFBE8D6C9CA9}" dt="2022-07-13T06:33:41.462" v="1079" actId="14100"/>
          <ac:picMkLst>
            <pc:docMk/>
            <pc:sldMk cId="1804177952" sldId="273"/>
            <ac:picMk id="10" creationId="{7739A6E7-20B7-4435-A3DA-DE03716A4149}"/>
          </ac:picMkLst>
        </pc:picChg>
      </pc:sldChg>
      <pc:sldChg chg="new del">
        <pc:chgData name="Franck Galpin" userId="7b84b973-8f18-4f51-b749-aa8b68ae8c45" providerId="ADAL" clId="{F297A83A-0E54-4FC0-B431-EFBE8D6C9CA9}" dt="2022-07-13T06:27:57.775" v="677" actId="47"/>
        <pc:sldMkLst>
          <pc:docMk/>
          <pc:sldMk cId="4078368264" sldId="273"/>
        </pc:sldMkLst>
      </pc:sldChg>
      <pc:sldChg chg="addSp delSp modSp add mod">
        <pc:chgData name="Franck Galpin" userId="7b84b973-8f18-4f51-b749-aa8b68ae8c45" providerId="ADAL" clId="{F297A83A-0E54-4FC0-B431-EFBE8D6C9CA9}" dt="2022-07-13T08:53:58.025" v="2814" actId="20577"/>
        <pc:sldMkLst>
          <pc:docMk/>
          <pc:sldMk cId="1014343698" sldId="274"/>
        </pc:sldMkLst>
        <pc:spChg chg="mod">
          <ac:chgData name="Franck Galpin" userId="7b84b973-8f18-4f51-b749-aa8b68ae8c45" providerId="ADAL" clId="{F297A83A-0E54-4FC0-B431-EFBE8D6C9CA9}" dt="2022-07-13T06:38:50.904" v="1524" actId="20577"/>
          <ac:spMkLst>
            <pc:docMk/>
            <pc:sldMk cId="1014343698" sldId="274"/>
            <ac:spMk id="2" creationId="{4903531D-6D3B-4625-AF9F-D2C39ADA2DC6}"/>
          </ac:spMkLst>
        </pc:spChg>
        <pc:spChg chg="mod">
          <ac:chgData name="Franck Galpin" userId="7b84b973-8f18-4f51-b749-aa8b68ae8c45" providerId="ADAL" clId="{F297A83A-0E54-4FC0-B431-EFBE8D6C9CA9}" dt="2022-07-13T08:53:58.025" v="2814" actId="20577"/>
          <ac:spMkLst>
            <pc:docMk/>
            <pc:sldMk cId="1014343698" sldId="274"/>
            <ac:spMk id="6" creationId="{FB4EA399-4734-45F9-B4A6-86FC4F2F50D0}"/>
          </ac:spMkLst>
        </pc:spChg>
        <pc:spChg chg="del">
          <ac:chgData name="Franck Galpin" userId="7b84b973-8f18-4f51-b749-aa8b68ae8c45" providerId="ADAL" clId="{F297A83A-0E54-4FC0-B431-EFBE8D6C9CA9}" dt="2022-07-13T06:35:22.393" v="1112" actId="478"/>
          <ac:spMkLst>
            <pc:docMk/>
            <pc:sldMk cId="1014343698" sldId="274"/>
            <ac:spMk id="9" creationId="{54A337A1-1CF2-48BB-87AF-16F96E68E22D}"/>
          </ac:spMkLst>
        </pc:spChg>
        <pc:picChg chg="add del mod">
          <ac:chgData name="Franck Galpin" userId="7b84b973-8f18-4f51-b749-aa8b68ae8c45" providerId="ADAL" clId="{F297A83A-0E54-4FC0-B431-EFBE8D6C9CA9}" dt="2022-07-13T06:38:52.921" v="1525" actId="478"/>
          <ac:picMkLst>
            <pc:docMk/>
            <pc:sldMk cId="1014343698" sldId="274"/>
            <ac:picMk id="4" creationId="{A13C749A-EF40-4D46-A7DC-D4AEDC4FDF8B}"/>
          </ac:picMkLst>
        </pc:picChg>
        <pc:picChg chg="del">
          <ac:chgData name="Franck Galpin" userId="7b84b973-8f18-4f51-b749-aa8b68ae8c45" providerId="ADAL" clId="{F297A83A-0E54-4FC0-B431-EFBE8D6C9CA9}" dt="2022-07-13T06:35:16.673" v="1109" actId="478"/>
          <ac:picMkLst>
            <pc:docMk/>
            <pc:sldMk cId="1014343698" sldId="274"/>
            <ac:picMk id="10" creationId="{7739A6E7-20B7-4435-A3DA-DE03716A4149}"/>
          </ac:picMkLst>
        </pc:picChg>
      </pc:sldChg>
      <pc:sldChg chg="del">
        <pc:chgData name="Franck Galpin" userId="7b84b973-8f18-4f51-b749-aa8b68ae8c45" providerId="ADAL" clId="{F297A83A-0E54-4FC0-B431-EFBE8D6C9CA9}" dt="2022-07-13T06:27:50.533" v="675" actId="47"/>
        <pc:sldMkLst>
          <pc:docMk/>
          <pc:sldMk cId="4274786013" sldId="274"/>
        </pc:sldMkLst>
      </pc:sldChg>
      <pc:sldChg chg="del">
        <pc:chgData name="Franck Galpin" userId="7b84b973-8f18-4f51-b749-aa8b68ae8c45" providerId="ADAL" clId="{F297A83A-0E54-4FC0-B431-EFBE8D6C9CA9}" dt="2022-07-13T06:27:50.533" v="675" actId="47"/>
        <pc:sldMkLst>
          <pc:docMk/>
          <pc:sldMk cId="2310654954" sldId="275"/>
        </pc:sldMkLst>
      </pc:sldChg>
      <pc:sldChg chg="addSp modSp add mod">
        <pc:chgData name="Franck Galpin" userId="7b84b973-8f18-4f51-b749-aa8b68ae8c45" providerId="ADAL" clId="{F297A83A-0E54-4FC0-B431-EFBE8D6C9CA9}" dt="2022-07-13T08:53:25.576" v="2807" actId="6549"/>
        <pc:sldMkLst>
          <pc:docMk/>
          <pc:sldMk cId="3728220394" sldId="275"/>
        </pc:sldMkLst>
        <pc:spChg chg="mod">
          <ac:chgData name="Franck Galpin" userId="7b84b973-8f18-4f51-b749-aa8b68ae8c45" providerId="ADAL" clId="{F297A83A-0E54-4FC0-B431-EFBE8D6C9CA9}" dt="2022-07-13T08:53:25.576" v="2807" actId="6549"/>
          <ac:spMkLst>
            <pc:docMk/>
            <pc:sldMk cId="3728220394" sldId="275"/>
            <ac:spMk id="6" creationId="{FB4EA399-4734-45F9-B4A6-86FC4F2F50D0}"/>
          </ac:spMkLst>
        </pc:spChg>
        <pc:spChg chg="add mod">
          <ac:chgData name="Franck Galpin" userId="7b84b973-8f18-4f51-b749-aa8b68ae8c45" providerId="ADAL" clId="{F297A83A-0E54-4FC0-B431-EFBE8D6C9CA9}" dt="2022-07-13T07:27:38.955" v="2722" actId="1076"/>
          <ac:spMkLst>
            <pc:docMk/>
            <pc:sldMk cId="3728220394" sldId="275"/>
            <ac:spMk id="8" creationId="{F022F68B-9F93-4829-AF92-18FFA5C9F370}"/>
          </ac:spMkLst>
        </pc:spChg>
      </pc:sldChg>
      <pc:sldChg chg="del">
        <pc:chgData name="Franck Galpin" userId="7b84b973-8f18-4f51-b749-aa8b68ae8c45" providerId="ADAL" clId="{F297A83A-0E54-4FC0-B431-EFBE8D6C9CA9}" dt="2022-07-13T06:27:50.533" v="675" actId="47"/>
        <pc:sldMkLst>
          <pc:docMk/>
          <pc:sldMk cId="947715976" sldId="276"/>
        </pc:sldMkLst>
      </pc:sldChg>
      <pc:sldChg chg="addSp delSp modSp add mod">
        <pc:chgData name="Franck Galpin" userId="7b84b973-8f18-4f51-b749-aa8b68ae8c45" providerId="ADAL" clId="{F297A83A-0E54-4FC0-B431-EFBE8D6C9CA9}" dt="2022-07-13T07:26:55.427" v="2681" actId="208"/>
        <pc:sldMkLst>
          <pc:docMk/>
          <pc:sldMk cId="3124937934" sldId="276"/>
        </pc:sldMkLst>
        <pc:spChg chg="mod">
          <ac:chgData name="Franck Galpin" userId="7b84b973-8f18-4f51-b749-aa8b68ae8c45" providerId="ADAL" clId="{F297A83A-0E54-4FC0-B431-EFBE8D6C9CA9}" dt="2022-07-13T06:49:47.343" v="2262" actId="6549"/>
          <ac:spMkLst>
            <pc:docMk/>
            <pc:sldMk cId="3124937934" sldId="276"/>
            <ac:spMk id="2" creationId="{4903531D-6D3B-4625-AF9F-D2C39ADA2DC6}"/>
          </ac:spMkLst>
        </pc:spChg>
        <pc:spChg chg="del mod">
          <ac:chgData name="Franck Galpin" userId="7b84b973-8f18-4f51-b749-aa8b68ae8c45" providerId="ADAL" clId="{F297A83A-0E54-4FC0-B431-EFBE8D6C9CA9}" dt="2022-07-13T06:51:34.964" v="2272" actId="22"/>
          <ac:spMkLst>
            <pc:docMk/>
            <pc:sldMk cId="3124937934" sldId="276"/>
            <ac:spMk id="6" creationId="{FB4EA399-4734-45F9-B4A6-86FC4F2F50D0}"/>
          </ac:spMkLst>
        </pc:spChg>
        <pc:spChg chg="add mod">
          <ac:chgData name="Franck Galpin" userId="7b84b973-8f18-4f51-b749-aa8b68ae8c45" providerId="ADAL" clId="{F297A83A-0E54-4FC0-B431-EFBE8D6C9CA9}" dt="2022-07-13T07:26:55.427" v="2681" actId="208"/>
          <ac:spMkLst>
            <pc:docMk/>
            <pc:sldMk cId="3124937934" sldId="276"/>
            <ac:spMk id="12" creationId="{E35C048D-2811-404F-A420-3B2766087C43}"/>
          </ac:spMkLst>
        </pc:spChg>
        <pc:graphicFrameChg chg="add del mod">
          <ac:chgData name="Franck Galpin" userId="7b84b973-8f18-4f51-b749-aa8b68ae8c45" providerId="ADAL" clId="{F297A83A-0E54-4FC0-B431-EFBE8D6C9CA9}" dt="2022-07-13T06:49:59.478" v="2265"/>
          <ac:graphicFrameMkLst>
            <pc:docMk/>
            <pc:sldMk cId="3124937934" sldId="276"/>
            <ac:graphicFrameMk id="8" creationId="{C04450B0-24F0-4037-BAE7-1394BD665E96}"/>
          </ac:graphicFrameMkLst>
        </pc:graphicFrameChg>
        <pc:graphicFrameChg chg="add mod modGraphic">
          <ac:chgData name="Franck Galpin" userId="7b84b973-8f18-4f51-b749-aa8b68ae8c45" providerId="ADAL" clId="{F297A83A-0E54-4FC0-B431-EFBE8D6C9CA9}" dt="2022-07-13T06:50:33.954" v="2269" actId="14734"/>
          <ac:graphicFrameMkLst>
            <pc:docMk/>
            <pc:sldMk cId="3124937934" sldId="276"/>
            <ac:graphicFrameMk id="9" creationId="{6E9D337C-E7FD-4733-B164-B21F5F011744}"/>
          </ac:graphicFrameMkLst>
        </pc:graphicFrameChg>
        <pc:picChg chg="del">
          <ac:chgData name="Franck Galpin" userId="7b84b973-8f18-4f51-b749-aa8b68ae8c45" providerId="ADAL" clId="{F297A83A-0E54-4FC0-B431-EFBE8D6C9CA9}" dt="2022-07-13T06:49:55.951" v="2263" actId="478"/>
          <ac:picMkLst>
            <pc:docMk/>
            <pc:sldMk cId="3124937934" sldId="276"/>
            <ac:picMk id="4" creationId="{A13C749A-EF40-4D46-A7DC-D4AEDC4FDF8B}"/>
          </ac:picMkLst>
        </pc:picChg>
        <pc:picChg chg="add mod ord">
          <ac:chgData name="Franck Galpin" userId="7b84b973-8f18-4f51-b749-aa8b68ae8c45" providerId="ADAL" clId="{F297A83A-0E54-4FC0-B431-EFBE8D6C9CA9}" dt="2022-07-13T06:51:37.539" v="2273" actId="1076"/>
          <ac:picMkLst>
            <pc:docMk/>
            <pc:sldMk cId="3124937934" sldId="276"/>
            <ac:picMk id="11" creationId="{7CDBBC15-EDC3-4C83-AA31-8579CE2FBAFB}"/>
          </ac:picMkLst>
        </pc:picChg>
      </pc:sldChg>
      <pc:sldChg chg="addSp delSp modSp add mod">
        <pc:chgData name="Franck Galpin" userId="7b84b973-8f18-4f51-b749-aa8b68ae8c45" providerId="ADAL" clId="{F297A83A-0E54-4FC0-B431-EFBE8D6C9CA9}" dt="2022-07-13T07:27:58.198" v="2732" actId="20577"/>
        <pc:sldMkLst>
          <pc:docMk/>
          <pc:sldMk cId="2918452393" sldId="277"/>
        </pc:sldMkLst>
        <pc:spChg chg="mod">
          <ac:chgData name="Franck Galpin" userId="7b84b973-8f18-4f51-b749-aa8b68ae8c45" providerId="ADAL" clId="{F297A83A-0E54-4FC0-B431-EFBE8D6C9CA9}" dt="2022-07-13T07:21:51.071" v="2404" actId="1076"/>
          <ac:spMkLst>
            <pc:docMk/>
            <pc:sldMk cId="2918452393" sldId="277"/>
            <ac:spMk id="2" creationId="{4903531D-6D3B-4625-AF9F-D2C39ADA2DC6}"/>
          </ac:spMkLst>
        </pc:spChg>
        <pc:spChg chg="add del mod">
          <ac:chgData name="Franck Galpin" userId="7b84b973-8f18-4f51-b749-aa8b68ae8c45" providerId="ADAL" clId="{F297A83A-0E54-4FC0-B431-EFBE8D6C9CA9}" dt="2022-07-13T07:20:01.351" v="2375" actId="478"/>
          <ac:spMkLst>
            <pc:docMk/>
            <pc:sldMk cId="2918452393" sldId="277"/>
            <ac:spMk id="6" creationId="{AAA2032E-9139-42C1-96A6-D4BD4947F805}"/>
          </ac:spMkLst>
        </pc:spChg>
        <pc:spChg chg="mod">
          <ac:chgData name="Franck Galpin" userId="7b84b973-8f18-4f51-b749-aa8b68ae8c45" providerId="ADAL" clId="{F297A83A-0E54-4FC0-B431-EFBE8D6C9CA9}" dt="2022-07-13T07:21:54.767" v="2405" actId="1076"/>
          <ac:spMkLst>
            <pc:docMk/>
            <pc:sldMk cId="2918452393" sldId="277"/>
            <ac:spMk id="7" creationId="{83BE52DA-9797-4355-92A7-BFA776771374}"/>
          </ac:spMkLst>
        </pc:spChg>
        <pc:graphicFrameChg chg="del">
          <ac:chgData name="Franck Galpin" userId="7b84b973-8f18-4f51-b749-aa8b68ae8c45" providerId="ADAL" clId="{F297A83A-0E54-4FC0-B431-EFBE8D6C9CA9}" dt="2022-07-13T07:19:57.086" v="2373" actId="478"/>
          <ac:graphicFrameMkLst>
            <pc:docMk/>
            <pc:sldMk cId="2918452393" sldId="277"/>
            <ac:graphicFrameMk id="9" creationId="{6E9D337C-E7FD-4733-B164-B21F5F011744}"/>
          </ac:graphicFrameMkLst>
        </pc:graphicFrameChg>
        <pc:graphicFrameChg chg="add mod modGraphic">
          <ac:chgData name="Franck Galpin" userId="7b84b973-8f18-4f51-b749-aa8b68ae8c45" providerId="ADAL" clId="{F297A83A-0E54-4FC0-B431-EFBE8D6C9CA9}" dt="2022-07-13T07:27:58.198" v="2732" actId="20577"/>
          <ac:graphicFrameMkLst>
            <pc:docMk/>
            <pc:sldMk cId="2918452393" sldId="277"/>
            <ac:graphicFrameMk id="10" creationId="{271640CB-0B58-4A94-8B97-F9790C0E7B39}"/>
          </ac:graphicFrameMkLst>
        </pc:graphicFrameChg>
        <pc:picChg chg="add del mod">
          <ac:chgData name="Franck Galpin" userId="7b84b973-8f18-4f51-b749-aa8b68ae8c45" providerId="ADAL" clId="{F297A83A-0E54-4FC0-B431-EFBE8D6C9CA9}" dt="2022-07-13T07:21:46.851" v="2403" actId="478"/>
          <ac:picMkLst>
            <pc:docMk/>
            <pc:sldMk cId="2918452393" sldId="277"/>
            <ac:picMk id="8" creationId="{8E31B114-D3A4-490A-BBA1-32E639860D7A}"/>
          </ac:picMkLst>
        </pc:picChg>
        <pc:picChg chg="del">
          <ac:chgData name="Franck Galpin" userId="7b84b973-8f18-4f51-b749-aa8b68ae8c45" providerId="ADAL" clId="{F297A83A-0E54-4FC0-B431-EFBE8D6C9CA9}" dt="2022-07-13T07:19:59.062" v="2374" actId="478"/>
          <ac:picMkLst>
            <pc:docMk/>
            <pc:sldMk cId="2918452393" sldId="277"/>
            <ac:picMk id="11" creationId="{7CDBBC15-EDC3-4C83-AA31-8579CE2FBAFB}"/>
          </ac:picMkLst>
        </pc:picChg>
      </pc:sldChg>
    </pc:docChg>
  </pc:docChgLst>
  <pc:docChgLst>
    <pc:chgData name="Edouard Francois" userId="df04f631-6174-42c8-bfaa-959cef19a80a" providerId="ADAL" clId="{D1A091C3-B67C-4A2F-B62A-808D1FD62AEC}"/>
    <pc:docChg chg="modSld">
      <pc:chgData name="Edouard Francois" userId="df04f631-6174-42c8-bfaa-959cef19a80a" providerId="ADAL" clId="{D1A091C3-B67C-4A2F-B62A-808D1FD62AEC}" dt="2022-07-13T08:28:14.784" v="4" actId="20577"/>
      <pc:docMkLst>
        <pc:docMk/>
      </pc:docMkLst>
      <pc:sldChg chg="modSp mod">
        <pc:chgData name="Edouard Francois" userId="df04f631-6174-42c8-bfaa-959cef19a80a" providerId="ADAL" clId="{D1A091C3-B67C-4A2F-B62A-808D1FD62AEC}" dt="2022-07-13T08:27:42.211" v="3" actId="6549"/>
        <pc:sldMkLst>
          <pc:docMk/>
          <pc:sldMk cId="1014343698" sldId="274"/>
        </pc:sldMkLst>
        <pc:spChg chg="mod">
          <ac:chgData name="Edouard Francois" userId="df04f631-6174-42c8-bfaa-959cef19a80a" providerId="ADAL" clId="{D1A091C3-B67C-4A2F-B62A-808D1FD62AEC}" dt="2022-07-13T08:27:42.211" v="3" actId="6549"/>
          <ac:spMkLst>
            <pc:docMk/>
            <pc:sldMk cId="1014343698" sldId="274"/>
            <ac:spMk id="6" creationId="{FB4EA399-4734-45F9-B4A6-86FC4F2F50D0}"/>
          </ac:spMkLst>
        </pc:spChg>
      </pc:sldChg>
      <pc:sldChg chg="modSp mod">
        <pc:chgData name="Edouard Francois" userId="df04f631-6174-42c8-bfaa-959cef19a80a" providerId="ADAL" clId="{D1A091C3-B67C-4A2F-B62A-808D1FD62AEC}" dt="2022-07-13T08:28:14.784" v="4" actId="20577"/>
        <pc:sldMkLst>
          <pc:docMk/>
          <pc:sldMk cId="3728220394" sldId="275"/>
        </pc:sldMkLst>
        <pc:spChg chg="mod">
          <ac:chgData name="Edouard Francois" userId="df04f631-6174-42c8-bfaa-959cef19a80a" providerId="ADAL" clId="{D1A091C3-B67C-4A2F-B62A-808D1FD62AEC}" dt="2022-07-13T08:28:14.784" v="4" actId="20577"/>
          <ac:spMkLst>
            <pc:docMk/>
            <pc:sldMk cId="3728220394" sldId="275"/>
            <ac:spMk id="6" creationId="{FB4EA399-4734-45F9-B4A6-86FC4F2F50D0}"/>
          </ac:spMkLst>
        </pc:spChg>
      </pc:sldChg>
    </pc:docChg>
  </pc:docChgLst>
  <pc:docChgLst>
    <pc:chgData name="Franck Galpin" userId="7b84b973-8f18-4f51-b749-aa8b68ae8c45" providerId="ADAL" clId="{A19A72F6-8145-4721-B2A5-555805DBCD6B}"/>
    <pc:docChg chg="custSel modSld">
      <pc:chgData name="Franck Galpin" userId="7b84b973-8f18-4f51-b749-aa8b68ae8c45" providerId="ADAL" clId="{A19A72F6-8145-4721-B2A5-555805DBCD6B}" dt="2022-07-13T17:03:33.449" v="12" actId="20577"/>
      <pc:docMkLst>
        <pc:docMk/>
      </pc:docMkLst>
      <pc:sldChg chg="modSp mod">
        <pc:chgData name="Franck Galpin" userId="7b84b973-8f18-4f51-b749-aa8b68ae8c45" providerId="ADAL" clId="{A19A72F6-8145-4721-B2A5-555805DBCD6B}" dt="2022-07-13T17:03:33.449" v="12" actId="20577"/>
        <pc:sldMkLst>
          <pc:docMk/>
          <pc:sldMk cId="1014343698" sldId="274"/>
        </pc:sldMkLst>
        <pc:spChg chg="mod">
          <ac:chgData name="Franck Galpin" userId="7b84b973-8f18-4f51-b749-aa8b68ae8c45" providerId="ADAL" clId="{A19A72F6-8145-4721-B2A5-555805DBCD6B}" dt="2022-07-13T17:03:33.449" v="12" actId="20577"/>
          <ac:spMkLst>
            <pc:docMk/>
            <pc:sldMk cId="1014343698" sldId="274"/>
            <ac:spMk id="6" creationId="{FB4EA399-4734-45F9-B4A6-86FC4F2F50D0}"/>
          </ac:spMkLst>
        </pc:spChg>
      </pc:sldChg>
    </pc:docChg>
  </pc:docChgLst>
  <pc:docChgLst>
    <pc:chgData name="Philippe Bordes" userId="S::philippe.bordes@interdigital.com::b457e2e2-a1f9-466e-b260-17ef36ea9048" providerId="AD" clId="Web-{2D59BF11-DA4B-49C0-ADD2-43EB6117898C}"/>
    <pc:docChg chg="modSld">
      <pc:chgData name="Philippe Bordes" userId="S::philippe.bordes@interdigital.com::b457e2e2-a1f9-466e-b260-17ef36ea9048" providerId="AD" clId="Web-{2D59BF11-DA4B-49C0-ADD2-43EB6117898C}" dt="2022-07-13T07:39:53.846" v="1" actId="20577"/>
      <pc:docMkLst>
        <pc:docMk/>
      </pc:docMkLst>
      <pc:sldChg chg="modSp">
        <pc:chgData name="Philippe Bordes" userId="S::philippe.bordes@interdigital.com::b457e2e2-a1f9-466e-b260-17ef36ea9048" providerId="AD" clId="Web-{2D59BF11-DA4B-49C0-ADD2-43EB6117898C}" dt="2022-07-13T07:39:53.846" v="1" actId="20577"/>
        <pc:sldMkLst>
          <pc:docMk/>
          <pc:sldMk cId="495446988" sldId="268"/>
        </pc:sldMkLst>
        <pc:spChg chg="mod">
          <ac:chgData name="Philippe Bordes" userId="S::philippe.bordes@interdigital.com::b457e2e2-a1f9-466e-b260-17ef36ea9048" providerId="AD" clId="Web-{2D59BF11-DA4B-49C0-ADD2-43EB6117898C}" dt="2022-07-13T07:39:53.846" v="1" actId="20577"/>
          <ac:spMkLst>
            <pc:docMk/>
            <pc:sldMk cId="495446988" sldId="268"/>
            <ac:spMk id="6" creationId="{FB4EA399-4734-45F9-B4A6-86FC4F2F50D0}"/>
          </ac:spMkLst>
        </pc:spChg>
      </pc:sldChg>
    </pc:docChg>
  </pc:docChgLst>
  <pc:docChgLst>
    <pc:chgData name="Franck Galpin" userId="S::franck.galpin@interdigital.com::7b84b973-8f18-4f51-b749-aa8b68ae8c45" providerId="AD" clId="Web-{5CB03482-2B8F-46FB-EF46-3CA333EF50B1}"/>
    <pc:docChg chg="modSld">
      <pc:chgData name="Franck Galpin" userId="S::franck.galpin@interdigital.com::7b84b973-8f18-4f51-b749-aa8b68ae8c45" providerId="AD" clId="Web-{5CB03482-2B8F-46FB-EF46-3CA333EF50B1}" dt="2022-07-13T17:02:23.083" v="93"/>
      <pc:docMkLst>
        <pc:docMk/>
      </pc:docMkLst>
      <pc:sldChg chg="modSp">
        <pc:chgData name="Franck Galpin" userId="S::franck.galpin@interdigital.com::7b84b973-8f18-4f51-b749-aa8b68ae8c45" providerId="AD" clId="Web-{5CB03482-2B8F-46FB-EF46-3CA333EF50B1}" dt="2022-07-13T17:02:23.083" v="93"/>
        <pc:sldMkLst>
          <pc:docMk/>
          <pc:sldMk cId="1014343698" sldId="274"/>
        </pc:sldMkLst>
        <pc:spChg chg="mod">
          <ac:chgData name="Franck Galpin" userId="S::franck.galpin@interdigital.com::7b84b973-8f18-4f51-b749-aa8b68ae8c45" providerId="AD" clId="Web-{5CB03482-2B8F-46FB-EF46-3CA333EF50B1}" dt="2022-07-13T17:02:23.083" v="93"/>
          <ac:spMkLst>
            <pc:docMk/>
            <pc:sldMk cId="1014343698" sldId="274"/>
            <ac:spMk id="6" creationId="{FB4EA399-4734-45F9-B4A6-86FC4F2F50D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2D1BC94B-E501-4A67-91FB-6322F2FD32E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C7A49F8-9E4A-41CE-9C1B-240DA943639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4A07D1-B53D-4B44-A707-BA8029736E0F}" type="datetimeFigureOut">
              <a:rPr lang="fr-FR" smtClean="0"/>
              <a:t>13/07/2022</a:t>
            </a:fld>
            <a:endParaRPr lang="fr-F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AA71E9C-CEF4-4A76-9D7A-D036AE93711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1C77B46-D003-4D18-85EF-7DC1DEB4631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9F6C7E-AA46-4C79-89A2-CA08C4037CA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138125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E48851-0A82-4D15-9ACD-3A8351B3319F}" type="datetimeFigureOut">
              <a:rPr lang="fr-FR" smtClean="0"/>
              <a:t>13/07/2022</a:t>
            </a:fld>
            <a:endParaRPr lang="fr-F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3430E9-0AC9-40F3-8D02-5FBC12FDD18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449755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AD13B1C-C88D-764F-BAB0-5ECA07983A7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05D51E9-0CB5-BA4C-859F-EF98EF82300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846" y="6284062"/>
            <a:ext cx="8817429" cy="15084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E8CA5A3-21AC-8541-8D0E-E77A58EF664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35" y="488410"/>
            <a:ext cx="1771469" cy="35733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1B6B641-DAA4-8E4F-A8A4-468946EE20A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sp>
        <p:nvSpPr>
          <p:cNvPr id="15" name="Title 5">
            <a:extLst>
              <a:ext uri="{FF2B5EF4-FFF2-40B4-BE49-F238E27FC236}">
                <a16:creationId xmlns:a16="http://schemas.microsoft.com/office/drawing/2014/main" id="{90C6E18F-C085-CB40-A277-DAE80320F4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5531" y="2669059"/>
            <a:ext cx="10387427" cy="1045977"/>
          </a:xfrm>
        </p:spPr>
        <p:txBody>
          <a:bodyPr>
            <a:normAutofit/>
          </a:bodyPr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6" name="Subtitle 11">
            <a:extLst>
              <a:ext uri="{FF2B5EF4-FFF2-40B4-BE49-F238E27FC236}">
                <a16:creationId xmlns:a16="http://schemas.microsoft.com/office/drawing/2014/main" id="{CB8FCE86-9237-EF4D-A55A-735190C505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5531" y="3715036"/>
            <a:ext cx="10387428" cy="1155138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53945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278880" y="1"/>
            <a:ext cx="591312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D44F0-2191-4C17-A38A-455FF1EDC6AC}" type="datetime1">
              <a:rPr lang="en-US" smtClean="0"/>
              <a:t>7/13/2022</a:t>
            </a:fld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9748" y="758824"/>
            <a:ext cx="4500308" cy="1069975"/>
          </a:xfrm>
        </p:spPr>
        <p:txBody>
          <a:bodyPr anchor="b">
            <a:normAutofit/>
          </a:bodyPr>
          <a:lstStyle>
            <a:lvl1pPr>
              <a:defRPr sz="30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19748" y="2176272"/>
            <a:ext cx="4500308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D449FAE-36FB-974D-8192-89ABE947D7A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4812" y="4733509"/>
            <a:ext cx="1478588" cy="162284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7FAD153-4C07-B448-B1BB-43200480DC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pic>
        <p:nvPicPr>
          <p:cNvPr id="17" name="Picture 16" descr="Icon&#10;&#10;Description automatically generated">
            <a:extLst>
              <a:ext uri="{FF2B5EF4-FFF2-40B4-BE49-F238E27FC236}">
                <a16:creationId xmlns:a16="http://schemas.microsoft.com/office/drawing/2014/main" id="{6845C4F3-198E-794F-8449-DD1EC81753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82960" y="284842"/>
            <a:ext cx="749300" cy="66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8163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9112" y="758824"/>
            <a:ext cx="3150019" cy="1069975"/>
          </a:xfrm>
        </p:spPr>
        <p:txBody>
          <a:bodyPr anchor="b">
            <a:normAutofit/>
          </a:bodyPr>
          <a:lstStyle>
            <a:lvl1pPr>
              <a:defRPr sz="30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829112" y="2176272"/>
            <a:ext cx="3150019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E84D0-BF27-45BB-A0AC-6F6FCE1278A1}" type="datetime1">
              <a:rPr lang="en-US" smtClean="0"/>
              <a:t>7/13/2022</a:t>
            </a:fld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18161"/>
            <a:ext cx="4358107" cy="683983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67F3B925-47E3-4E47-9783-EBF7B25CD5AC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8541576" y="2176272"/>
            <a:ext cx="3150019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76304DA-058E-C04B-8D81-D84DEDA8398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450137" y="772213"/>
            <a:ext cx="3154680" cy="1069848"/>
          </a:xfrm>
        </p:spPr>
        <p:txBody>
          <a:bodyPr anchor="b" anchorCtr="0">
            <a:normAutofit/>
          </a:bodyPr>
          <a:lstStyle>
            <a:lvl1pPr marL="0" indent="0">
              <a:buNone/>
              <a:defRPr lang="en-US" sz="3000" b="1" i="0" kern="1200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123577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9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90944" y="376862"/>
            <a:ext cx="3150019" cy="1069975"/>
          </a:xfrm>
        </p:spPr>
        <p:txBody>
          <a:bodyPr anchor="b">
            <a:normAutofit/>
          </a:bodyPr>
          <a:lstStyle>
            <a:lvl1pPr>
              <a:defRPr sz="20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790944" y="1702440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E723BB-6B2C-4404-ADC7-6A7B4B269CAA}" type="datetime1">
              <a:rPr lang="en-US" smtClean="0"/>
              <a:t>7/13/2022</a:t>
            </a:fld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600" y="558800"/>
            <a:ext cx="5486400" cy="557432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2" name="Rectangle: Rounded Corners 1">
            <a:extLst>
              <a:ext uri="{FF2B5EF4-FFF2-40B4-BE49-F238E27FC236}">
                <a16:creationId xmlns:a16="http://schemas.microsoft.com/office/drawing/2014/main" id="{B1A281A8-1257-2B43-81D1-024CB9B636FF}"/>
              </a:ext>
            </a:extLst>
          </p:cNvPr>
          <p:cNvSpPr/>
          <p:nvPr/>
        </p:nvSpPr>
        <p:spPr>
          <a:xfrm>
            <a:off x="1784172" y="2210093"/>
            <a:ext cx="3137255" cy="2271736"/>
          </a:xfrm>
          <a:prstGeom prst="roundRect">
            <a:avLst/>
          </a:prstGeom>
          <a:solidFill>
            <a:schemeClr val="bg2"/>
          </a:solidFill>
          <a:ln>
            <a:noFill/>
          </a:ln>
          <a:effectLst>
            <a:outerShdw blurRad="50800" dist="38100" dir="5400000" sx="1000" sy="1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4B3A7FF0-F1D3-BF45-A17B-C3656EF1CDF7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2298439" y="2991089"/>
            <a:ext cx="2113216" cy="1490740"/>
          </a:xfrm>
        </p:spPr>
        <p:txBody>
          <a:bodyPr>
            <a:normAutofit/>
          </a:bodyPr>
          <a:lstStyle>
            <a:lvl1pPr marL="0" indent="0" algn="ctr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5436FD96-F3B0-BE46-BA96-33F2CE018E47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2288788" y="2525704"/>
            <a:ext cx="2122867" cy="365125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Rectangle: Rounded Corners 24">
            <a:extLst>
              <a:ext uri="{FF2B5EF4-FFF2-40B4-BE49-F238E27FC236}">
                <a16:creationId xmlns:a16="http://schemas.microsoft.com/office/drawing/2014/main" id="{FC5AE0E6-4F12-EB48-992D-4D72EB90D13E}"/>
              </a:ext>
            </a:extLst>
          </p:cNvPr>
          <p:cNvSpPr/>
          <p:nvPr/>
        </p:nvSpPr>
        <p:spPr>
          <a:xfrm>
            <a:off x="6788197" y="3528841"/>
            <a:ext cx="853916" cy="865173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4">
            <a:extLst>
              <a:ext uri="{FF2B5EF4-FFF2-40B4-BE49-F238E27FC236}">
                <a16:creationId xmlns:a16="http://schemas.microsoft.com/office/drawing/2014/main" id="{93801E28-94B9-3040-80FF-5C05F99F07F0}"/>
              </a:ext>
            </a:extLst>
          </p:cNvPr>
          <p:cNvSpPr/>
          <p:nvPr/>
        </p:nvSpPr>
        <p:spPr>
          <a:xfrm>
            <a:off x="6788197" y="4910601"/>
            <a:ext cx="853916" cy="865173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5">
            <a:extLst>
              <a:ext uri="{FF2B5EF4-FFF2-40B4-BE49-F238E27FC236}">
                <a16:creationId xmlns:a16="http://schemas.microsoft.com/office/drawing/2014/main" id="{391CA483-CE13-1F41-AB93-5DC923BD8FE0}"/>
              </a:ext>
            </a:extLst>
          </p:cNvPr>
          <p:cNvSpPr>
            <a:spLocks noEditPoints="1"/>
          </p:cNvSpPr>
          <p:nvPr/>
        </p:nvSpPr>
        <p:spPr bwMode="auto">
          <a:xfrm>
            <a:off x="7032619" y="3715519"/>
            <a:ext cx="365072" cy="447436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B9FB0B79-BCF1-E246-ADA2-930495D91539}"/>
              </a:ext>
            </a:extLst>
          </p:cNvPr>
          <p:cNvSpPr>
            <a:spLocks noEditPoints="1"/>
          </p:cNvSpPr>
          <p:nvPr/>
        </p:nvSpPr>
        <p:spPr bwMode="auto">
          <a:xfrm>
            <a:off x="7032619" y="5093056"/>
            <a:ext cx="365072" cy="447436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E57196E2-F244-BE4C-8B2B-57EA89A0DE49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7832941" y="3878771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086DBF13-CA08-6542-9195-8240362F1E29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7832941" y="5280059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4D61FE13-F568-654D-B48B-9D3C384F38D6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7832941" y="3457621"/>
            <a:ext cx="3997988" cy="486465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824D8438-6135-584B-B67E-8714BE01BB56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7832941" y="4853870"/>
            <a:ext cx="3997988" cy="486465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973403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0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5D1C2-A686-412E-9479-5C52E2499F9F}" type="datetime1">
              <a:rPr lang="en-US" smtClean="0"/>
              <a:t>7/13/2022</a:t>
            </a:fld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1060650"/>
            <a:ext cx="6520132" cy="437029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E30390E-079E-564C-A5AF-D5F79C41AF8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1746" y="4128363"/>
            <a:ext cx="3135564" cy="990523"/>
          </a:xfrm>
          <a:prstGeom prst="rect">
            <a:avLst/>
          </a:prstGeom>
        </p:spPr>
      </p:pic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2661F3D9-773B-1A42-B742-BCB11AAC293C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6870574" y="2644583"/>
            <a:ext cx="4828666" cy="2786361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4D3CB060-F0E5-C642-91D9-D4C0129C2E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0574" y="1583367"/>
            <a:ext cx="4960355" cy="542241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8644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1.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81135F-0CE0-ED4A-BA8F-31832AE540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EAA39B2-72D2-B146-BBCF-BBCB90E82AE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447775-EB7A-2441-A7A9-50D87CC46A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91245E-1E97-C349-BFF5-D1C4DEB2F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6BD6A-C6BF-4858-8523-0AE5AE56C698}" type="datetime1">
              <a:rPr lang="en-US" smtClean="0"/>
              <a:t>7/13/2022</a:t>
            </a:fld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B1E81A-10FF-2A49-99D9-6842C0F8BB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858538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2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56E92-F028-4FFF-B2EC-6598DCF33BE1}" type="datetime1">
              <a:rPr lang="en-US" smtClean="0"/>
              <a:t>7/13/2022</a:t>
            </a:fld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-1"/>
            <a:ext cx="4114800" cy="685640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Rectangle: Rounded Corners 3">
            <a:extLst>
              <a:ext uri="{FF2B5EF4-FFF2-40B4-BE49-F238E27FC236}">
                <a16:creationId xmlns:a16="http://schemas.microsoft.com/office/drawing/2014/main" id="{C24E201F-5C0F-3449-90E6-9572F1B98AF4}"/>
              </a:ext>
            </a:extLst>
          </p:cNvPr>
          <p:cNvSpPr/>
          <p:nvPr/>
        </p:nvSpPr>
        <p:spPr>
          <a:xfrm>
            <a:off x="1528881" y="764770"/>
            <a:ext cx="4287918" cy="4831226"/>
          </a:xfrm>
          <a:prstGeom prst="roundRect">
            <a:avLst/>
          </a:prstGeom>
          <a:solidFill>
            <a:schemeClr val="bg2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53">
            <a:extLst>
              <a:ext uri="{FF2B5EF4-FFF2-40B4-BE49-F238E27FC236}">
                <a16:creationId xmlns:a16="http://schemas.microsoft.com/office/drawing/2014/main" id="{230A0B43-BACC-B246-B6B4-333A5028E5C2}"/>
              </a:ext>
            </a:extLst>
          </p:cNvPr>
          <p:cNvSpPr/>
          <p:nvPr/>
        </p:nvSpPr>
        <p:spPr>
          <a:xfrm>
            <a:off x="6635089" y="1168269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53">
            <a:extLst>
              <a:ext uri="{FF2B5EF4-FFF2-40B4-BE49-F238E27FC236}">
                <a16:creationId xmlns:a16="http://schemas.microsoft.com/office/drawing/2014/main" id="{E2577D53-1BCF-8D4E-9CDC-E15049FC6E8B}"/>
              </a:ext>
            </a:extLst>
          </p:cNvPr>
          <p:cNvSpPr/>
          <p:nvPr/>
        </p:nvSpPr>
        <p:spPr>
          <a:xfrm>
            <a:off x="6635089" y="2686471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53">
            <a:extLst>
              <a:ext uri="{FF2B5EF4-FFF2-40B4-BE49-F238E27FC236}">
                <a16:creationId xmlns:a16="http://schemas.microsoft.com/office/drawing/2014/main" id="{7FA252E4-A399-9046-AAF8-D20A5A1B40BA}"/>
              </a:ext>
            </a:extLst>
          </p:cNvPr>
          <p:cNvSpPr/>
          <p:nvPr/>
        </p:nvSpPr>
        <p:spPr>
          <a:xfrm>
            <a:off x="6635089" y="4204673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527B8A51-D592-F74F-B1BD-129D9113FB0C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8153400" y="1681124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313FEF3B-D231-B64E-8A63-CDB88424A343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8153400" y="3197690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B84CCF97-9BD2-0042-AE04-66C9D408EDF3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8153400" y="4680802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Freeform 5">
            <a:extLst>
              <a:ext uri="{FF2B5EF4-FFF2-40B4-BE49-F238E27FC236}">
                <a16:creationId xmlns:a16="http://schemas.microsoft.com/office/drawing/2014/main" id="{9668D26C-5E7D-A842-AA9A-4B0806BE5C9B}"/>
              </a:ext>
            </a:extLst>
          </p:cNvPr>
          <p:cNvSpPr>
            <a:spLocks noEditPoints="1"/>
          </p:cNvSpPr>
          <p:nvPr/>
        </p:nvSpPr>
        <p:spPr bwMode="auto">
          <a:xfrm>
            <a:off x="7001172" y="1459997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5" name="Freeform 5">
            <a:extLst>
              <a:ext uri="{FF2B5EF4-FFF2-40B4-BE49-F238E27FC236}">
                <a16:creationId xmlns:a16="http://schemas.microsoft.com/office/drawing/2014/main" id="{1DA6C3F2-189B-8049-A301-54CDD51F893A}"/>
              </a:ext>
            </a:extLst>
          </p:cNvPr>
          <p:cNvSpPr>
            <a:spLocks noEditPoints="1"/>
          </p:cNvSpPr>
          <p:nvPr/>
        </p:nvSpPr>
        <p:spPr bwMode="auto">
          <a:xfrm>
            <a:off x="7001172" y="2976563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3E9A5A33-BED3-1A4C-9975-1044E55B7AF5}"/>
              </a:ext>
            </a:extLst>
          </p:cNvPr>
          <p:cNvSpPr>
            <a:spLocks noEditPoints="1"/>
          </p:cNvSpPr>
          <p:nvPr/>
        </p:nvSpPr>
        <p:spPr bwMode="auto">
          <a:xfrm>
            <a:off x="7001172" y="4481978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A4729C87-2B7B-194D-A852-31328240F2D9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2166525" y="2518505"/>
            <a:ext cx="2113216" cy="1490740"/>
          </a:xfrm>
        </p:spPr>
        <p:txBody>
          <a:bodyPr>
            <a:normAutofit/>
          </a:bodyPr>
          <a:lstStyle>
            <a:lvl1pPr marL="0" indent="0" algn="l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F0DF157D-82F8-334D-A803-338A1BCF9832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2156874" y="1438717"/>
            <a:ext cx="2122867" cy="884360"/>
          </a:xfrm>
        </p:spPr>
        <p:txBody>
          <a:bodyPr anchor="b">
            <a:noAutofit/>
          </a:bodyPr>
          <a:lstStyle>
            <a:lvl1pPr marL="0" indent="0" algn="l">
              <a:buNone/>
              <a:defRPr sz="30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348BA459-D587-7D47-B858-C05232FAB0C1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8153400" y="125926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Text Placeholder 3">
            <a:extLst>
              <a:ext uri="{FF2B5EF4-FFF2-40B4-BE49-F238E27FC236}">
                <a16:creationId xmlns:a16="http://schemas.microsoft.com/office/drawing/2014/main" id="{B30C369B-C957-2740-AB9D-0E1C1032AE04}"/>
              </a:ext>
            </a:extLst>
          </p:cNvPr>
          <p:cNvSpPr>
            <a:spLocks noGrp="1"/>
          </p:cNvSpPr>
          <p:nvPr>
            <p:ph type="body" sz="half" idx="19"/>
          </p:nvPr>
        </p:nvSpPr>
        <p:spPr>
          <a:xfrm>
            <a:off x="8153400" y="277406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3" name="Text Placeholder 3">
            <a:extLst>
              <a:ext uri="{FF2B5EF4-FFF2-40B4-BE49-F238E27FC236}">
                <a16:creationId xmlns:a16="http://schemas.microsoft.com/office/drawing/2014/main" id="{9E2A875B-6447-564D-80A5-AFB638742F73}"/>
              </a:ext>
            </a:extLst>
          </p:cNvPr>
          <p:cNvSpPr>
            <a:spLocks noGrp="1"/>
          </p:cNvSpPr>
          <p:nvPr>
            <p:ph type="body" sz="half" idx="20"/>
          </p:nvPr>
        </p:nvSpPr>
        <p:spPr>
          <a:xfrm>
            <a:off x="8153400" y="425117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559779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3. Title/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>
            <a:extLst>
              <a:ext uri="{FF2B5EF4-FFF2-40B4-BE49-F238E27FC236}">
                <a16:creationId xmlns:a16="http://schemas.microsoft.com/office/drawing/2014/main" id="{6E5B4A1C-24CC-CF4D-9D47-04A8DE6D2E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530" y="-559076"/>
            <a:ext cx="11310938" cy="43434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99AC1B6-A8D5-FA4C-A346-56656AF357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35344"/>
            <a:ext cx="9144000" cy="794195"/>
          </a:xfrm>
        </p:spPr>
        <p:txBody>
          <a:bodyPr anchor="b">
            <a:normAutofit/>
          </a:bodyPr>
          <a:lstStyle>
            <a:lvl1pPr algn="ctr">
              <a:defRPr sz="30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027A6F4-00D2-B84B-8AE8-2E399317F8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601119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0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CA82-45B8-BA45-B289-0DE72921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A7CC9-82CA-4122-90AF-38A5901D94E5}" type="datetime1">
              <a:rPr lang="en-US" smtClean="0"/>
              <a:t>7/13/2022</a:t>
            </a:fld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F5CF-8750-5241-A3FD-B0701E97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182229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ans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173AAF77-0F10-1247-97C3-EB14A2E453D7}"/>
              </a:ext>
            </a:extLst>
          </p:cNvPr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589" y="0"/>
            <a:ext cx="12195589" cy="68580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CA82-45B8-BA45-B289-0DE72921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BF4E5-B427-4241-A425-17722E4AC9D1}" type="datetime1">
              <a:rPr lang="en-US" smtClean="0"/>
              <a:t>7/13/2022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1B975F-673B-D04E-862C-0BB78EF29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©2022 InterDigital, Inc. All Rights Reserved.</a:t>
            </a:r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F5CF-8750-5241-A3FD-B0701E97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2DBC3F0-28D7-4F4A-A22F-774CC40F6E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21500" y="2810322"/>
            <a:ext cx="9949000" cy="757824"/>
          </a:xfrm>
        </p:spPr>
        <p:txBody>
          <a:bodyPr>
            <a:normAutofit/>
          </a:bodyPr>
          <a:lstStyle>
            <a:lvl1pPr marL="0" indent="0" algn="ctr">
              <a:buNone/>
              <a:defRPr sz="40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Transition Slide - Title Goes Here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3350C85-E158-D94A-9462-D41B71E32AE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21500" y="3504853"/>
            <a:ext cx="9949000" cy="365125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Subtitle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23999951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163FA9D-EA38-004D-B079-53C9937C15EF}"/>
              </a:ext>
            </a:extLst>
          </p:cNvPr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72" y="-1724"/>
            <a:ext cx="12188952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6A11451-C914-A24D-873A-1E2F49FD44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6D6020EE-FF6D-8144-9DFA-BA7B12FC3108}"/>
              </a:ext>
            </a:extLst>
          </p:cNvPr>
          <p:cNvSpPr txBox="1">
            <a:spLocks/>
          </p:cNvSpPr>
          <p:nvPr/>
        </p:nvSpPr>
        <p:spPr>
          <a:xfrm>
            <a:off x="595531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dirty="0"/>
              <a:t>©2022 InterDigital, Inc. All Rights Reserved.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8158D83-F9E1-2A4B-827B-8F8C0DE59FC6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35" y="488410"/>
            <a:ext cx="1771469" cy="35733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056188C-6750-EF4F-B069-6FF2743E6765}"/>
              </a:ext>
            </a:extLst>
          </p:cNvPr>
          <p:cNvSpPr txBox="1"/>
          <p:nvPr/>
        </p:nvSpPr>
        <p:spPr>
          <a:xfrm>
            <a:off x="619035" y="1871331"/>
            <a:ext cx="9696893" cy="378565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en-US" sz="6000" b="1" dirty="0">
                <a:solidFill>
                  <a:schemeClr val="bg1"/>
                </a:solidFill>
              </a:rPr>
              <a:t>We invent the technologies that </a:t>
            </a:r>
          </a:p>
          <a:p>
            <a:pPr algn="l"/>
            <a:r>
              <a:rPr lang="en-US" sz="6000" b="1" dirty="0">
                <a:solidFill>
                  <a:schemeClr val="bg1"/>
                </a:solidFill>
              </a:rPr>
              <a:t>make life boundless.</a:t>
            </a:r>
            <a:br>
              <a:rPr lang="en-US" sz="6000" b="1" dirty="0">
                <a:solidFill>
                  <a:schemeClr val="bg1"/>
                </a:solidFill>
              </a:rPr>
            </a:br>
            <a:endParaRPr lang="en-US" sz="6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96986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. Title &amp; Content - Center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E30A2-C85F-4E8C-ABCD-B10B2A8CBDB0}" type="datetime1">
              <a:rPr lang="en-US" smtClean="0"/>
              <a:t>7/13/2022</a:t>
            </a:fld>
            <a:endParaRPr lang="fr-FR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©2022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C2A4571-9977-534B-888B-E29112C6FDB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1819275"/>
            <a:ext cx="11231880" cy="44418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66472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. Title and Content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4A58AC-A91A-5043-9E58-7E1A7CCA7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E6E9EE-213F-B643-B3D1-BB1610F920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359" y="1825625"/>
            <a:ext cx="1123187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21DF21-E05C-3E4B-BB4D-A9CA879F1E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BB478-D3F6-407D-A907-69ECEF7A7D10}" type="datetime1">
              <a:rPr lang="en-US" smtClean="0"/>
              <a:t>7/13/2022</a:t>
            </a:fld>
            <a:endParaRPr lang="fr-FR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A7266C-F013-D942-99C4-A831DA9FB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©2022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06D246-E908-E747-A644-AC7F3C5F3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340286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. Title Only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A528F-269E-4E1F-BFFF-AC668EA56053}" type="datetime1">
              <a:rPr lang="en-US" smtClean="0"/>
              <a:t>7/13/2022</a:t>
            </a:fld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018810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. Title Only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E25F1-CB05-44A1-ACEA-1EF86E78691E}" type="datetime1">
              <a:rPr lang="en-US" smtClean="0"/>
              <a:t>7/13/2022</a:t>
            </a:fld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655401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.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3A43D5-4E3B-7F49-A6EF-95D9F0BADB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1F90B9-18F5-674C-ABE7-DE6F7EA7CB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E061EB-3DE1-014F-983F-9C1017B6AA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C77BC6D-C1FB-3B42-8876-8C208D904F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77A61F4-ED00-2845-8EEA-17E8E675118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C57D5D1-D827-604E-93E6-2206CD308B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3296-3D15-4907-8712-688ED283E5A1}" type="datetime1">
              <a:rPr lang="en-US" smtClean="0"/>
              <a:t>7/13/2022</a:t>
            </a:fld>
            <a:endParaRPr lang="fr-F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3E229BC-33ED-9846-99A6-B5BE08E2D1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7401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6.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A9B2FC-9583-5B44-BE9E-9DE606F29A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5500" y="32067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BE812-F608-944E-A4FE-F2D0043EB37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898FEC1-90A3-C34C-9BEC-29B6A76E09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FE9B32-2195-D341-8BF6-B85E01EBDC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47F1D-4859-4C57-A032-21EE7A9FB92A}" type="datetime1">
              <a:rPr lang="en-US" smtClean="0"/>
              <a:t>7/13/2022</a:t>
            </a:fld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51141B-2DD9-AB45-B94C-BA14277DD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12914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EB088DB-E9A1-4947-B778-1AD4E3C780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214823-1E55-A44E-9CA0-F56607FA5C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736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560A75-EAD2-5E4F-9ED6-6089C157F7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29420" y="6356350"/>
            <a:ext cx="1308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6570795A-8DFD-47A8-B2EE-E3360021C2B6}" type="datetime1">
              <a:rPr lang="en-US" smtClean="0"/>
              <a:t>7/13/2022</a:t>
            </a:fld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E07094-71A7-A443-95D4-1FE0802031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82960" y="6356350"/>
            <a:ext cx="7162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DC34B36-BB75-BD44-A6F2-AEC6244952C8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720" y="6434137"/>
            <a:ext cx="1301750" cy="20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0774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2ED5DC-9CFB-4955-9CD6-0CC2886690B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fr-FR" sz="4800" dirty="0"/>
              <a:t>JVET-AA0083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D56F4E5-4107-4C89-A768-724ECE7F7B9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5531" y="3715035"/>
            <a:ext cx="10387428" cy="1647077"/>
          </a:xfrm>
        </p:spPr>
        <p:txBody>
          <a:bodyPr>
            <a:normAutofit fontScale="70000" lnSpcReduction="20000"/>
          </a:bodyPr>
          <a:lstStyle/>
          <a:p>
            <a:pPr algn="ctr">
              <a:lnSpc>
                <a:spcPct val="120000"/>
              </a:lnSpc>
              <a:spcAft>
                <a:spcPts val="600"/>
              </a:spcAft>
            </a:pPr>
            <a:r>
              <a:rPr lang="en-US" sz="4600" dirty="0"/>
              <a:t>AHG9: NNR post-filter SEI message extension for flexible decoding capabilities</a:t>
            </a:r>
          </a:p>
          <a:p>
            <a:pPr algn="ctr">
              <a:lnSpc>
                <a:spcPct val="120000"/>
              </a:lnSpc>
              <a:spcAft>
                <a:spcPts val="600"/>
              </a:spcAft>
            </a:pPr>
            <a:r>
              <a:rPr lang="en-CA" sz="2600" dirty="0"/>
              <a:t>F. Galpin, P. </a:t>
            </a:r>
            <a:r>
              <a:rPr lang="en-CA" sz="2600" dirty="0" err="1"/>
              <a:t>Bordes</a:t>
            </a:r>
            <a:r>
              <a:rPr lang="en-CA" sz="2600" dirty="0"/>
              <a:t>, T. Dumas, E. François</a:t>
            </a:r>
          </a:p>
        </p:txBody>
      </p:sp>
    </p:spTree>
    <p:extLst>
      <p:ext uri="{BB962C8B-B14F-4D97-AF65-F5344CB8AC3E}">
        <p14:creationId xmlns:p14="http://schemas.microsoft.com/office/powerpoint/2010/main" val="15308774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3BE52DA-9797-4355-92A7-BFA776771374}"/>
              </a:ext>
            </a:extLst>
          </p:cNvPr>
          <p:cNvSpPr txBox="1"/>
          <p:nvPr/>
        </p:nvSpPr>
        <p:spPr>
          <a:xfrm>
            <a:off x="0" y="600015"/>
            <a:ext cx="12192000" cy="8343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endParaRPr lang="en-US" sz="20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03531D-6D3B-4625-AF9F-D2C39ADA2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4400" dirty="0"/>
              <a:t>Problem statement</a:t>
            </a:r>
            <a:r>
              <a:rPr lang="en-US" sz="4400" b="0" dirty="0"/>
              <a:t>		</a:t>
            </a:r>
            <a:endParaRPr lang="fr-FR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9C29D4F-2421-41CA-B0FC-B099112904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E30A2-C85F-4E8C-ABCD-B10B2A8CBDB0}" type="datetime1">
              <a:rPr lang="en-US" smtClean="0"/>
              <a:t>7/13/2022</a:t>
            </a:fld>
            <a:endParaRPr lang="fr-FR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6FCAB99-F8E7-4253-A763-B2C172B466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2</a:t>
            </a:fld>
            <a:endParaRPr lang="fr-FR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B4EA399-4734-45F9-B4A6-86FC4F2F50D0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lvl="0" indent="0" algn="just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000" dirty="0"/>
              <a:t>The contribution JVET-Z0244 proposes an NNR post-filter SEI message, adopted into a VSEI amendment working draft. </a:t>
            </a:r>
          </a:p>
          <a:p>
            <a:pPr marL="0" lvl="0" indent="0" algn="just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000" dirty="0"/>
              <a:t>The proposed SEI message allows transmission of NN model as well as information on how to use this model for post-filtering.</a:t>
            </a:r>
          </a:p>
          <a:p>
            <a:pPr marL="0" lvl="0" indent="0" algn="just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sz="2000" dirty="0"/>
          </a:p>
          <a:p>
            <a:pPr marL="0" lvl="0" indent="0" algn="just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000" dirty="0"/>
              <a:t>However, the current syntax restricts the strategies of an AI accelerator to perform the model inference.</a:t>
            </a:r>
          </a:p>
          <a:p>
            <a:pPr marL="0" lvl="0" indent="0" algn="just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000" dirty="0"/>
              <a:t>As in traditional decoding, several strategies can be applied for inference, depending on the available computing resources, working memory available etc.</a:t>
            </a:r>
          </a:p>
          <a:p>
            <a:pPr marL="0" indent="0" algn="just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000" dirty="0"/>
              <a:t>It is proposed to add some syntax elements to increase the freedom of an AI accelerator to perform the inference.</a:t>
            </a:r>
          </a:p>
        </p:txBody>
      </p:sp>
    </p:spTree>
    <p:extLst>
      <p:ext uri="{BB962C8B-B14F-4D97-AF65-F5344CB8AC3E}">
        <p14:creationId xmlns:p14="http://schemas.microsoft.com/office/powerpoint/2010/main" val="4954469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3BE52DA-9797-4355-92A7-BFA776771374}"/>
              </a:ext>
            </a:extLst>
          </p:cNvPr>
          <p:cNvSpPr txBox="1"/>
          <p:nvPr/>
        </p:nvSpPr>
        <p:spPr>
          <a:xfrm>
            <a:off x="0" y="600015"/>
            <a:ext cx="12192000" cy="8343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endParaRPr lang="en-US" sz="20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03531D-6D3B-4625-AF9F-D2C39ADA2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4400" dirty="0"/>
              <a:t>Example of flexibility</a:t>
            </a:r>
            <a:endParaRPr lang="fr-FR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9C29D4F-2421-41CA-B0FC-B099112904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E30A2-C85F-4E8C-ABCD-B10B2A8CBDB0}" type="datetime1">
              <a:rPr lang="en-US" smtClean="0"/>
              <a:t>7/13/2022</a:t>
            </a:fld>
            <a:endParaRPr lang="fr-FR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6FCAB99-F8E7-4253-A763-B2C172B466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3</a:t>
            </a:fld>
            <a:endParaRPr lang="fr-FR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B4EA399-4734-45F9-B4A6-86FC4F2F50D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535628" y="1467985"/>
            <a:ext cx="4630971" cy="4632030"/>
          </a:xfrm>
        </p:spPr>
        <p:txBody>
          <a:bodyPr>
            <a:normAutofit/>
          </a:bodyPr>
          <a:lstStyle/>
          <a:p>
            <a:pPr marL="0" lvl="0" indent="0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000" dirty="0"/>
              <a:t>Assuming a block-based processing, or frame-based processing, an AI accelerator might want to process the inputs into </a:t>
            </a:r>
            <a:r>
              <a:rPr lang="en-US" sz="2000" b="1" dirty="0"/>
              <a:t>smaller sub-blocks </a:t>
            </a:r>
            <a:r>
              <a:rPr lang="en-US" sz="2000" dirty="0"/>
              <a:t>because of working memory limitation.</a:t>
            </a:r>
          </a:p>
          <a:p>
            <a:pPr marL="0" lvl="0" indent="0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sz="2000" dirty="0"/>
          </a:p>
          <a:p>
            <a:pPr marL="0" lvl="0" indent="0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000" dirty="0"/>
              <a:t>An AI accelerator might also want to process </a:t>
            </a:r>
            <a:r>
              <a:rPr lang="en-US" sz="2000" b="1" dirty="0"/>
              <a:t>bigger inputs </a:t>
            </a:r>
            <a:r>
              <a:rPr lang="en-US" sz="2000" dirty="0"/>
              <a:t>because of clock speed limitation. </a:t>
            </a:r>
          </a:p>
        </p:txBody>
      </p:sp>
      <p:sp>
        <p:nvSpPr>
          <p:cNvPr id="9" name="Content Placeholder 5">
            <a:extLst>
              <a:ext uri="{FF2B5EF4-FFF2-40B4-BE49-F238E27FC236}">
                <a16:creationId xmlns:a16="http://schemas.microsoft.com/office/drawing/2014/main" id="{54A337A1-1CF2-48BB-87AF-16F96E68E22D}"/>
              </a:ext>
            </a:extLst>
          </p:cNvPr>
          <p:cNvSpPr txBox="1">
            <a:spLocks/>
          </p:cNvSpPr>
          <p:nvPr/>
        </p:nvSpPr>
        <p:spPr>
          <a:xfrm>
            <a:off x="1465029" y="4925975"/>
            <a:ext cx="4630971" cy="5255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hangingPunct="0">
              <a:spcBef>
                <a:spcPts val="68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000" dirty="0"/>
              <a:t>Example on EE1-1.7 model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739A6E7-20B7-4435-A3DA-DE03716A41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00" y="1669243"/>
            <a:ext cx="7422043" cy="321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41779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3BE52DA-9797-4355-92A7-BFA776771374}"/>
              </a:ext>
            </a:extLst>
          </p:cNvPr>
          <p:cNvSpPr txBox="1"/>
          <p:nvPr/>
        </p:nvSpPr>
        <p:spPr>
          <a:xfrm>
            <a:off x="0" y="600015"/>
            <a:ext cx="12192000" cy="8343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endParaRPr lang="en-US" sz="20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03531D-6D3B-4625-AF9F-D2C39ADA2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4400" dirty="0"/>
              <a:t>Goal</a:t>
            </a:r>
            <a:endParaRPr lang="fr-FR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9C29D4F-2421-41CA-B0FC-B099112904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E30A2-C85F-4E8C-ABCD-B10B2A8CBDB0}" type="datetime1">
              <a:rPr lang="en-US" smtClean="0"/>
              <a:t>7/13/2022</a:t>
            </a:fld>
            <a:endParaRPr lang="fr-FR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6FCAB99-F8E7-4253-A763-B2C172B466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4</a:t>
            </a:fld>
            <a:endParaRPr lang="fr-FR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B4EA399-4734-45F9-B4A6-86FC4F2F50D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13064" y="1534030"/>
            <a:ext cx="11953536" cy="4632030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lvl="0" indent="0" hangingPunct="0">
              <a:lnSpc>
                <a:spcPct val="110000"/>
              </a:lnSpc>
              <a:spcBef>
                <a:spcPts val="0"/>
              </a:spcBef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800" dirty="0"/>
              <a:t>We propose signaling additional information such as an AI accelerator can obtain </a:t>
            </a:r>
            <a:r>
              <a:rPr lang="en-US" sz="1800" b="1" dirty="0"/>
              <a:t>the same results </a:t>
            </a:r>
            <a:r>
              <a:rPr lang="en-US" sz="1800" dirty="0"/>
              <a:t>using different inference strategies (for example larger or smaller inputs processing).</a:t>
            </a:r>
          </a:p>
          <a:p>
            <a:pPr marL="0" lvl="0" indent="0" hangingPunct="0">
              <a:lnSpc>
                <a:spcPct val="110000"/>
              </a:lnSpc>
              <a:spcBef>
                <a:spcPts val="0"/>
              </a:spcBef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sz="1800" dirty="0"/>
          </a:p>
          <a:p>
            <a:pPr marL="0" lvl="0" indent="0" hangingPunct="0">
              <a:lnSpc>
                <a:spcPct val="110000"/>
              </a:lnSpc>
              <a:spcBef>
                <a:spcPts val="0"/>
              </a:spcBef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800" dirty="0"/>
              <a:t>These capabilities depend on the model properties and are not easily deducible at decoder side.</a:t>
            </a:r>
          </a:p>
          <a:p>
            <a:pPr marL="0" lvl="0" indent="0" hangingPunct="0">
              <a:lnSpc>
                <a:spcPct val="110000"/>
              </a:lnSpc>
              <a:spcBef>
                <a:spcPts val="0"/>
              </a:spcBef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800" dirty="0"/>
              <a:t>Typically, the capabilities depend on many factors:</a:t>
            </a:r>
          </a:p>
          <a:p>
            <a:pPr lvl="0" hangingPunct="0">
              <a:lnSpc>
                <a:spcPct val="110000"/>
              </a:lnSpc>
              <a:spcBef>
                <a:spcPts val="0"/>
              </a:spcBef>
              <a:buFontTx/>
              <a:buChar char="-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200" dirty="0"/>
              <a:t>Receptive field size</a:t>
            </a:r>
          </a:p>
          <a:p>
            <a:pPr lvl="0" hangingPunct="0">
              <a:lnSpc>
                <a:spcPct val="110000"/>
              </a:lnSpc>
              <a:spcBef>
                <a:spcPts val="0"/>
              </a:spcBef>
              <a:buFontTx/>
              <a:buChar char="-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200" dirty="0"/>
              <a:t>Padding strategy in the layer</a:t>
            </a:r>
          </a:p>
          <a:p>
            <a:pPr lvl="0" hangingPunct="0">
              <a:lnSpc>
                <a:spcPct val="110000"/>
              </a:lnSpc>
              <a:spcBef>
                <a:spcPts val="0"/>
              </a:spcBef>
              <a:buFontTx/>
              <a:buChar char="-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200" dirty="0"/>
              <a:t>Stride/subsampling layers</a:t>
            </a:r>
          </a:p>
          <a:p>
            <a:pPr lvl="0" hangingPunct="0">
              <a:lnSpc>
                <a:spcPct val="110000"/>
              </a:lnSpc>
              <a:spcBef>
                <a:spcPts val="0"/>
              </a:spcBef>
              <a:buFontTx/>
              <a:buChar char="-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200" dirty="0" err="1"/>
              <a:t>Upsampling</a:t>
            </a:r>
            <a:r>
              <a:rPr lang="en-US" sz="1200" dirty="0"/>
              <a:t>/shuffling layers</a:t>
            </a:r>
          </a:p>
          <a:p>
            <a:pPr lvl="0" hangingPunct="0">
              <a:lnSpc>
                <a:spcPct val="110000"/>
              </a:lnSpc>
              <a:spcBef>
                <a:spcPts val="0"/>
              </a:spcBef>
              <a:buFontTx/>
              <a:buChar char="-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200" dirty="0"/>
              <a:t>Kernel size</a:t>
            </a:r>
          </a:p>
          <a:p>
            <a:pPr lvl="0" hangingPunct="0">
              <a:lnSpc>
                <a:spcPct val="110000"/>
              </a:lnSpc>
              <a:spcBef>
                <a:spcPts val="0"/>
              </a:spcBef>
              <a:buFontTx/>
              <a:buChar char="-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200" dirty="0"/>
              <a:t>Input size</a:t>
            </a:r>
          </a:p>
          <a:p>
            <a:pPr lvl="0" hangingPunct="0">
              <a:lnSpc>
                <a:spcPct val="110000"/>
              </a:lnSpc>
              <a:spcBef>
                <a:spcPts val="0"/>
              </a:spcBef>
              <a:buFontTx/>
              <a:buChar char="-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200" dirty="0"/>
              <a:t>Etc.</a:t>
            </a:r>
          </a:p>
          <a:p>
            <a:pPr marL="0" lvl="0" indent="0" hangingPunct="0">
              <a:lnSpc>
                <a:spcPct val="110000"/>
              </a:lnSpc>
              <a:spcBef>
                <a:spcPts val="0"/>
              </a:spcBef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sz="1800" dirty="0"/>
          </a:p>
          <a:p>
            <a:pPr marL="0" lvl="0" indent="0" hangingPunct="0">
              <a:lnSpc>
                <a:spcPct val="110000"/>
              </a:lnSpc>
              <a:spcBef>
                <a:spcPts val="0"/>
              </a:spcBef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800" dirty="0"/>
              <a:t>Examples of such properties are detailed in the contribution</a:t>
            </a:r>
            <a:r>
              <a:rPr lang="en-US" sz="1800"/>
              <a:t>. </a:t>
            </a:r>
          </a:p>
          <a:p>
            <a:pPr marL="0" lvl="0" indent="0" hangingPunct="0">
              <a:lnSpc>
                <a:spcPct val="110000"/>
              </a:lnSpc>
              <a:spcBef>
                <a:spcPts val="0"/>
              </a:spcBef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sz="1800" dirty="0"/>
          </a:p>
          <a:p>
            <a:pPr marL="0" indent="0" hangingPunct="0">
              <a:lnSpc>
                <a:spcPct val="110000"/>
              </a:lnSpc>
              <a:spcBef>
                <a:spcPts val="0"/>
              </a:spcBef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800" dirty="0"/>
              <a:t>Samples </a:t>
            </a:r>
            <a:r>
              <a:rPr lang="en-US" sz="1800" dirty="0" err="1"/>
              <a:t>PyTorch</a:t>
            </a:r>
            <a:r>
              <a:rPr lang="en-US" sz="1800" dirty="0"/>
              <a:t> models are also provided to demonstrate that different inference strategies can yield to different results without additional information on the model properties.</a:t>
            </a:r>
          </a:p>
          <a:p>
            <a:pPr marL="0" lvl="0" indent="0" hangingPunct="0">
              <a:lnSpc>
                <a:spcPct val="110000"/>
              </a:lnSpc>
              <a:spcBef>
                <a:spcPts val="0"/>
              </a:spcBef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0143436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3BE52DA-9797-4355-92A7-BFA776771374}"/>
              </a:ext>
            </a:extLst>
          </p:cNvPr>
          <p:cNvSpPr txBox="1"/>
          <p:nvPr/>
        </p:nvSpPr>
        <p:spPr>
          <a:xfrm>
            <a:off x="0" y="600015"/>
            <a:ext cx="12192000" cy="8343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endParaRPr lang="en-US" sz="20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03531D-6D3B-4625-AF9F-D2C39ADA2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4400" dirty="0"/>
              <a:t>Parameters needed</a:t>
            </a:r>
            <a:endParaRPr lang="fr-FR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9C29D4F-2421-41CA-B0FC-B099112904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E30A2-C85F-4E8C-ABCD-B10B2A8CBDB0}" type="datetime1">
              <a:rPr lang="en-US" smtClean="0"/>
              <a:t>7/13/2022</a:t>
            </a:fld>
            <a:endParaRPr lang="fr-FR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6FCAB99-F8E7-4253-A763-B2C172B466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5</a:t>
            </a:fld>
            <a:endParaRPr lang="fr-FR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B4EA399-4734-45F9-B4A6-86FC4F2F50D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112024" y="1534030"/>
            <a:ext cx="7054576" cy="4632030"/>
          </a:xfrm>
        </p:spPr>
        <p:txBody>
          <a:bodyPr>
            <a:normAutofit/>
          </a:bodyPr>
          <a:lstStyle/>
          <a:p>
            <a:pPr marL="0" lvl="0" indent="0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000" dirty="0"/>
              <a:t>The capability to perform subblock/superblock inference depends on the model properties.</a:t>
            </a:r>
          </a:p>
          <a:p>
            <a:pPr marL="0" lvl="0" indent="0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000" b="1" dirty="0"/>
              <a:t>Propose additional flags </a:t>
            </a:r>
            <a:r>
              <a:rPr lang="en-US" sz="2000" dirty="0"/>
              <a:t>signaling these capabilities. The </a:t>
            </a:r>
            <a:r>
              <a:rPr lang="en-US" sz="2000" b="1" dirty="0"/>
              <a:t>receptive field </a:t>
            </a:r>
            <a:r>
              <a:rPr lang="en-US" sz="2000" dirty="0"/>
              <a:t>value</a:t>
            </a:r>
            <a:r>
              <a:rPr lang="en-US" sz="2000" b="1" dirty="0"/>
              <a:t> </a:t>
            </a:r>
            <a:r>
              <a:rPr lang="en-US" sz="2000" dirty="0"/>
              <a:t>of the model also needs to be signaled to adapt the processing.</a:t>
            </a:r>
          </a:p>
          <a:p>
            <a:pPr marL="0" lvl="0" indent="0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sz="2000" dirty="0"/>
          </a:p>
          <a:p>
            <a:pPr marL="0" lvl="0" indent="0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000" dirty="0"/>
              <a:t>Additionally, for subblocks processing</a:t>
            </a:r>
            <a:r>
              <a:rPr lang="en-US" sz="2000" b="1" dirty="0"/>
              <a:t> an offset on the margins</a:t>
            </a:r>
            <a:r>
              <a:rPr lang="en-US" sz="2000" dirty="0"/>
              <a:t> around the block might be needed.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13C749A-EF40-4D46-A7DC-D4AEDC4FDF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497" y="1534030"/>
            <a:ext cx="4462659" cy="334089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022F68B-9F93-4829-AF92-18FFA5C9F370}"/>
              </a:ext>
            </a:extLst>
          </p:cNvPr>
          <p:cNvSpPr txBox="1"/>
          <p:nvPr/>
        </p:nvSpPr>
        <p:spPr>
          <a:xfrm>
            <a:off x="3440424" y="5940021"/>
            <a:ext cx="4611623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en-US"/>
              <a:t>Other cases detailed in JVET-AA0083</a:t>
            </a:r>
          </a:p>
        </p:txBody>
      </p:sp>
    </p:spTree>
    <p:extLst>
      <p:ext uri="{BB962C8B-B14F-4D97-AF65-F5344CB8AC3E}">
        <p14:creationId xmlns:p14="http://schemas.microsoft.com/office/powerpoint/2010/main" val="37282203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3BE52DA-9797-4355-92A7-BFA776771374}"/>
              </a:ext>
            </a:extLst>
          </p:cNvPr>
          <p:cNvSpPr txBox="1"/>
          <p:nvPr/>
        </p:nvSpPr>
        <p:spPr>
          <a:xfrm>
            <a:off x="0" y="600015"/>
            <a:ext cx="12192000" cy="8343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endParaRPr lang="en-US" sz="20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03531D-6D3B-4625-AF9F-D2C39ADA2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4400" dirty="0"/>
              <a:t>Proposed syntax</a:t>
            </a:r>
            <a:endParaRPr lang="fr-FR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9C29D4F-2421-41CA-B0FC-B099112904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E30A2-C85F-4E8C-ABCD-B10B2A8CBDB0}" type="datetime1">
              <a:rPr lang="en-US" smtClean="0"/>
              <a:t>7/13/2022</a:t>
            </a:fld>
            <a:endParaRPr lang="fr-FR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6FCAB99-F8E7-4253-A763-B2C172B466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6</a:t>
            </a:fld>
            <a:endParaRPr lang="fr-FR"/>
          </a:p>
        </p:txBody>
      </p:sp>
      <p:pic>
        <p:nvPicPr>
          <p:cNvPr id="11" name="Content Placeholder 10">
            <a:extLst>
              <a:ext uri="{FF2B5EF4-FFF2-40B4-BE49-F238E27FC236}">
                <a16:creationId xmlns:a16="http://schemas.microsoft.com/office/drawing/2014/main" id="{7CDBBC15-EDC3-4C83-AA31-8579CE2FBAFB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5616409" y="1596925"/>
            <a:ext cx="5743956" cy="4207764"/>
          </a:xfrm>
        </p:spPr>
      </p:pic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6E9D337C-E7FD-4733-B164-B21F5F01174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0321386"/>
              </p:ext>
            </p:extLst>
          </p:nvPr>
        </p:nvGraphicFramePr>
        <p:xfrm>
          <a:off x="235585" y="1596925"/>
          <a:ext cx="4913464" cy="3352800"/>
        </p:xfrm>
        <a:graphic>
          <a:graphicData uri="http://schemas.openxmlformats.org/drawingml/2006/table">
            <a:tbl>
              <a:tblPr firstRow="1" firstCol="1" bandRow="1"/>
              <a:tblGrid>
                <a:gridCol w="4363048">
                  <a:extLst>
                    <a:ext uri="{9D8B030D-6E8A-4147-A177-3AD203B41FA5}">
                      <a16:colId xmlns:a16="http://schemas.microsoft.com/office/drawing/2014/main" val="4188267416"/>
                    </a:ext>
                  </a:extLst>
                </a:gridCol>
                <a:gridCol w="550416">
                  <a:extLst>
                    <a:ext uri="{9D8B030D-6E8A-4147-A177-3AD203B41FA5}">
                      <a16:colId xmlns:a16="http://schemas.microsoft.com/office/drawing/2014/main" val="3593482831"/>
                    </a:ext>
                  </a:extLst>
                </a:gridCol>
              </a:tblGrid>
              <a:tr h="12954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05765" algn="l"/>
                          <a:tab pos="472440" algn="l"/>
                          <a:tab pos="548640" algn="l"/>
                          <a:tab pos="610870" algn="l"/>
                          <a:tab pos="756285" algn="l"/>
                          <a:tab pos="822960" algn="l"/>
                          <a:tab pos="960120" algn="l"/>
                          <a:tab pos="1008380" algn="l"/>
                          <a:tab pos="1097280" algn="l"/>
                          <a:tab pos="123444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		</a:t>
                      </a:r>
                      <a:r>
                        <a:rPr lang="en-GB" sz="11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nnpfc_patch_height_minus1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ue(v)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9699857"/>
                  </a:ext>
                </a:extLst>
              </a:tr>
              <a:tr h="12954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04190" algn="l"/>
                          <a:tab pos="548640" algn="l"/>
                          <a:tab pos="756285" algn="l"/>
                          <a:tab pos="822960" algn="l"/>
                          <a:tab pos="960120" algn="l"/>
                          <a:tab pos="1008380" algn="l"/>
                          <a:tab pos="1097280" algn="l"/>
                          <a:tab pos="1234440" algn="l"/>
                          <a:tab pos="1260475" algn="l"/>
                          <a:tab pos="1371600" algn="l"/>
                        </a:tabLs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		</a:t>
                      </a:r>
                      <a:r>
                        <a:rPr lang="en-GB" sz="11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nnpfc_overlap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ue(v)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9212509"/>
                  </a:ext>
                </a:extLst>
              </a:tr>
              <a:tr h="12954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04190" algn="l"/>
                          <a:tab pos="548640" algn="l"/>
                          <a:tab pos="756285" algn="l"/>
                          <a:tab pos="822960" algn="l"/>
                          <a:tab pos="960120" algn="l"/>
                          <a:tab pos="1008380" algn="l"/>
                          <a:tab pos="1097280" algn="l"/>
                          <a:tab pos="1234440" algn="l"/>
                          <a:tab pos="1260475" algn="l"/>
                          <a:tab pos="1371600" algn="l"/>
                        </a:tabLs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		</a:t>
                      </a:r>
                      <a:r>
                        <a:rPr lang="en-GB" sz="11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nnpfc_padding_type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ue(v)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8478954"/>
                  </a:ext>
                </a:extLst>
              </a:tr>
              <a:tr h="12954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04190" algn="l"/>
                          <a:tab pos="548640" algn="l"/>
                          <a:tab pos="756285" algn="l"/>
                          <a:tab pos="822960" algn="l"/>
                          <a:tab pos="960120" algn="l"/>
                          <a:tab pos="1008380" algn="l"/>
                          <a:tab pos="1097280" algn="l"/>
                          <a:tab pos="1234440" algn="l"/>
                          <a:tab pos="1260475" algn="l"/>
                          <a:tab pos="1371600" algn="l"/>
                        </a:tabLst>
                      </a:pPr>
                      <a:r>
                        <a:rPr lang="en-GB" sz="11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           nnpfc_receptive_field_plus1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ue(v)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1772717"/>
                  </a:ext>
                </a:extLst>
              </a:tr>
              <a:tr h="12954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04190" algn="l"/>
                          <a:tab pos="548640" algn="l"/>
                          <a:tab pos="756285" algn="l"/>
                          <a:tab pos="822960" algn="l"/>
                          <a:tab pos="960120" algn="l"/>
                          <a:tab pos="1008380" algn="l"/>
                          <a:tab pos="1097280" algn="l"/>
                          <a:tab pos="1234440" algn="l"/>
                          <a:tab pos="1260475" algn="l"/>
                          <a:tab pos="1371600" algn="l"/>
                        </a:tabLst>
                      </a:pPr>
                      <a:r>
                        <a:rPr lang="en-GB" sz="11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          if (nnpfc_receptive_field_plus1&gt;0) {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6966333"/>
                  </a:ext>
                </a:extLst>
              </a:tr>
              <a:tr h="12954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04190" algn="l"/>
                          <a:tab pos="548640" algn="l"/>
                          <a:tab pos="756285" algn="l"/>
                          <a:tab pos="822960" algn="l"/>
                          <a:tab pos="960120" algn="l"/>
                          <a:tab pos="1008380" algn="l"/>
                          <a:tab pos="1097280" algn="l"/>
                          <a:tab pos="1234440" algn="l"/>
                          <a:tab pos="1260475" algn="l"/>
                          <a:tab pos="1371600" algn="l"/>
                        </a:tabLst>
                      </a:pPr>
                      <a:r>
                        <a:rPr lang="en-GB" sz="11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           nnpfc_superblock_possible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u(1)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5722458"/>
                  </a:ext>
                </a:extLst>
              </a:tr>
              <a:tr h="12954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04190" algn="l"/>
                          <a:tab pos="548640" algn="l"/>
                          <a:tab pos="756285" algn="l"/>
                          <a:tab pos="822960" algn="l"/>
                          <a:tab pos="960120" algn="l"/>
                          <a:tab pos="1008380" algn="l"/>
                          <a:tab pos="1097280" algn="l"/>
                          <a:tab pos="1234440" algn="l"/>
                          <a:tab pos="1260475" algn="l"/>
                          <a:tab pos="1371600" algn="l"/>
                        </a:tabLst>
                      </a:pPr>
                      <a:r>
                        <a:rPr lang="en-GB" sz="11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           nnpfc_subblock_possible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u(1)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3854231"/>
                  </a:ext>
                </a:extLst>
              </a:tr>
              <a:tr h="12954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04190" algn="l"/>
                          <a:tab pos="548640" algn="l"/>
                          <a:tab pos="756285" algn="l"/>
                          <a:tab pos="822960" algn="l"/>
                          <a:tab pos="960120" algn="l"/>
                          <a:tab pos="1008380" algn="l"/>
                          <a:tab pos="1097280" algn="l"/>
                          <a:tab pos="1234440" algn="l"/>
                          <a:tab pos="1260475" algn="l"/>
                          <a:tab pos="1371600" algn="l"/>
                        </a:tabLst>
                      </a:pPr>
                      <a:r>
                        <a:rPr lang="en-GB" sz="11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           if (nnpfc_subblock_possible) 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7086608"/>
                  </a:ext>
                </a:extLst>
              </a:tr>
              <a:tr h="12954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04190" algn="l"/>
                          <a:tab pos="548640" algn="l"/>
                          <a:tab pos="756285" algn="l"/>
                          <a:tab pos="822960" algn="l"/>
                          <a:tab pos="960120" algn="l"/>
                          <a:tab pos="1008380" algn="l"/>
                          <a:tab pos="1097280" algn="l"/>
                          <a:tab pos="1234440" algn="l"/>
                          <a:tab pos="1260475" algn="l"/>
                          <a:tab pos="1371600" algn="l"/>
                        </a:tabLst>
                      </a:pPr>
                      <a:r>
                        <a:rPr lang="en-GB" sz="11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                  nnpfc_nb subdivision_minus1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u(1)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77708121"/>
                  </a:ext>
                </a:extLst>
              </a:tr>
              <a:tr h="12954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04190" algn="l"/>
                          <a:tab pos="548640" algn="l"/>
                          <a:tab pos="756285" algn="l"/>
                          <a:tab pos="822960" algn="l"/>
                          <a:tab pos="960120" algn="l"/>
                          <a:tab pos="1008380" algn="l"/>
                          <a:tab pos="1097280" algn="l"/>
                          <a:tab pos="1234440" algn="l"/>
                          <a:tab pos="1260475" algn="l"/>
                          <a:tab pos="1371600" algn="l"/>
                        </a:tabLst>
                      </a:pPr>
                      <a:r>
                        <a:rPr lang="en-GB" sz="11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                  for(level=0;level&lt;nnpfc_nb subdivision_minus1+1;level++) {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4072029"/>
                  </a:ext>
                </a:extLst>
              </a:tr>
              <a:tr h="12954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04190" algn="l"/>
                          <a:tab pos="548640" algn="l"/>
                          <a:tab pos="756285" algn="l"/>
                          <a:tab pos="822960" algn="l"/>
                          <a:tab pos="960120" algn="l"/>
                          <a:tab pos="1008380" algn="l"/>
                          <a:tab pos="1097280" algn="l"/>
                          <a:tab pos="1234440" algn="l"/>
                          <a:tab pos="1260475" algn="l"/>
                          <a:tab pos="1371600" algn="l"/>
                        </a:tabLst>
                      </a:pPr>
                      <a:r>
                        <a:rPr lang="en-GB" sz="11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                       for(i=0;i&lt;pow(4, nnpfc_nb subdivision_minus1+1);i++) {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9900070"/>
                  </a:ext>
                </a:extLst>
              </a:tr>
              <a:tr h="12954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04190" algn="l"/>
                          <a:tab pos="548640" algn="l"/>
                          <a:tab pos="756285" algn="l"/>
                          <a:tab pos="822960" algn="l"/>
                          <a:tab pos="960120" algn="l"/>
                          <a:tab pos="1008380" algn="l"/>
                          <a:tab pos="1097280" algn="l"/>
                          <a:tab pos="1234440" algn="l"/>
                          <a:tab pos="1260475" algn="l"/>
                          <a:tab pos="1371600" algn="l"/>
                        </a:tabLst>
                      </a:pPr>
                      <a:r>
                        <a:rPr lang="en-GB" sz="11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                         nnpfc_subblock_dL[level][i]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e(v)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3148568"/>
                  </a:ext>
                </a:extLst>
              </a:tr>
              <a:tr h="12954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04190" algn="l"/>
                          <a:tab pos="548640" algn="l"/>
                          <a:tab pos="756285" algn="l"/>
                          <a:tab pos="822960" algn="l"/>
                          <a:tab pos="960120" algn="l"/>
                          <a:tab pos="1008380" algn="l"/>
                          <a:tab pos="1097280" algn="l"/>
                          <a:tab pos="1234440" algn="l"/>
                          <a:tab pos="1260475" algn="l"/>
                          <a:tab pos="1371600" algn="l"/>
                        </a:tabLst>
                      </a:pPr>
                      <a:r>
                        <a:rPr lang="en-GB" sz="11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                         nnpfc_subblock_dT[level][i]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e(v)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0835697"/>
                  </a:ext>
                </a:extLst>
              </a:tr>
              <a:tr h="12954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04190" algn="l"/>
                          <a:tab pos="548640" algn="l"/>
                          <a:tab pos="756285" algn="l"/>
                          <a:tab pos="822960" algn="l"/>
                          <a:tab pos="960120" algn="l"/>
                          <a:tab pos="1008380" algn="l"/>
                          <a:tab pos="1097280" algn="l"/>
                          <a:tab pos="1234440" algn="l"/>
                          <a:tab pos="1260475" algn="l"/>
                          <a:tab pos="1371600" algn="l"/>
                        </a:tabLst>
                      </a:pPr>
                      <a:r>
                        <a:rPr lang="en-GB" sz="11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                         nnpfc_subblock_dR[level][i]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e(v)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0006393"/>
                  </a:ext>
                </a:extLst>
              </a:tr>
              <a:tr h="12954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04190" algn="l"/>
                          <a:tab pos="548640" algn="l"/>
                          <a:tab pos="756285" algn="l"/>
                          <a:tab pos="822960" algn="l"/>
                          <a:tab pos="960120" algn="l"/>
                          <a:tab pos="1008380" algn="l"/>
                          <a:tab pos="1097280" algn="l"/>
                          <a:tab pos="1234440" algn="l"/>
                          <a:tab pos="1260475" algn="l"/>
                          <a:tab pos="1371600" algn="l"/>
                        </a:tabLst>
                      </a:pPr>
                      <a:r>
                        <a:rPr lang="en-GB" sz="11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                         nnpfc_subblock_dB[level][i]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e(v)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1952541"/>
                  </a:ext>
                </a:extLst>
              </a:tr>
              <a:tr h="12954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04190" algn="l"/>
                          <a:tab pos="548640" algn="l"/>
                          <a:tab pos="756285" algn="l"/>
                          <a:tab pos="822960" algn="l"/>
                          <a:tab pos="960120" algn="l"/>
                          <a:tab pos="1008380" algn="l"/>
                          <a:tab pos="1097280" algn="l"/>
                          <a:tab pos="1234440" algn="l"/>
                          <a:tab pos="1260475" algn="l"/>
                          <a:tab pos="1371600" algn="l"/>
                        </a:tabLst>
                      </a:pPr>
                      <a:r>
                        <a:rPr lang="en-GB" sz="11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                       }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0019212"/>
                  </a:ext>
                </a:extLst>
              </a:tr>
              <a:tr h="12954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04190" algn="l"/>
                          <a:tab pos="548640" algn="l"/>
                          <a:tab pos="756285" algn="l"/>
                          <a:tab pos="822960" algn="l"/>
                          <a:tab pos="960120" algn="l"/>
                          <a:tab pos="1008380" algn="l"/>
                          <a:tab pos="1097280" algn="l"/>
                          <a:tab pos="1234440" algn="l"/>
                          <a:tab pos="1260475" algn="l"/>
                          <a:tab pos="1371600" algn="l"/>
                        </a:tabLst>
                      </a:pPr>
                      <a:r>
                        <a:rPr lang="en-GB" sz="11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            }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3093450"/>
                  </a:ext>
                </a:extLst>
              </a:tr>
              <a:tr h="12954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04190" algn="l"/>
                          <a:tab pos="548640" algn="l"/>
                          <a:tab pos="756285" algn="l"/>
                          <a:tab pos="822960" algn="l"/>
                          <a:tab pos="960120" algn="l"/>
                          <a:tab pos="1008380" algn="l"/>
                          <a:tab pos="1097280" algn="l"/>
                          <a:tab pos="1234440" algn="l"/>
                          <a:tab pos="1260475" algn="l"/>
                          <a:tab pos="1371600" algn="l"/>
                        </a:tabLst>
                      </a:pPr>
                      <a:r>
                        <a:rPr lang="en-GB" sz="11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           }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8646991"/>
                  </a:ext>
                </a:extLst>
              </a:tr>
              <a:tr h="12954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04190" algn="l"/>
                          <a:tab pos="548640" algn="l"/>
                          <a:tab pos="756285" algn="l"/>
                          <a:tab pos="822960" algn="l"/>
                          <a:tab pos="960120" algn="l"/>
                          <a:tab pos="1008380" algn="l"/>
                          <a:tab pos="1097280" algn="l"/>
                          <a:tab pos="1234440" algn="l"/>
                          <a:tab pos="1260475" algn="l"/>
                          <a:tab pos="1371600" algn="l"/>
                        </a:tabLs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		</a:t>
                      </a:r>
                      <a:r>
                        <a:rPr lang="en-GB" sz="11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nnpfc_complexity_idc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ue(v)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3602237"/>
                  </a:ext>
                </a:extLst>
              </a:tr>
              <a:tr h="12954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04190" algn="l"/>
                          <a:tab pos="548640" algn="l"/>
                          <a:tab pos="756285" algn="l"/>
                          <a:tab pos="822960" algn="l"/>
                          <a:tab pos="960120" algn="l"/>
                          <a:tab pos="1008380" algn="l"/>
                          <a:tab pos="1097280" algn="l"/>
                          <a:tab pos="1234440" algn="l"/>
                          <a:tab pos="1260475" algn="l"/>
                          <a:tab pos="1371600" algn="l"/>
                        </a:tabLs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		if( nnpfc_complexity_idc &gt; 0 ) {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8835238"/>
                  </a:ext>
                </a:extLst>
              </a:tr>
            </a:tbl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E35C048D-2811-404F-A420-3B2766087C43}"/>
              </a:ext>
            </a:extLst>
          </p:cNvPr>
          <p:cNvSpPr txBox="1"/>
          <p:nvPr/>
        </p:nvSpPr>
        <p:spPr>
          <a:xfrm>
            <a:off x="235585" y="5888653"/>
            <a:ext cx="3630967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fr-FR" dirty="0"/>
              <a:t>Full </a:t>
            </a:r>
            <a:r>
              <a:rPr lang="fr-FR" dirty="0" err="1"/>
              <a:t>semantic</a:t>
            </a:r>
            <a:r>
              <a:rPr lang="fr-FR" dirty="0"/>
              <a:t> in JVET-AA0083</a:t>
            </a:r>
          </a:p>
        </p:txBody>
      </p:sp>
    </p:spTree>
    <p:extLst>
      <p:ext uri="{BB962C8B-B14F-4D97-AF65-F5344CB8AC3E}">
        <p14:creationId xmlns:p14="http://schemas.microsoft.com/office/powerpoint/2010/main" val="31249379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3BE52DA-9797-4355-92A7-BFA776771374}"/>
              </a:ext>
            </a:extLst>
          </p:cNvPr>
          <p:cNvSpPr txBox="1"/>
          <p:nvPr/>
        </p:nvSpPr>
        <p:spPr>
          <a:xfrm>
            <a:off x="84954" y="0"/>
            <a:ext cx="12192000" cy="8343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endParaRPr lang="en-US" sz="20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03531D-6D3B-4625-AF9F-D2C39ADA2D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5014" y="-308379"/>
            <a:ext cx="11231880" cy="1325563"/>
          </a:xfrm>
        </p:spPr>
        <p:txBody>
          <a:bodyPr/>
          <a:lstStyle/>
          <a:p>
            <a:pPr algn="l"/>
            <a:r>
              <a:rPr lang="en-US" sz="4400" dirty="0"/>
              <a:t>Example of usage</a:t>
            </a:r>
            <a:endParaRPr lang="fr-FR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9C29D4F-2421-41CA-B0FC-B099112904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E30A2-C85F-4E8C-ABCD-B10B2A8CBDB0}" type="datetime1">
              <a:rPr lang="en-US" smtClean="0"/>
              <a:t>7/13/2022</a:t>
            </a:fld>
            <a:endParaRPr lang="fr-FR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6FCAB99-F8E7-4253-A763-B2C172B466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7</a:t>
            </a:fld>
            <a:endParaRPr lang="fr-FR"/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271640CB-0B58-4A94-8B97-F9790C0E7B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3230552"/>
              </p:ext>
            </p:extLst>
          </p:nvPr>
        </p:nvGraphicFramePr>
        <p:xfrm>
          <a:off x="932157" y="834338"/>
          <a:ext cx="9348184" cy="5937101"/>
        </p:xfrm>
        <a:graphic>
          <a:graphicData uri="http://schemas.openxmlformats.org/drawingml/2006/table">
            <a:tbl>
              <a:tblPr firstRow="1" firstCol="1" bandRow="1"/>
              <a:tblGrid>
                <a:gridCol w="1446048">
                  <a:extLst>
                    <a:ext uri="{9D8B030D-6E8A-4147-A177-3AD203B41FA5}">
                      <a16:colId xmlns:a16="http://schemas.microsoft.com/office/drawing/2014/main" val="2847839931"/>
                    </a:ext>
                  </a:extLst>
                </a:gridCol>
                <a:gridCol w="1665147">
                  <a:extLst>
                    <a:ext uri="{9D8B030D-6E8A-4147-A177-3AD203B41FA5}">
                      <a16:colId xmlns:a16="http://schemas.microsoft.com/office/drawing/2014/main" val="1665700569"/>
                    </a:ext>
                  </a:extLst>
                </a:gridCol>
                <a:gridCol w="2935913">
                  <a:extLst>
                    <a:ext uri="{9D8B030D-6E8A-4147-A177-3AD203B41FA5}">
                      <a16:colId xmlns:a16="http://schemas.microsoft.com/office/drawing/2014/main" val="859526236"/>
                    </a:ext>
                  </a:extLst>
                </a:gridCol>
                <a:gridCol w="1507787">
                  <a:extLst>
                    <a:ext uri="{9D8B030D-6E8A-4147-A177-3AD203B41FA5}">
                      <a16:colId xmlns:a16="http://schemas.microsoft.com/office/drawing/2014/main" val="3867323510"/>
                    </a:ext>
                  </a:extLst>
                </a:gridCol>
                <a:gridCol w="1793289">
                  <a:extLst>
                    <a:ext uri="{9D8B030D-6E8A-4147-A177-3AD203B41FA5}">
                      <a16:colId xmlns:a16="http://schemas.microsoft.com/office/drawing/2014/main" val="3479307692"/>
                    </a:ext>
                  </a:extLst>
                </a:gridCol>
              </a:tblGrid>
              <a:tr h="200127">
                <a:tc>
                  <a:txBody>
                    <a:bodyPr/>
                    <a:lstStyle/>
                    <a:p>
                      <a:pPr algn="l" hangingPunct="0">
                        <a:spcBef>
                          <a:spcPts val="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CaseOk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, I </a:t>
                      </a:r>
                      <a:endParaRPr lang="fr-FR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55" marR="428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Decoder choices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55" marR="428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SEI configuration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55" marR="428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Example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55" marR="428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Sample program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55" marR="428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7801095"/>
                  </a:ext>
                </a:extLst>
              </a:tr>
              <a:tr h="1186864">
                <a:tc>
                  <a:txBody>
                    <a:bodyPr/>
                    <a:lstStyle/>
                    <a:p>
                      <a:pPr algn="l" hangingPunct="0">
                        <a:spcBef>
                          <a:spcPts val="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Full translation equivariant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55" marR="428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Can choose any input size, from frame to pixel-based processing</a:t>
                      </a:r>
                      <a:endParaRPr lang="fr-FR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55" marR="428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nnpfc_constant_patch_size_flag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=0</a:t>
                      </a:r>
                      <a:b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</a:b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nnpfc_patch_width_minus1=0</a:t>
                      </a:r>
                      <a:endParaRPr lang="fr-FR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l" hangingPunct="0">
                        <a:spcBef>
                          <a:spcPts val="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nnpfc_patch_height_minus1=0</a:t>
                      </a:r>
                      <a:endParaRPr lang="fr-FR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l" hangingPunct="0">
                        <a:spcBef>
                          <a:spcPts val="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nnpfc_overlap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=0</a:t>
                      </a:r>
                      <a:endParaRPr lang="fr-FR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l" hangingPunct="0">
                        <a:spcBef>
                          <a:spcPts val="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nnpfc_receptive_field_plus1=RF+1</a:t>
                      </a:r>
                      <a:endParaRPr lang="fr-FR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l" hangingPunct="0">
                        <a:spcBef>
                          <a:spcPts val="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nnpfc_superblock_possible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=1</a:t>
                      </a:r>
                      <a:endParaRPr lang="fr-FR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l" hangingPunct="0">
                        <a:spcBef>
                          <a:spcPts val="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nnpfc_subblock_possible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=0</a:t>
                      </a:r>
                      <a:endParaRPr lang="fr-FR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55" marR="428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e.g. JVET-Z0101, 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55" marR="428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1-framebased.py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55" marR="428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0148286"/>
                  </a:ext>
                </a:extLst>
              </a:tr>
              <a:tr h="1186864">
                <a:tc>
                  <a:txBody>
                    <a:bodyPr/>
                    <a:lstStyle/>
                    <a:p>
                      <a:pPr algn="l" hangingPunct="0">
                        <a:spcBef>
                          <a:spcPts val="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Super-block possible 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55" marR="428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Can choose block size greater than signaled size (but not necessarily smaller size)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55" marR="428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nnpfc_constant_patch_size_flag =1</a:t>
                      </a:r>
                      <a:b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</a:b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nnpfc_patch_width_minus1=w-1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l" hangingPunct="0">
                        <a:spcBef>
                          <a:spcPts val="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nnpfc_patch_height_minus1=h-1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l" hangingPunct="0">
                        <a:spcBef>
                          <a:spcPts val="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nnpfc_overlap=RF+1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l" hangingPunct="0">
                        <a:spcBef>
                          <a:spcPts val="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nnpfc_receptive_field_plus1=RF+1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l" hangingPunct="0">
                        <a:spcBef>
                          <a:spcPts val="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nnpfc_superblock_possible=1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l" hangingPunct="0">
                        <a:spcBef>
                          <a:spcPts val="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nnpfc_subblock_possible=0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55" marR="428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e.g. JVET-V0092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55" marR="428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2-superblock.py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55" marR="428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0444491"/>
                  </a:ext>
                </a:extLst>
              </a:tr>
              <a:tr h="1581559">
                <a:tc>
                  <a:txBody>
                    <a:bodyPr/>
                    <a:lstStyle/>
                    <a:p>
                      <a:pPr algn="l" hangingPunct="0">
                        <a:spcBef>
                          <a:spcPts val="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Sub-block possible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55" marR="428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Can choose smaller block size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55" marR="428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nnpfc_constant_patch_size_flag =1</a:t>
                      </a:r>
                      <a:b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</a:b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nnpfc_patch_width_minus1=w-1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l" hangingPunct="0">
                        <a:spcBef>
                          <a:spcPts val="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nnpfc_patch_height_minus1=h-1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l" hangingPunct="0">
                        <a:spcBef>
                          <a:spcPts val="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nnpfc_overlap=margin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l" hangingPunct="0">
                        <a:spcBef>
                          <a:spcPts val="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nnpfc_receptive_field_plus1=RF+1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l" hangingPunct="0">
                        <a:spcBef>
                          <a:spcPts val="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nnpfc_superblock_possible=0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l" hangingPunct="0">
                        <a:spcBef>
                          <a:spcPts val="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nnpfc_subblock_possible=1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l" hangingPunct="0">
                        <a:spcBef>
                          <a:spcPts val="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nnpfc_nb subdivision_minus1=level-1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l" hangingPunct="0">
                        <a:spcBef>
                          <a:spcPts val="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nnpfc_subblock_dT/B/R/L[level][i]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55" marR="428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e.g. Models in EE1.5/ EE1.7</a:t>
                      </a:r>
                      <a:endParaRPr lang="fr-FR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55" marR="428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3-subblock.py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55" marR="428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9020666"/>
                  </a:ext>
                </a:extLst>
              </a:tr>
              <a:tr h="989517">
                <a:tc>
                  <a:txBody>
                    <a:bodyPr/>
                    <a:lstStyle/>
                    <a:p>
                      <a:pPr algn="l" hangingPunct="0">
                        <a:spcBef>
                          <a:spcPts val="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Constant block size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55" marR="428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Decoder cannot choose the block size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55" marR="428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nnpfc_constant_patch_size_flag =1</a:t>
                      </a:r>
                      <a:b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</a:b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nnpfc_patch_width_minus1=patchw-1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l" hangingPunct="0">
                        <a:spcBef>
                          <a:spcPts val="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nnpfc_patch_height_minus1=patchh-1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l" hangingPunct="0">
                        <a:spcBef>
                          <a:spcPts val="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nnpfc_receiptive_field_plus1=0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l" hangingPunct="0">
                        <a:spcBef>
                          <a:spcPts val="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nnpfc_overlap=0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l" hangingPunct="0">
                        <a:spcBef>
                          <a:spcPts val="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nnpfc_padding_type=0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55" marR="428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e.g. EE 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1.6</a:t>
                      </a:r>
                      <a:endParaRPr lang="fr-FR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55" marR="428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55" marR="428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5790658"/>
                  </a:ext>
                </a:extLst>
              </a:tr>
              <a:tr h="79217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Frame based no equivariance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55" marR="428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Decoder should process the whole frame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55" marR="428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nnpfc_constant_patch_size_flag =1</a:t>
                      </a:r>
                      <a:b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</a:b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nnpfc_patch_width_minus1=framew-1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l" hangingPunct="0">
                        <a:spcBef>
                          <a:spcPts val="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nnpfc_patch_height_minus1=frameh-1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l" hangingPunct="0">
                        <a:spcBef>
                          <a:spcPts val="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nnpfc_receiptive_field_plus1=0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l" hangingPunct="0">
                        <a:spcBef>
                          <a:spcPts val="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nnpfc_overlap=0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55" marR="428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e.g.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l" hangingPunct="0">
                        <a:spcBef>
                          <a:spcPts val="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JVET-Z0144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55" marR="428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55" marR="428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80285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184523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3BE52DA-9797-4355-92A7-BFA776771374}"/>
              </a:ext>
            </a:extLst>
          </p:cNvPr>
          <p:cNvSpPr txBox="1"/>
          <p:nvPr/>
        </p:nvSpPr>
        <p:spPr>
          <a:xfrm>
            <a:off x="0" y="600015"/>
            <a:ext cx="12192000" cy="8343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endParaRPr lang="en-US" sz="20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03531D-6D3B-4625-AF9F-D2C39ADA2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4400" dirty="0"/>
              <a:t>Proposal</a:t>
            </a:r>
            <a:endParaRPr lang="fr-FR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9C29D4F-2421-41CA-B0FC-B099112904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E30A2-C85F-4E8C-ABCD-B10B2A8CBDB0}" type="datetime1">
              <a:rPr lang="en-US" smtClean="0"/>
              <a:t>7/13/2022</a:t>
            </a:fld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6FCAB99-F8E7-4253-A763-B2C172B466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8</a:t>
            </a:fld>
            <a:endParaRPr lang="fr-FR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B4EA399-4734-45F9-B4A6-86FC4F2F50D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1802167"/>
            <a:ext cx="11231880" cy="4458933"/>
          </a:xfrm>
        </p:spPr>
        <p:txBody>
          <a:bodyPr>
            <a:normAutofit/>
          </a:bodyPr>
          <a:lstStyle/>
          <a:p>
            <a:pPr marL="0" indent="0" algn="just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000" dirty="0"/>
              <a:t>As in traditional decoding, several strategies can be applied for inference, depending on the available computing resources, working memory available etc.</a:t>
            </a:r>
          </a:p>
          <a:p>
            <a:pPr marL="0" indent="0" algn="just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sz="2000" dirty="0"/>
          </a:p>
          <a:p>
            <a:pPr marL="0" lvl="0" indent="0" algn="just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000" dirty="0"/>
              <a:t>Currently, final architectures of post-filters models are not yet decided, and it would be beneficial to give AI accelerators more freedom for inference strategy.</a:t>
            </a:r>
          </a:p>
          <a:p>
            <a:pPr marL="0" lvl="0" indent="0" algn="just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sz="2000" dirty="0"/>
          </a:p>
          <a:p>
            <a:pPr marL="0" lvl="0" indent="0" algn="just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000" dirty="0"/>
              <a:t>It is then proposed to add the proposed syntax in the SEI to allow such flexibility.</a:t>
            </a:r>
          </a:p>
        </p:txBody>
      </p:sp>
    </p:spTree>
    <p:extLst>
      <p:ext uri="{BB962C8B-B14F-4D97-AF65-F5344CB8AC3E}">
        <p14:creationId xmlns:p14="http://schemas.microsoft.com/office/powerpoint/2010/main" val="683616418"/>
      </p:ext>
    </p:extLst>
  </p:cSld>
  <p:clrMapOvr>
    <a:masterClrMapping/>
  </p:clrMapOvr>
</p:sld>
</file>

<file path=ppt/theme/theme1.xml><?xml version="1.0" encoding="utf-8"?>
<a:theme xmlns:a="http://schemas.openxmlformats.org/drawingml/2006/main" name="InterDigital 2022 PPT Template">
  <a:themeElements>
    <a:clrScheme name="InterDigital Colors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EEF"/>
      </a:accent1>
      <a:accent2>
        <a:srgbClr val="0054A6"/>
      </a:accent2>
      <a:accent3>
        <a:srgbClr val="702B8F"/>
      </a:accent3>
      <a:accent4>
        <a:srgbClr val="CF128C"/>
      </a:accent4>
      <a:accent5>
        <a:srgbClr val="939598"/>
      </a:accent5>
      <a:accent6>
        <a:srgbClr val="00A99B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f0a07f2-b47a-4f17-ae63-a8acead6400d" xsi:nil="true"/>
    <lcf76f155ced4ddcb4097134ff3c332f xmlns="7f9398f8-e012-4b22-ae2f-fed012cfaeb4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FAB9EE0C0AB514194A6531C55797DA8" ma:contentTypeVersion="17" ma:contentTypeDescription="Create a new document." ma:contentTypeScope="" ma:versionID="1232182f1ca8f61a6633aa1c795fed81">
  <xsd:schema xmlns:xsd="http://www.w3.org/2001/XMLSchema" xmlns:xs="http://www.w3.org/2001/XMLSchema" xmlns:p="http://schemas.microsoft.com/office/2006/metadata/properties" xmlns:ns2="0f0a07f2-b47a-4f17-ae63-a8acead6400d" xmlns:ns3="7f9398f8-e012-4b22-ae2f-fed012cfaeb4" targetNamespace="http://schemas.microsoft.com/office/2006/metadata/properties" ma:root="true" ma:fieldsID="4cc828d7b40fc7035fbb2d636cc1c790" ns2:_="" ns3:_="">
    <xsd:import namespace="0f0a07f2-b47a-4f17-ae63-a8acead6400d"/>
    <xsd:import namespace="7f9398f8-e012-4b22-ae2f-fed012cfaeb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2:TaxCatchAll" minOccurs="0"/>
                <xsd:element ref="ns3:lcf76f155ced4ddcb4097134ff3c332f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f0a07f2-b47a-4f17-ae63-a8acead6400d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9" nillable="true" ma:displayName="Taxonomy Catch All Column" ma:hidden="true" ma:list="{389de51d-7f0e-4d74-9a52-f9125a599579}" ma:internalName="TaxCatchAll" ma:showField="CatchAllData" ma:web="0f0a07f2-b47a-4f17-ae63-a8acead6400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9398f8-e012-4b22-ae2f-fed012cfae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5d049dfe-3525-43e5-8f81-1f102b2aa2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38A4E88-C3EE-4B6E-99FF-58B424FB1BEE}">
  <ds:schemaRefs>
    <ds:schemaRef ds:uri="http://purl.org/dc/terms/"/>
    <ds:schemaRef ds:uri="7f9398f8-e012-4b22-ae2f-fed012cfaeb4"/>
    <ds:schemaRef ds:uri="http://purl.org/dc/dcmitype/"/>
    <ds:schemaRef ds:uri="http://purl.org/dc/elements/1.1/"/>
    <ds:schemaRef ds:uri="http://schemas.microsoft.com/office/2006/metadata/properties"/>
    <ds:schemaRef ds:uri="0f0a07f2-b47a-4f17-ae63-a8acead6400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90B21588-4463-454E-947D-E7F54076C7E1}">
  <ds:schemaRefs>
    <ds:schemaRef ds:uri="0f0a07f2-b47a-4f17-ae63-a8acead6400d"/>
    <ds:schemaRef ds:uri="7f9398f8-e012-4b22-ae2f-fed012cfaeb4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952DD15D-C96C-4E93-B4B2-C11152244B5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InterDigital 2022 PPT Template</Template>
  <TotalTime>587</TotalTime>
  <Words>1095</Words>
  <Application>Microsoft Office PowerPoint</Application>
  <PresentationFormat>Widescreen</PresentationFormat>
  <Paragraphs>155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Century Gothic</vt:lpstr>
      <vt:lpstr>Times New Roman</vt:lpstr>
      <vt:lpstr>InterDigital 2022 PPT Template</vt:lpstr>
      <vt:lpstr>JVET-AA0083</vt:lpstr>
      <vt:lpstr>Problem statement  </vt:lpstr>
      <vt:lpstr>Example of flexibility</vt:lpstr>
      <vt:lpstr>Goal</vt:lpstr>
      <vt:lpstr>Parameters needed</vt:lpstr>
      <vt:lpstr>Proposed syntax</vt:lpstr>
      <vt:lpstr>Example of usage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Antoine Robert</dc:creator>
  <cp:lastModifiedBy>Franck Galpin</cp:lastModifiedBy>
  <cp:revision>20</cp:revision>
  <dcterms:created xsi:type="dcterms:W3CDTF">2022-01-11T10:24:13Z</dcterms:created>
  <dcterms:modified xsi:type="dcterms:W3CDTF">2022-07-13T17:03:35Z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0x010100CFAB9EE0C0AB514194A6531C55797DA8</vt:lpwstr>
  </property>
  <property fmtid="{D5CDD505-2E9C-101B-9397-08002B2CF9AE}" pid="3" name="Order">
    <vt:r8>100</vt:r8>
  </property>
  <property fmtid="{D5CDD505-2E9C-101B-9397-08002B2CF9AE}" pid="4" name="MediaServiceImageTags">
    <vt:lpwstr/>
  </property>
</Properties>
</file>