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4"/>
  </p:sldMasterIdLst>
  <p:notesMasterIdLst>
    <p:notesMasterId r:id="rId11"/>
  </p:notesMasterIdLst>
  <p:handoutMasterIdLst>
    <p:handoutMasterId r:id="rId12"/>
  </p:handoutMasterIdLst>
  <p:sldIdLst>
    <p:sldId id="256" r:id="rId5"/>
    <p:sldId id="268" r:id="rId6"/>
    <p:sldId id="278" r:id="rId7"/>
    <p:sldId id="279" r:id="rId8"/>
    <p:sldId id="280" r:id="rId9"/>
    <p:sldId id="28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3577EF2-81DA-48BC-A0DB-48D9BF24D521}" v="31" dt="2022-07-13T15:08:39.86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4" autoAdjust="0"/>
    <p:restoredTop sz="94710" autoAdjust="0"/>
  </p:normalViewPr>
  <p:slideViewPr>
    <p:cSldViewPr snapToGrid="0">
      <p:cViewPr varScale="1">
        <p:scale>
          <a:sx n="92" d="100"/>
          <a:sy n="92" d="100"/>
        </p:scale>
        <p:origin x="84" y="43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322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abrice Urban" userId="92c2299c-2ab1-4ead-818e-775a50db5742" providerId="ADAL" clId="{9C958AE9-98F0-4932-BC5A-EECC0B558F83}"/>
    <pc:docChg chg="undo custSel addSld delSld modSld">
      <pc:chgData name="Fabrice Urban" userId="92c2299c-2ab1-4ead-818e-775a50db5742" providerId="ADAL" clId="{9C958AE9-98F0-4932-BC5A-EECC0B558F83}" dt="2022-01-13T22:34:55.227" v="1739" actId="20577"/>
      <pc:docMkLst>
        <pc:docMk/>
      </pc:docMkLst>
      <pc:sldChg chg="modSp mod">
        <pc:chgData name="Fabrice Urban" userId="92c2299c-2ab1-4ead-818e-775a50db5742" providerId="ADAL" clId="{9C958AE9-98F0-4932-BC5A-EECC0B558F83}" dt="2022-01-13T21:26:14.447" v="16" actId="6549"/>
        <pc:sldMkLst>
          <pc:docMk/>
          <pc:sldMk cId="1530877451" sldId="256"/>
        </pc:sldMkLst>
        <pc:spChg chg="mod">
          <ac:chgData name="Fabrice Urban" userId="92c2299c-2ab1-4ead-818e-775a50db5742" providerId="ADAL" clId="{9C958AE9-98F0-4932-BC5A-EECC0B558F83}" dt="2022-01-13T21:25:27.144" v="5" actId="20577"/>
          <ac:spMkLst>
            <pc:docMk/>
            <pc:sldMk cId="1530877451" sldId="256"/>
            <ac:spMk id="2" creationId="{0E2ED5DC-9CFB-4955-9CD6-0CC2886690B4}"/>
          </ac:spMkLst>
        </pc:spChg>
        <pc:spChg chg="mod">
          <ac:chgData name="Fabrice Urban" userId="92c2299c-2ab1-4ead-818e-775a50db5742" providerId="ADAL" clId="{9C958AE9-98F0-4932-BC5A-EECC0B558F83}" dt="2022-01-13T21:26:14.447" v="16" actId="6549"/>
          <ac:spMkLst>
            <pc:docMk/>
            <pc:sldMk cId="1530877451" sldId="256"/>
            <ac:spMk id="3" creationId="{7D56F4E5-4107-4C89-A768-724ECE7F7B91}"/>
          </ac:spMkLst>
        </pc:spChg>
      </pc:sldChg>
      <pc:sldChg chg="modSp mod">
        <pc:chgData name="Fabrice Urban" userId="92c2299c-2ab1-4ead-818e-775a50db5742" providerId="ADAL" clId="{9C958AE9-98F0-4932-BC5A-EECC0B558F83}" dt="2022-01-13T22:23:00.200" v="1516" actId="6549"/>
        <pc:sldMkLst>
          <pc:docMk/>
          <pc:sldMk cId="4094471197" sldId="259"/>
        </pc:sldMkLst>
        <pc:spChg chg="mod">
          <ac:chgData name="Fabrice Urban" userId="92c2299c-2ab1-4ead-818e-775a50db5742" providerId="ADAL" clId="{9C958AE9-98F0-4932-BC5A-EECC0B558F83}" dt="2022-01-13T21:36:52.837" v="588"/>
          <ac:spMkLst>
            <pc:docMk/>
            <pc:sldMk cId="4094471197" sldId="259"/>
            <ac:spMk id="2" creationId="{62AFB45A-36A7-4748-A88C-25A32C91689D}"/>
          </ac:spMkLst>
        </pc:spChg>
        <pc:spChg chg="mod">
          <ac:chgData name="Fabrice Urban" userId="92c2299c-2ab1-4ead-818e-775a50db5742" providerId="ADAL" clId="{9C958AE9-98F0-4932-BC5A-EECC0B558F83}" dt="2022-01-13T22:23:00.200" v="1516" actId="6549"/>
          <ac:spMkLst>
            <pc:docMk/>
            <pc:sldMk cId="4094471197" sldId="259"/>
            <ac:spMk id="3" creationId="{BF539435-514E-42C8-B161-F905A24F8665}"/>
          </ac:spMkLst>
        </pc:spChg>
      </pc:sldChg>
      <pc:sldChg chg="del">
        <pc:chgData name="Fabrice Urban" userId="92c2299c-2ab1-4ead-818e-775a50db5742" providerId="ADAL" clId="{9C958AE9-98F0-4932-BC5A-EECC0B558F83}" dt="2022-01-13T21:56:49.615" v="1359" actId="47"/>
        <pc:sldMkLst>
          <pc:docMk/>
          <pc:sldMk cId="1062133610" sldId="261"/>
        </pc:sldMkLst>
      </pc:sldChg>
      <pc:sldChg chg="del">
        <pc:chgData name="Fabrice Urban" userId="92c2299c-2ab1-4ead-818e-775a50db5742" providerId="ADAL" clId="{9C958AE9-98F0-4932-BC5A-EECC0B558F83}" dt="2022-01-13T21:56:53.481" v="1362" actId="47"/>
        <pc:sldMkLst>
          <pc:docMk/>
          <pc:sldMk cId="3370757883" sldId="262"/>
        </pc:sldMkLst>
      </pc:sldChg>
      <pc:sldChg chg="del">
        <pc:chgData name="Fabrice Urban" userId="92c2299c-2ab1-4ead-818e-775a50db5742" providerId="ADAL" clId="{9C958AE9-98F0-4932-BC5A-EECC0B558F83}" dt="2022-01-13T21:56:54.942" v="1363" actId="47"/>
        <pc:sldMkLst>
          <pc:docMk/>
          <pc:sldMk cId="2086631421" sldId="263"/>
        </pc:sldMkLst>
      </pc:sldChg>
      <pc:sldChg chg="modSp mod">
        <pc:chgData name="Fabrice Urban" userId="92c2299c-2ab1-4ead-818e-775a50db5742" providerId="ADAL" clId="{9C958AE9-98F0-4932-BC5A-EECC0B558F83}" dt="2022-01-13T22:34:55.227" v="1739" actId="20577"/>
        <pc:sldMkLst>
          <pc:docMk/>
          <pc:sldMk cId="3100265379" sldId="264"/>
        </pc:sldMkLst>
        <pc:spChg chg="mod">
          <ac:chgData name="Fabrice Urban" userId="92c2299c-2ab1-4ead-818e-775a50db5742" providerId="ADAL" clId="{9C958AE9-98F0-4932-BC5A-EECC0B558F83}" dt="2022-01-13T22:34:55.227" v="1739" actId="20577"/>
          <ac:spMkLst>
            <pc:docMk/>
            <pc:sldMk cId="3100265379" sldId="264"/>
            <ac:spMk id="3" creationId="{23DEAE0A-5EF7-405E-9260-C3D1401ACCDB}"/>
          </ac:spMkLst>
        </pc:spChg>
      </pc:sldChg>
      <pc:sldChg chg="del">
        <pc:chgData name="Fabrice Urban" userId="92c2299c-2ab1-4ead-818e-775a50db5742" providerId="ADAL" clId="{9C958AE9-98F0-4932-BC5A-EECC0B558F83}" dt="2022-01-13T21:56:52.329" v="1361" actId="47"/>
        <pc:sldMkLst>
          <pc:docMk/>
          <pc:sldMk cId="393521555" sldId="265"/>
        </pc:sldMkLst>
      </pc:sldChg>
      <pc:sldChg chg="del">
        <pc:chgData name="Fabrice Urban" userId="92c2299c-2ab1-4ead-818e-775a50db5742" providerId="ADAL" clId="{9C958AE9-98F0-4932-BC5A-EECC0B558F83}" dt="2022-01-13T21:56:51.133" v="1360" actId="47"/>
        <pc:sldMkLst>
          <pc:docMk/>
          <pc:sldMk cId="952377450" sldId="266"/>
        </pc:sldMkLst>
      </pc:sldChg>
      <pc:sldChg chg="addSp delSp modSp add mod">
        <pc:chgData name="Fabrice Urban" userId="92c2299c-2ab1-4ead-818e-775a50db5742" providerId="ADAL" clId="{9C958AE9-98F0-4932-BC5A-EECC0B558F83}" dt="2022-01-13T22:29:42.644" v="1613" actId="790"/>
        <pc:sldMkLst>
          <pc:docMk/>
          <pc:sldMk cId="2186219253" sldId="267"/>
        </pc:sldMkLst>
        <pc:spChg chg="mod">
          <ac:chgData name="Fabrice Urban" userId="92c2299c-2ab1-4ead-818e-775a50db5742" providerId="ADAL" clId="{9C958AE9-98F0-4932-BC5A-EECC0B558F83}" dt="2022-01-13T22:27:49.482" v="1549" actId="20577"/>
          <ac:spMkLst>
            <pc:docMk/>
            <pc:sldMk cId="2186219253" sldId="267"/>
            <ac:spMk id="3" creationId="{BF539435-514E-42C8-B161-F905A24F8665}"/>
          </ac:spMkLst>
        </pc:spChg>
        <pc:spChg chg="add mod">
          <ac:chgData name="Fabrice Urban" userId="92c2299c-2ab1-4ead-818e-775a50db5742" providerId="ADAL" clId="{9C958AE9-98F0-4932-BC5A-EECC0B558F83}" dt="2022-01-13T22:29:42.644" v="1613" actId="790"/>
          <ac:spMkLst>
            <pc:docMk/>
            <pc:sldMk cId="2186219253" sldId="267"/>
            <ac:spMk id="8" creationId="{6657D5BD-2161-4BA8-9315-655CE14421ED}"/>
          </ac:spMkLst>
        </pc:spChg>
        <pc:spChg chg="add del">
          <ac:chgData name="Fabrice Urban" userId="92c2299c-2ab1-4ead-818e-775a50db5742" providerId="ADAL" clId="{9C958AE9-98F0-4932-BC5A-EECC0B558F83}" dt="2022-01-13T21:41:38.881" v="733"/>
          <ac:spMkLst>
            <pc:docMk/>
            <pc:sldMk cId="2186219253" sldId="267"/>
            <ac:spMk id="8" creationId="{F9562B3D-B6CE-466C-85B7-20A8FCCC9015}"/>
          </ac:spMkLst>
        </pc:spChg>
        <pc:spChg chg="add mod">
          <ac:chgData name="Fabrice Urban" userId="92c2299c-2ab1-4ead-818e-775a50db5742" providerId="ADAL" clId="{9C958AE9-98F0-4932-BC5A-EECC0B558F83}" dt="2022-01-13T21:45:53.264" v="949" actId="20577"/>
          <ac:spMkLst>
            <pc:docMk/>
            <pc:sldMk cId="2186219253" sldId="267"/>
            <ac:spMk id="9" creationId="{FCBA0257-32BD-4022-9869-12EA3F40EFC4}"/>
          </ac:spMkLst>
        </pc:spChg>
        <pc:picChg chg="add mod">
          <ac:chgData name="Fabrice Urban" userId="92c2299c-2ab1-4ead-818e-775a50db5742" providerId="ADAL" clId="{9C958AE9-98F0-4932-BC5A-EECC0B558F83}" dt="2022-01-13T22:28:22.474" v="1550" actId="1076"/>
          <ac:picMkLst>
            <pc:docMk/>
            <pc:sldMk cId="2186219253" sldId="267"/>
            <ac:picMk id="7" creationId="{DBFA7D68-9D77-4333-8B64-B285BF5BFAB0}"/>
          </ac:picMkLst>
        </pc:picChg>
      </pc:sldChg>
      <pc:sldChg chg="addSp delSp modSp add mod">
        <pc:chgData name="Fabrice Urban" userId="92c2299c-2ab1-4ead-818e-775a50db5742" providerId="ADAL" clId="{9C958AE9-98F0-4932-BC5A-EECC0B558F83}" dt="2022-01-13T22:32:54.638" v="1670" actId="20577"/>
        <pc:sldMkLst>
          <pc:docMk/>
          <pc:sldMk cId="2197082052" sldId="268"/>
        </pc:sldMkLst>
        <pc:spChg chg="mod">
          <ac:chgData name="Fabrice Urban" userId="92c2299c-2ab1-4ead-818e-775a50db5742" providerId="ADAL" clId="{9C958AE9-98F0-4932-BC5A-EECC0B558F83}" dt="2022-01-13T21:48:34.029" v="1059" actId="20577"/>
          <ac:spMkLst>
            <pc:docMk/>
            <pc:sldMk cId="2197082052" sldId="268"/>
            <ac:spMk id="2" creationId="{62AFB45A-36A7-4748-A88C-25A32C91689D}"/>
          </ac:spMkLst>
        </pc:spChg>
        <pc:spChg chg="mod">
          <ac:chgData name="Fabrice Urban" userId="92c2299c-2ab1-4ead-818e-775a50db5742" providerId="ADAL" clId="{9C958AE9-98F0-4932-BC5A-EECC0B558F83}" dt="2022-01-13T21:50:00.657" v="1088" actId="20577"/>
          <ac:spMkLst>
            <pc:docMk/>
            <pc:sldMk cId="2197082052" sldId="268"/>
            <ac:spMk id="3" creationId="{BF539435-514E-42C8-B161-F905A24F8665}"/>
          </ac:spMkLst>
        </pc:spChg>
        <pc:spChg chg="mod">
          <ac:chgData name="Fabrice Urban" userId="92c2299c-2ab1-4ead-818e-775a50db5742" providerId="ADAL" clId="{9C958AE9-98F0-4932-BC5A-EECC0B558F83}" dt="2022-01-13T22:32:54.638" v="1670" actId="20577"/>
          <ac:spMkLst>
            <pc:docMk/>
            <pc:sldMk cId="2197082052" sldId="268"/>
            <ac:spMk id="9" creationId="{FCBA0257-32BD-4022-9869-12EA3F40EFC4}"/>
          </ac:spMkLst>
        </pc:spChg>
        <pc:graphicFrameChg chg="add mod">
          <ac:chgData name="Fabrice Urban" userId="92c2299c-2ab1-4ead-818e-775a50db5742" providerId="ADAL" clId="{9C958AE9-98F0-4932-BC5A-EECC0B558F83}" dt="2022-01-13T21:50:34.285" v="1094" actId="1076"/>
          <ac:graphicFrameMkLst>
            <pc:docMk/>
            <pc:sldMk cId="2197082052" sldId="268"/>
            <ac:graphicFrameMk id="10" creationId="{D954C82C-D98C-4B26-8657-78C7B2B8F7AF}"/>
          </ac:graphicFrameMkLst>
        </pc:graphicFrameChg>
        <pc:picChg chg="del">
          <ac:chgData name="Fabrice Urban" userId="92c2299c-2ab1-4ead-818e-775a50db5742" providerId="ADAL" clId="{9C958AE9-98F0-4932-BC5A-EECC0B558F83}" dt="2022-01-13T21:50:19.623" v="1089" actId="478"/>
          <ac:picMkLst>
            <pc:docMk/>
            <pc:sldMk cId="2197082052" sldId="268"/>
            <ac:picMk id="7" creationId="{DBFA7D68-9D77-4333-8B64-B285BF5BFAB0}"/>
          </ac:picMkLst>
        </pc:picChg>
      </pc:sldChg>
      <pc:sldChg chg="addSp delSp modSp add mod">
        <pc:chgData name="Fabrice Urban" userId="92c2299c-2ab1-4ead-818e-775a50db5742" providerId="ADAL" clId="{9C958AE9-98F0-4932-BC5A-EECC0B558F83}" dt="2022-01-13T22:05:55.073" v="1465" actId="6549"/>
        <pc:sldMkLst>
          <pc:docMk/>
          <pc:sldMk cId="888089612" sldId="269"/>
        </pc:sldMkLst>
        <pc:spChg chg="mod">
          <ac:chgData name="Fabrice Urban" userId="92c2299c-2ab1-4ead-818e-775a50db5742" providerId="ADAL" clId="{9C958AE9-98F0-4932-BC5A-EECC0B558F83}" dt="2022-01-13T22:05:55.073" v="1465" actId="6549"/>
          <ac:spMkLst>
            <pc:docMk/>
            <pc:sldMk cId="888089612" sldId="269"/>
            <ac:spMk id="3" creationId="{BF539435-514E-42C8-B161-F905A24F8665}"/>
          </ac:spMkLst>
        </pc:spChg>
        <pc:spChg chg="del mod">
          <ac:chgData name="Fabrice Urban" userId="92c2299c-2ab1-4ead-818e-775a50db5742" providerId="ADAL" clId="{9C958AE9-98F0-4932-BC5A-EECC0B558F83}" dt="2022-01-13T21:59:26.468" v="1430" actId="478"/>
          <ac:spMkLst>
            <pc:docMk/>
            <pc:sldMk cId="888089612" sldId="269"/>
            <ac:spMk id="9" creationId="{FCBA0257-32BD-4022-9869-12EA3F40EFC4}"/>
          </ac:spMkLst>
        </pc:spChg>
        <pc:spChg chg="add del">
          <ac:chgData name="Fabrice Urban" userId="92c2299c-2ab1-4ead-818e-775a50db5742" providerId="ADAL" clId="{9C958AE9-98F0-4932-BC5A-EECC0B558F83}" dt="2022-01-13T22:05:29.867" v="1450"/>
          <ac:spMkLst>
            <pc:docMk/>
            <pc:sldMk cId="888089612" sldId="269"/>
            <ac:spMk id="11" creationId="{25BD870D-07A9-407D-A8D2-DADFA62A4038}"/>
          </ac:spMkLst>
        </pc:spChg>
        <pc:graphicFrameChg chg="add mod modGraphic">
          <ac:chgData name="Fabrice Urban" userId="92c2299c-2ab1-4ead-818e-775a50db5742" providerId="ADAL" clId="{9C958AE9-98F0-4932-BC5A-EECC0B558F83}" dt="2022-01-13T22:00:07.236" v="1437" actId="1076"/>
          <ac:graphicFrameMkLst>
            <pc:docMk/>
            <pc:sldMk cId="888089612" sldId="269"/>
            <ac:graphicFrameMk id="7" creationId="{102C99B7-6428-4BE0-BBC1-FB709BCFE822}"/>
          </ac:graphicFrameMkLst>
        </pc:graphicFrameChg>
        <pc:graphicFrameChg chg="add mod modGraphic">
          <ac:chgData name="Fabrice Urban" userId="92c2299c-2ab1-4ead-818e-775a50db5742" providerId="ADAL" clId="{9C958AE9-98F0-4932-BC5A-EECC0B558F83}" dt="2022-01-13T22:00:45.067" v="1448" actId="1076"/>
          <ac:graphicFrameMkLst>
            <pc:docMk/>
            <pc:sldMk cId="888089612" sldId="269"/>
            <ac:graphicFrameMk id="8" creationId="{7AA44D83-28F1-4782-97CB-E17F9B31606E}"/>
          </ac:graphicFrameMkLst>
        </pc:graphicFrameChg>
        <pc:graphicFrameChg chg="del">
          <ac:chgData name="Fabrice Urban" userId="92c2299c-2ab1-4ead-818e-775a50db5742" providerId="ADAL" clId="{9C958AE9-98F0-4932-BC5A-EECC0B558F83}" dt="2022-01-13T21:59:28.920" v="1431" actId="478"/>
          <ac:graphicFrameMkLst>
            <pc:docMk/>
            <pc:sldMk cId="888089612" sldId="269"/>
            <ac:graphicFrameMk id="10" creationId="{D954C82C-D98C-4B26-8657-78C7B2B8F7AF}"/>
          </ac:graphicFrameMkLst>
        </pc:graphicFrameChg>
      </pc:sldChg>
      <pc:sldChg chg="add del">
        <pc:chgData name="Fabrice Urban" userId="92c2299c-2ab1-4ead-818e-775a50db5742" providerId="ADAL" clId="{9C958AE9-98F0-4932-BC5A-EECC0B558F83}" dt="2022-01-13T22:08:52.676" v="1468" actId="47"/>
        <pc:sldMkLst>
          <pc:docMk/>
          <pc:sldMk cId="1214297567" sldId="270"/>
        </pc:sldMkLst>
      </pc:sldChg>
      <pc:sldChg chg="addSp delSp modSp add mod">
        <pc:chgData name="Fabrice Urban" userId="92c2299c-2ab1-4ead-818e-775a50db5742" providerId="ADAL" clId="{9C958AE9-98F0-4932-BC5A-EECC0B558F83}" dt="2022-01-13T22:09:56.658" v="1476" actId="14100"/>
        <pc:sldMkLst>
          <pc:docMk/>
          <pc:sldMk cId="438863888" sldId="271"/>
        </pc:sldMkLst>
        <pc:spChg chg="del">
          <ac:chgData name="Fabrice Urban" userId="92c2299c-2ab1-4ead-818e-775a50db5742" providerId="ADAL" clId="{9C958AE9-98F0-4932-BC5A-EECC0B558F83}" dt="2022-01-13T22:09:32.219" v="1469" actId="478"/>
          <ac:spMkLst>
            <pc:docMk/>
            <pc:sldMk cId="438863888" sldId="271"/>
            <ac:spMk id="9" creationId="{FCBA0257-32BD-4022-9869-12EA3F40EFC4}"/>
          </ac:spMkLst>
        </pc:spChg>
        <pc:graphicFrameChg chg="mod">
          <ac:chgData name="Fabrice Urban" userId="92c2299c-2ab1-4ead-818e-775a50db5742" providerId="ADAL" clId="{9C958AE9-98F0-4932-BC5A-EECC0B558F83}" dt="2022-01-13T22:09:56.658" v="1476" actId="14100"/>
          <ac:graphicFrameMkLst>
            <pc:docMk/>
            <pc:sldMk cId="438863888" sldId="271"/>
            <ac:graphicFrameMk id="10" creationId="{D954C82C-D98C-4B26-8657-78C7B2B8F7AF}"/>
          </ac:graphicFrameMkLst>
        </pc:graphicFrameChg>
        <pc:graphicFrameChg chg="add mod">
          <ac:chgData name="Fabrice Urban" userId="92c2299c-2ab1-4ead-818e-775a50db5742" providerId="ADAL" clId="{9C958AE9-98F0-4932-BC5A-EECC0B558F83}" dt="2022-01-13T22:09:51.897" v="1475" actId="14100"/>
          <ac:graphicFrameMkLst>
            <pc:docMk/>
            <pc:sldMk cId="438863888" sldId="271"/>
            <ac:graphicFrameMk id="11" creationId="{248CE553-A353-4743-B067-8ECF9FCEAA47}"/>
          </ac:graphicFrameMkLst>
        </pc:graphicFrameChg>
      </pc:sldChg>
    </pc:docChg>
  </pc:docChgLst>
  <pc:docChgLst>
    <pc:chgData name="Philippe Bordes" userId="b457e2e2-a1f9-466e-b260-17ef36ea9048" providerId="ADAL" clId="{7003D0E9-7151-4251-BE38-B875AE573F05}"/>
    <pc:docChg chg="custSel modSld sldOrd">
      <pc:chgData name="Philippe Bordes" userId="b457e2e2-a1f9-466e-b260-17ef36ea9048" providerId="ADAL" clId="{7003D0E9-7151-4251-BE38-B875AE573F05}" dt="2022-04-25T22:07:24.475" v="5"/>
      <pc:docMkLst>
        <pc:docMk/>
      </pc:docMkLst>
      <pc:sldChg chg="addSp delSp modSp mod">
        <pc:chgData name="Philippe Bordes" userId="b457e2e2-a1f9-466e-b260-17ef36ea9048" providerId="ADAL" clId="{7003D0E9-7151-4251-BE38-B875AE573F05}" dt="2022-04-25T04:51:58.977" v="3" actId="14100"/>
        <pc:sldMkLst>
          <pc:docMk/>
          <pc:sldMk cId="2615528204" sldId="271"/>
        </pc:sldMkLst>
        <pc:picChg chg="add mod">
          <ac:chgData name="Philippe Bordes" userId="b457e2e2-a1f9-466e-b260-17ef36ea9048" providerId="ADAL" clId="{7003D0E9-7151-4251-BE38-B875AE573F05}" dt="2022-04-25T04:51:58.977" v="3" actId="14100"/>
          <ac:picMkLst>
            <pc:docMk/>
            <pc:sldMk cId="2615528204" sldId="271"/>
            <ac:picMk id="8" creationId="{A179CE83-320B-4C22-9AE0-2684F2AD83AD}"/>
          </ac:picMkLst>
        </pc:picChg>
        <pc:picChg chg="del">
          <ac:chgData name="Philippe Bordes" userId="b457e2e2-a1f9-466e-b260-17ef36ea9048" providerId="ADAL" clId="{7003D0E9-7151-4251-BE38-B875AE573F05}" dt="2022-04-25T04:51:50.717" v="0" actId="478"/>
          <ac:picMkLst>
            <pc:docMk/>
            <pc:sldMk cId="2615528204" sldId="271"/>
            <ac:picMk id="12" creationId="{E2676951-443B-47AE-9588-86F722A1C4B4}"/>
          </ac:picMkLst>
        </pc:picChg>
      </pc:sldChg>
      <pc:sldChg chg="ord">
        <pc:chgData name="Philippe Bordes" userId="b457e2e2-a1f9-466e-b260-17ef36ea9048" providerId="ADAL" clId="{7003D0E9-7151-4251-BE38-B875AE573F05}" dt="2022-04-25T22:07:24.475" v="5"/>
        <pc:sldMkLst>
          <pc:docMk/>
          <pc:sldMk cId="683616418" sldId="272"/>
        </pc:sldMkLst>
      </pc:sldChg>
    </pc:docChg>
  </pc:docChgLst>
  <pc:docChgLst>
    <pc:chgData name="Philippe Bordes" userId="b457e2e2-a1f9-466e-b260-17ef36ea9048" providerId="ADAL" clId="{C3577EF2-81DA-48BC-A0DB-48D9BF24D521}"/>
    <pc:docChg chg="undo custSel addSld delSld modSld">
      <pc:chgData name="Philippe Bordes" userId="b457e2e2-a1f9-466e-b260-17ef36ea9048" providerId="ADAL" clId="{C3577EF2-81DA-48BC-A0DB-48D9BF24D521}" dt="2022-07-13T17:31:48.511" v="356" actId="478"/>
      <pc:docMkLst>
        <pc:docMk/>
      </pc:docMkLst>
      <pc:sldChg chg="modSp mod">
        <pc:chgData name="Philippe Bordes" userId="b457e2e2-a1f9-466e-b260-17ef36ea9048" providerId="ADAL" clId="{C3577EF2-81DA-48BC-A0DB-48D9BF24D521}" dt="2022-07-13T05:58:51.676" v="31" actId="20577"/>
        <pc:sldMkLst>
          <pc:docMk/>
          <pc:sldMk cId="1530877451" sldId="256"/>
        </pc:sldMkLst>
        <pc:spChg chg="mod">
          <ac:chgData name="Philippe Bordes" userId="b457e2e2-a1f9-466e-b260-17ef36ea9048" providerId="ADAL" clId="{C3577EF2-81DA-48BC-A0DB-48D9BF24D521}" dt="2022-07-13T05:57:30.645" v="5" actId="20577"/>
          <ac:spMkLst>
            <pc:docMk/>
            <pc:sldMk cId="1530877451" sldId="256"/>
            <ac:spMk id="2" creationId="{0E2ED5DC-9CFB-4955-9CD6-0CC2886690B4}"/>
          </ac:spMkLst>
        </pc:spChg>
        <pc:spChg chg="mod">
          <ac:chgData name="Philippe Bordes" userId="b457e2e2-a1f9-466e-b260-17ef36ea9048" providerId="ADAL" clId="{C3577EF2-81DA-48BC-A0DB-48D9BF24D521}" dt="2022-07-13T05:58:51.676" v="31" actId="20577"/>
          <ac:spMkLst>
            <pc:docMk/>
            <pc:sldMk cId="1530877451" sldId="256"/>
            <ac:spMk id="3" creationId="{7D56F4E5-4107-4C89-A768-724ECE7F7B91}"/>
          </ac:spMkLst>
        </pc:spChg>
      </pc:sldChg>
      <pc:sldChg chg="addSp modSp mod">
        <pc:chgData name="Philippe Bordes" userId="b457e2e2-a1f9-466e-b260-17ef36ea9048" providerId="ADAL" clId="{C3577EF2-81DA-48BC-A0DB-48D9BF24D521}" dt="2022-07-13T07:58:53.817" v="349" actId="20577"/>
        <pc:sldMkLst>
          <pc:docMk/>
          <pc:sldMk cId="495446988" sldId="268"/>
        </pc:sldMkLst>
        <pc:spChg chg="mod">
          <ac:chgData name="Philippe Bordes" userId="b457e2e2-a1f9-466e-b260-17ef36ea9048" providerId="ADAL" clId="{C3577EF2-81DA-48BC-A0DB-48D9BF24D521}" dt="2022-07-13T06:21:12.028" v="85" actId="20577"/>
          <ac:spMkLst>
            <pc:docMk/>
            <pc:sldMk cId="495446988" sldId="268"/>
            <ac:spMk id="2" creationId="{4903531D-6D3B-4625-AF9F-D2C39ADA2DC6}"/>
          </ac:spMkLst>
        </pc:spChg>
        <pc:spChg chg="mod">
          <ac:chgData name="Philippe Bordes" userId="b457e2e2-a1f9-466e-b260-17ef36ea9048" providerId="ADAL" clId="{C3577EF2-81DA-48BC-A0DB-48D9BF24D521}" dt="2022-07-13T07:58:53.817" v="349" actId="20577"/>
          <ac:spMkLst>
            <pc:docMk/>
            <pc:sldMk cId="495446988" sldId="268"/>
            <ac:spMk id="6" creationId="{FB4EA399-4734-45F9-B4A6-86FC4F2F50D0}"/>
          </ac:spMkLst>
        </pc:spChg>
        <pc:picChg chg="add mod">
          <ac:chgData name="Philippe Bordes" userId="b457e2e2-a1f9-466e-b260-17ef36ea9048" providerId="ADAL" clId="{C3577EF2-81DA-48BC-A0DB-48D9BF24D521}" dt="2022-07-13T06:20:42.662" v="75" actId="1076"/>
          <ac:picMkLst>
            <pc:docMk/>
            <pc:sldMk cId="495446988" sldId="268"/>
            <ac:picMk id="8" creationId="{5AE5D502-5AB2-4B73-8CAA-281F911F41A8}"/>
          </ac:picMkLst>
        </pc:picChg>
      </pc:sldChg>
      <pc:sldChg chg="del">
        <pc:chgData name="Philippe Bordes" userId="b457e2e2-a1f9-466e-b260-17ef36ea9048" providerId="ADAL" clId="{C3577EF2-81DA-48BC-A0DB-48D9BF24D521}" dt="2022-07-13T06:51:42.308" v="326" actId="47"/>
        <pc:sldMkLst>
          <pc:docMk/>
          <pc:sldMk cId="2614323396" sldId="269"/>
        </pc:sldMkLst>
      </pc:sldChg>
      <pc:sldChg chg="del">
        <pc:chgData name="Philippe Bordes" userId="b457e2e2-a1f9-466e-b260-17ef36ea9048" providerId="ADAL" clId="{C3577EF2-81DA-48BC-A0DB-48D9BF24D521}" dt="2022-07-13T06:51:42.308" v="326" actId="47"/>
        <pc:sldMkLst>
          <pc:docMk/>
          <pc:sldMk cId="1463960564" sldId="270"/>
        </pc:sldMkLst>
      </pc:sldChg>
      <pc:sldChg chg="del">
        <pc:chgData name="Philippe Bordes" userId="b457e2e2-a1f9-466e-b260-17ef36ea9048" providerId="ADAL" clId="{C3577EF2-81DA-48BC-A0DB-48D9BF24D521}" dt="2022-07-13T06:51:42.308" v="326" actId="47"/>
        <pc:sldMkLst>
          <pc:docMk/>
          <pc:sldMk cId="2615528204" sldId="271"/>
        </pc:sldMkLst>
      </pc:sldChg>
      <pc:sldChg chg="del">
        <pc:chgData name="Philippe Bordes" userId="b457e2e2-a1f9-466e-b260-17ef36ea9048" providerId="ADAL" clId="{C3577EF2-81DA-48BC-A0DB-48D9BF24D521}" dt="2022-07-13T06:51:42.308" v="326" actId="47"/>
        <pc:sldMkLst>
          <pc:docMk/>
          <pc:sldMk cId="683616418" sldId="272"/>
        </pc:sldMkLst>
      </pc:sldChg>
      <pc:sldChg chg="del">
        <pc:chgData name="Philippe Bordes" userId="b457e2e2-a1f9-466e-b260-17ef36ea9048" providerId="ADAL" clId="{C3577EF2-81DA-48BC-A0DB-48D9BF24D521}" dt="2022-07-13T06:51:42.308" v="326" actId="47"/>
        <pc:sldMkLst>
          <pc:docMk/>
          <pc:sldMk cId="335801372" sldId="273"/>
        </pc:sldMkLst>
      </pc:sldChg>
      <pc:sldChg chg="del">
        <pc:chgData name="Philippe Bordes" userId="b457e2e2-a1f9-466e-b260-17ef36ea9048" providerId="ADAL" clId="{C3577EF2-81DA-48BC-A0DB-48D9BF24D521}" dt="2022-07-13T06:51:42.308" v="326" actId="47"/>
        <pc:sldMkLst>
          <pc:docMk/>
          <pc:sldMk cId="4274786013" sldId="274"/>
        </pc:sldMkLst>
      </pc:sldChg>
      <pc:sldChg chg="del">
        <pc:chgData name="Philippe Bordes" userId="b457e2e2-a1f9-466e-b260-17ef36ea9048" providerId="ADAL" clId="{C3577EF2-81DA-48BC-A0DB-48D9BF24D521}" dt="2022-07-13T06:51:42.308" v="326" actId="47"/>
        <pc:sldMkLst>
          <pc:docMk/>
          <pc:sldMk cId="2310654954" sldId="275"/>
        </pc:sldMkLst>
      </pc:sldChg>
      <pc:sldChg chg="del">
        <pc:chgData name="Philippe Bordes" userId="b457e2e2-a1f9-466e-b260-17ef36ea9048" providerId="ADAL" clId="{C3577EF2-81DA-48BC-A0DB-48D9BF24D521}" dt="2022-07-13T06:51:42.308" v="326" actId="47"/>
        <pc:sldMkLst>
          <pc:docMk/>
          <pc:sldMk cId="947715976" sldId="276"/>
        </pc:sldMkLst>
      </pc:sldChg>
      <pc:sldChg chg="add del">
        <pc:chgData name="Philippe Bordes" userId="b457e2e2-a1f9-466e-b260-17ef36ea9048" providerId="ADAL" clId="{C3577EF2-81DA-48BC-A0DB-48D9BF24D521}" dt="2022-07-13T06:21:22.962" v="87" actId="47"/>
        <pc:sldMkLst>
          <pc:docMk/>
          <pc:sldMk cId="1024217776" sldId="277"/>
        </pc:sldMkLst>
      </pc:sldChg>
      <pc:sldChg chg="addSp delSp modSp add mod">
        <pc:chgData name="Philippe Bordes" userId="b457e2e2-a1f9-466e-b260-17ef36ea9048" providerId="ADAL" clId="{C3577EF2-81DA-48BC-A0DB-48D9BF24D521}" dt="2022-07-13T07:59:12.580" v="350" actId="20577"/>
        <pc:sldMkLst>
          <pc:docMk/>
          <pc:sldMk cId="1425081946" sldId="278"/>
        </pc:sldMkLst>
        <pc:spChg chg="mod">
          <ac:chgData name="Philippe Bordes" userId="b457e2e2-a1f9-466e-b260-17ef36ea9048" providerId="ADAL" clId="{C3577EF2-81DA-48BC-A0DB-48D9BF24D521}" dt="2022-07-13T06:21:32.085" v="92" actId="20577"/>
          <ac:spMkLst>
            <pc:docMk/>
            <pc:sldMk cId="1425081946" sldId="278"/>
            <ac:spMk id="2" creationId="{4903531D-6D3B-4625-AF9F-D2C39ADA2DC6}"/>
          </ac:spMkLst>
        </pc:spChg>
        <pc:spChg chg="add mod">
          <ac:chgData name="Philippe Bordes" userId="b457e2e2-a1f9-466e-b260-17ef36ea9048" providerId="ADAL" clId="{C3577EF2-81DA-48BC-A0DB-48D9BF24D521}" dt="2022-07-13T06:25:10.060" v="162" actId="1076"/>
          <ac:spMkLst>
            <pc:docMk/>
            <pc:sldMk cId="1425081946" sldId="278"/>
            <ac:spMk id="4" creationId="{5D2FF764-FCCF-4E8F-A37D-60C36063E2B4}"/>
          </ac:spMkLst>
        </pc:spChg>
        <pc:spChg chg="mod">
          <ac:chgData name="Philippe Bordes" userId="b457e2e2-a1f9-466e-b260-17ef36ea9048" providerId="ADAL" clId="{C3577EF2-81DA-48BC-A0DB-48D9BF24D521}" dt="2022-07-13T07:59:12.580" v="350" actId="20577"/>
          <ac:spMkLst>
            <pc:docMk/>
            <pc:sldMk cId="1425081946" sldId="278"/>
            <ac:spMk id="6" creationId="{FB4EA399-4734-45F9-B4A6-86FC4F2F50D0}"/>
          </ac:spMkLst>
        </pc:spChg>
        <pc:graphicFrameChg chg="add del mod">
          <ac:chgData name="Philippe Bordes" userId="b457e2e2-a1f9-466e-b260-17ef36ea9048" providerId="ADAL" clId="{C3577EF2-81DA-48BC-A0DB-48D9BF24D521}" dt="2022-07-13T06:26:07.349" v="168" actId="478"/>
          <ac:graphicFrameMkLst>
            <pc:docMk/>
            <pc:sldMk cId="1425081946" sldId="278"/>
            <ac:graphicFrameMk id="9" creationId="{A292F5A6-CB32-4DC2-B486-E22C9C0DA584}"/>
          </ac:graphicFrameMkLst>
        </pc:graphicFrameChg>
        <pc:picChg chg="del mod">
          <ac:chgData name="Philippe Bordes" userId="b457e2e2-a1f9-466e-b260-17ef36ea9048" providerId="ADAL" clId="{C3577EF2-81DA-48BC-A0DB-48D9BF24D521}" dt="2022-07-13T06:25:12.596" v="163" actId="478"/>
          <ac:picMkLst>
            <pc:docMk/>
            <pc:sldMk cId="1425081946" sldId="278"/>
            <ac:picMk id="8" creationId="{5AE5D502-5AB2-4B73-8CAA-281F911F41A8}"/>
          </ac:picMkLst>
        </pc:picChg>
        <pc:picChg chg="add mod">
          <ac:chgData name="Philippe Bordes" userId="b457e2e2-a1f9-466e-b260-17ef36ea9048" providerId="ADAL" clId="{C3577EF2-81DA-48BC-A0DB-48D9BF24D521}" dt="2022-07-13T06:27:40.893" v="173" actId="1076"/>
          <ac:picMkLst>
            <pc:docMk/>
            <pc:sldMk cId="1425081946" sldId="278"/>
            <ac:picMk id="11" creationId="{A1F4DE02-820E-4E06-BB0A-BC0834E0DC27}"/>
          </ac:picMkLst>
        </pc:picChg>
        <pc:picChg chg="add del">
          <ac:chgData name="Philippe Bordes" userId="b457e2e2-a1f9-466e-b260-17ef36ea9048" providerId="ADAL" clId="{C3577EF2-81DA-48BC-A0DB-48D9BF24D521}" dt="2022-07-13T06:28:27.016" v="175" actId="22"/>
          <ac:picMkLst>
            <pc:docMk/>
            <pc:sldMk cId="1425081946" sldId="278"/>
            <ac:picMk id="13" creationId="{D98EDA58-CDE4-4146-9475-8999A57FC0B1}"/>
          </ac:picMkLst>
        </pc:picChg>
      </pc:sldChg>
      <pc:sldChg chg="delSp modSp add mod">
        <pc:chgData name="Philippe Bordes" userId="b457e2e2-a1f9-466e-b260-17ef36ea9048" providerId="ADAL" clId="{C3577EF2-81DA-48BC-A0DB-48D9BF24D521}" dt="2022-07-13T15:08:39.862" v="351" actId="20578"/>
        <pc:sldMkLst>
          <pc:docMk/>
          <pc:sldMk cId="3049392061" sldId="279"/>
        </pc:sldMkLst>
        <pc:spChg chg="mod">
          <ac:chgData name="Philippe Bordes" userId="b457e2e2-a1f9-466e-b260-17ef36ea9048" providerId="ADAL" clId="{C3577EF2-81DA-48BC-A0DB-48D9BF24D521}" dt="2022-07-13T15:08:39.862" v="351" actId="20578"/>
          <ac:spMkLst>
            <pc:docMk/>
            <pc:sldMk cId="3049392061" sldId="279"/>
            <ac:spMk id="6" creationId="{FB4EA399-4734-45F9-B4A6-86FC4F2F50D0}"/>
          </ac:spMkLst>
        </pc:spChg>
        <pc:picChg chg="del">
          <ac:chgData name="Philippe Bordes" userId="b457e2e2-a1f9-466e-b260-17ef36ea9048" providerId="ADAL" clId="{C3577EF2-81DA-48BC-A0DB-48D9BF24D521}" dt="2022-07-13T06:32:07.851" v="240" actId="478"/>
          <ac:picMkLst>
            <pc:docMk/>
            <pc:sldMk cId="3049392061" sldId="279"/>
            <ac:picMk id="11" creationId="{A1F4DE02-820E-4E06-BB0A-BC0834E0DC27}"/>
          </ac:picMkLst>
        </pc:picChg>
      </pc:sldChg>
      <pc:sldChg chg="addSp delSp modSp add mod">
        <pc:chgData name="Philippe Bordes" userId="b457e2e2-a1f9-466e-b260-17ef36ea9048" providerId="ADAL" clId="{C3577EF2-81DA-48BC-A0DB-48D9BF24D521}" dt="2022-07-13T06:46:52.598" v="303"/>
        <pc:sldMkLst>
          <pc:docMk/>
          <pc:sldMk cId="3893607161" sldId="280"/>
        </pc:sldMkLst>
        <pc:spChg chg="mod">
          <ac:chgData name="Philippe Bordes" userId="b457e2e2-a1f9-466e-b260-17ef36ea9048" providerId="ADAL" clId="{C3577EF2-81DA-48BC-A0DB-48D9BF24D521}" dt="2022-07-13T06:41:30.183" v="294" actId="20577"/>
          <ac:spMkLst>
            <pc:docMk/>
            <pc:sldMk cId="3893607161" sldId="280"/>
            <ac:spMk id="2" creationId="{4903531D-6D3B-4625-AF9F-D2C39ADA2DC6}"/>
          </ac:spMkLst>
        </pc:spChg>
        <pc:spChg chg="del">
          <ac:chgData name="Philippe Bordes" userId="b457e2e2-a1f9-466e-b260-17ef36ea9048" providerId="ADAL" clId="{C3577EF2-81DA-48BC-A0DB-48D9BF24D521}" dt="2022-07-13T06:41:35.404" v="295" actId="478"/>
          <ac:spMkLst>
            <pc:docMk/>
            <pc:sldMk cId="3893607161" sldId="280"/>
            <ac:spMk id="6" creationId="{FB4EA399-4734-45F9-B4A6-86FC4F2F50D0}"/>
          </ac:spMkLst>
        </pc:spChg>
        <pc:spChg chg="add del mod">
          <ac:chgData name="Philippe Bordes" userId="b457e2e2-a1f9-466e-b260-17ef36ea9048" providerId="ADAL" clId="{C3577EF2-81DA-48BC-A0DB-48D9BF24D521}" dt="2022-07-13T06:41:39.217" v="296" actId="478"/>
          <ac:spMkLst>
            <pc:docMk/>
            <pc:sldMk cId="3893607161" sldId="280"/>
            <ac:spMk id="9" creationId="{C82D66E3-5691-4EEE-8C43-65C4CB4C3CAD}"/>
          </ac:spMkLst>
        </pc:spChg>
        <pc:graphicFrameChg chg="add del mod">
          <ac:chgData name="Philippe Bordes" userId="b457e2e2-a1f9-466e-b260-17ef36ea9048" providerId="ADAL" clId="{C3577EF2-81DA-48BC-A0DB-48D9BF24D521}" dt="2022-07-13T06:41:49.105" v="298"/>
          <ac:graphicFrameMkLst>
            <pc:docMk/>
            <pc:sldMk cId="3893607161" sldId="280"/>
            <ac:graphicFrameMk id="10" creationId="{E3CC98B8-EEC4-4062-BB8B-02A1A55DB162}"/>
          </ac:graphicFrameMkLst>
        </pc:graphicFrameChg>
        <pc:picChg chg="add mod">
          <ac:chgData name="Philippe Bordes" userId="b457e2e2-a1f9-466e-b260-17ef36ea9048" providerId="ADAL" clId="{C3577EF2-81DA-48BC-A0DB-48D9BF24D521}" dt="2022-07-13T06:46:15.459" v="301" actId="1076"/>
          <ac:picMkLst>
            <pc:docMk/>
            <pc:sldMk cId="3893607161" sldId="280"/>
            <ac:picMk id="12" creationId="{28E183E5-CFCD-4044-8966-E62AD2C0DA97}"/>
          </ac:picMkLst>
        </pc:picChg>
        <pc:picChg chg="add del mod">
          <ac:chgData name="Philippe Bordes" userId="b457e2e2-a1f9-466e-b260-17ef36ea9048" providerId="ADAL" clId="{C3577EF2-81DA-48BC-A0DB-48D9BF24D521}" dt="2022-07-13T06:46:52.598" v="303"/>
          <ac:picMkLst>
            <pc:docMk/>
            <pc:sldMk cId="3893607161" sldId="280"/>
            <ac:picMk id="13" creationId="{7D922803-5D9C-42EC-9730-111F3A7D47B7}"/>
          </ac:picMkLst>
        </pc:picChg>
      </pc:sldChg>
      <pc:sldChg chg="addSp delSp modSp add mod">
        <pc:chgData name="Philippe Bordes" userId="b457e2e2-a1f9-466e-b260-17ef36ea9048" providerId="ADAL" clId="{C3577EF2-81DA-48BC-A0DB-48D9BF24D521}" dt="2022-07-13T17:31:48.511" v="356" actId="478"/>
        <pc:sldMkLst>
          <pc:docMk/>
          <pc:sldMk cId="1866286162" sldId="281"/>
        </pc:sldMkLst>
        <pc:spChg chg="add del">
          <ac:chgData name="Philippe Bordes" userId="b457e2e2-a1f9-466e-b260-17ef36ea9048" providerId="ADAL" clId="{C3577EF2-81DA-48BC-A0DB-48D9BF24D521}" dt="2022-07-13T06:49:12.066" v="309"/>
          <ac:spMkLst>
            <pc:docMk/>
            <pc:sldMk cId="1866286162" sldId="281"/>
            <ac:spMk id="9" creationId="{BBA67AD2-3A45-4C4A-91C4-CB34F8469F54}"/>
          </ac:spMkLst>
        </pc:spChg>
        <pc:spChg chg="add del">
          <ac:chgData name="Philippe Bordes" userId="b457e2e2-a1f9-466e-b260-17ef36ea9048" providerId="ADAL" clId="{C3577EF2-81DA-48BC-A0DB-48D9BF24D521}" dt="2022-07-13T06:49:35.528" v="314"/>
          <ac:spMkLst>
            <pc:docMk/>
            <pc:sldMk cId="1866286162" sldId="281"/>
            <ac:spMk id="10" creationId="{9E9A8874-B0A4-4071-9215-947C0E57333C}"/>
          </ac:spMkLst>
        </pc:spChg>
        <pc:spChg chg="add del mod">
          <ac:chgData name="Philippe Bordes" userId="b457e2e2-a1f9-466e-b260-17ef36ea9048" providerId="ADAL" clId="{C3577EF2-81DA-48BC-A0DB-48D9BF24D521}" dt="2022-07-13T06:49:38.774" v="317"/>
          <ac:spMkLst>
            <pc:docMk/>
            <pc:sldMk cId="1866286162" sldId="281"/>
            <ac:spMk id="11" creationId="{E81AF54E-AAAA-44BE-BC98-496BE2AA376E}"/>
          </ac:spMkLst>
        </pc:spChg>
        <pc:spChg chg="add mod">
          <ac:chgData name="Philippe Bordes" userId="b457e2e2-a1f9-466e-b260-17ef36ea9048" providerId="ADAL" clId="{C3577EF2-81DA-48BC-A0DB-48D9BF24D521}" dt="2022-07-13T06:51:02.275" v="325" actId="1076"/>
          <ac:spMkLst>
            <pc:docMk/>
            <pc:sldMk cId="1866286162" sldId="281"/>
            <ac:spMk id="13" creationId="{AC6DD1A4-4087-4D1C-B2CB-016FBCEFC2FB}"/>
          </ac:spMkLst>
        </pc:spChg>
        <pc:picChg chg="add del mod">
          <ac:chgData name="Philippe Bordes" userId="b457e2e2-a1f9-466e-b260-17ef36ea9048" providerId="ADAL" clId="{C3577EF2-81DA-48BC-A0DB-48D9BF24D521}" dt="2022-07-13T17:31:48.511" v="356" actId="478"/>
          <ac:picMkLst>
            <pc:docMk/>
            <pc:sldMk cId="1866286162" sldId="281"/>
            <ac:picMk id="8" creationId="{298627E4-F1CC-4F90-8630-154A3DDD172A}"/>
          </ac:picMkLst>
        </pc:picChg>
        <pc:picChg chg="add del">
          <ac:chgData name="Philippe Bordes" userId="b457e2e2-a1f9-466e-b260-17ef36ea9048" providerId="ADAL" clId="{C3577EF2-81DA-48BC-A0DB-48D9BF24D521}" dt="2022-07-13T17:30:42.521" v="353" actId="478"/>
          <ac:picMkLst>
            <pc:docMk/>
            <pc:sldMk cId="1866286162" sldId="281"/>
            <ac:picMk id="9" creationId="{D4DA91B1-696C-44F7-A065-2652CE08EEE6}"/>
          </ac:picMkLst>
        </pc:picChg>
        <pc:picChg chg="add mod">
          <ac:chgData name="Philippe Bordes" userId="b457e2e2-a1f9-466e-b260-17ef36ea9048" providerId="ADAL" clId="{C3577EF2-81DA-48BC-A0DB-48D9BF24D521}" dt="2022-07-13T17:31:46.992" v="355" actId="1076"/>
          <ac:picMkLst>
            <pc:docMk/>
            <pc:sldMk cId="1866286162" sldId="281"/>
            <ac:picMk id="11" creationId="{78258CA9-6A63-4B39-BBD2-FCF121206662}"/>
          </ac:picMkLst>
        </pc:picChg>
        <pc:picChg chg="del">
          <ac:chgData name="Philippe Bordes" userId="b457e2e2-a1f9-466e-b260-17ef36ea9048" providerId="ADAL" clId="{C3577EF2-81DA-48BC-A0DB-48D9BF24D521}" dt="2022-07-13T06:47:44.636" v="305" actId="478"/>
          <ac:picMkLst>
            <pc:docMk/>
            <pc:sldMk cId="1866286162" sldId="281"/>
            <ac:picMk id="12" creationId="{28E183E5-CFCD-4044-8966-E62AD2C0DA97}"/>
          </ac:picMkLst>
        </pc:picChg>
      </pc:sldChg>
    </pc:docChg>
  </pc:docChgLst>
  <pc:docChgLst>
    <pc:chgData name="Philippe Bordes" userId="b457e2e2-a1f9-466e-b260-17ef36ea9048" providerId="ADAL" clId="{88A0B08F-FDC3-493B-9B9E-1738337D0731}"/>
    <pc:docChg chg="undo custSel addSld delSld modSld sldOrd modMainMaster">
      <pc:chgData name="Philippe Bordes" userId="b457e2e2-a1f9-466e-b260-17ef36ea9048" providerId="ADAL" clId="{88A0B08F-FDC3-493B-9B9E-1738337D0731}" dt="2022-04-23T00:37:47.440" v="1188" actId="20577"/>
      <pc:docMkLst>
        <pc:docMk/>
      </pc:docMkLst>
      <pc:sldChg chg="modSp mod">
        <pc:chgData name="Philippe Bordes" userId="b457e2e2-a1f9-466e-b260-17ef36ea9048" providerId="ADAL" clId="{88A0B08F-FDC3-493B-9B9E-1738337D0731}" dt="2022-04-19T12:00:52.277" v="69" actId="27636"/>
        <pc:sldMkLst>
          <pc:docMk/>
          <pc:sldMk cId="1530877451" sldId="256"/>
        </pc:sldMkLst>
        <pc:spChg chg="mod">
          <ac:chgData name="Philippe Bordes" userId="b457e2e2-a1f9-466e-b260-17ef36ea9048" providerId="ADAL" clId="{88A0B08F-FDC3-493B-9B9E-1738337D0731}" dt="2022-04-19T11:59:42.155" v="16" actId="20577"/>
          <ac:spMkLst>
            <pc:docMk/>
            <pc:sldMk cId="1530877451" sldId="256"/>
            <ac:spMk id="2" creationId="{0E2ED5DC-9CFB-4955-9CD6-0CC2886690B4}"/>
          </ac:spMkLst>
        </pc:spChg>
        <pc:spChg chg="mod">
          <ac:chgData name="Philippe Bordes" userId="b457e2e2-a1f9-466e-b260-17ef36ea9048" providerId="ADAL" clId="{88A0B08F-FDC3-493B-9B9E-1738337D0731}" dt="2022-04-19T12:00:52.277" v="69" actId="27636"/>
          <ac:spMkLst>
            <pc:docMk/>
            <pc:sldMk cId="1530877451" sldId="256"/>
            <ac:spMk id="3" creationId="{7D56F4E5-4107-4C89-A768-724ECE7F7B91}"/>
          </ac:spMkLst>
        </pc:spChg>
      </pc:sldChg>
      <pc:sldChg chg="delSp del mod">
        <pc:chgData name="Philippe Bordes" userId="b457e2e2-a1f9-466e-b260-17ef36ea9048" providerId="ADAL" clId="{88A0B08F-FDC3-493B-9B9E-1738337D0731}" dt="2022-04-19T12:08:20.928" v="154" actId="47"/>
        <pc:sldMkLst>
          <pc:docMk/>
          <pc:sldMk cId="4094471197" sldId="259"/>
        </pc:sldMkLst>
        <pc:spChg chg="del">
          <ac:chgData name="Philippe Bordes" userId="b457e2e2-a1f9-466e-b260-17ef36ea9048" providerId="ADAL" clId="{88A0B08F-FDC3-493B-9B9E-1738337D0731}" dt="2022-04-19T11:58:03.301" v="0" actId="478"/>
          <ac:spMkLst>
            <pc:docMk/>
            <pc:sldMk cId="4094471197" sldId="259"/>
            <ac:spMk id="5" creationId="{08E2D616-343F-4234-B480-CD50CD762EF6}"/>
          </ac:spMkLst>
        </pc:spChg>
      </pc:sldChg>
      <pc:sldChg chg="del">
        <pc:chgData name="Philippe Bordes" userId="b457e2e2-a1f9-466e-b260-17ef36ea9048" providerId="ADAL" clId="{88A0B08F-FDC3-493B-9B9E-1738337D0731}" dt="2022-04-19T11:58:17.542" v="2" actId="47"/>
        <pc:sldMkLst>
          <pc:docMk/>
          <pc:sldMk cId="3100265379" sldId="264"/>
        </pc:sldMkLst>
      </pc:sldChg>
      <pc:sldChg chg="delSp modSp del mod">
        <pc:chgData name="Philippe Bordes" userId="b457e2e2-a1f9-466e-b260-17ef36ea9048" providerId="ADAL" clId="{88A0B08F-FDC3-493B-9B9E-1738337D0731}" dt="2022-04-19T12:08:20.928" v="154" actId="47"/>
        <pc:sldMkLst>
          <pc:docMk/>
          <pc:sldMk cId="2186219253" sldId="267"/>
        </pc:sldMkLst>
        <pc:spChg chg="mod">
          <ac:chgData name="Philippe Bordes" userId="b457e2e2-a1f9-466e-b260-17ef36ea9048" providerId="ADAL" clId="{88A0B08F-FDC3-493B-9B9E-1738337D0731}" dt="2022-04-19T12:03:03.076" v="104" actId="20577"/>
          <ac:spMkLst>
            <pc:docMk/>
            <pc:sldMk cId="2186219253" sldId="267"/>
            <ac:spMk id="2" creationId="{62AFB45A-36A7-4748-A88C-25A32C91689D}"/>
          </ac:spMkLst>
        </pc:spChg>
        <pc:spChg chg="mod">
          <ac:chgData name="Philippe Bordes" userId="b457e2e2-a1f9-466e-b260-17ef36ea9048" providerId="ADAL" clId="{88A0B08F-FDC3-493B-9B9E-1738337D0731}" dt="2022-04-19T12:03:19.906" v="107" actId="27636"/>
          <ac:spMkLst>
            <pc:docMk/>
            <pc:sldMk cId="2186219253" sldId="267"/>
            <ac:spMk id="3" creationId="{BF539435-514E-42C8-B161-F905A24F8665}"/>
          </ac:spMkLst>
        </pc:spChg>
        <pc:spChg chg="del">
          <ac:chgData name="Philippe Bordes" userId="b457e2e2-a1f9-466e-b260-17ef36ea9048" providerId="ADAL" clId="{88A0B08F-FDC3-493B-9B9E-1738337D0731}" dt="2022-04-19T11:58:09.898" v="1" actId="478"/>
          <ac:spMkLst>
            <pc:docMk/>
            <pc:sldMk cId="2186219253" sldId="267"/>
            <ac:spMk id="5" creationId="{08E2D616-343F-4234-B480-CD50CD762EF6}"/>
          </ac:spMkLst>
        </pc:spChg>
        <pc:picChg chg="del">
          <ac:chgData name="Philippe Bordes" userId="b457e2e2-a1f9-466e-b260-17ef36ea9048" providerId="ADAL" clId="{88A0B08F-FDC3-493B-9B9E-1738337D0731}" dt="2022-04-19T12:03:15.981" v="105" actId="478"/>
          <ac:picMkLst>
            <pc:docMk/>
            <pc:sldMk cId="2186219253" sldId="267"/>
            <ac:picMk id="7" creationId="{DBFA7D68-9D77-4333-8B64-B285BF5BFAB0}"/>
          </ac:picMkLst>
        </pc:picChg>
      </pc:sldChg>
      <pc:sldChg chg="addSp delSp modSp new mod">
        <pc:chgData name="Philippe Bordes" userId="b457e2e2-a1f9-466e-b260-17ef36ea9048" providerId="ADAL" clId="{88A0B08F-FDC3-493B-9B9E-1738337D0731}" dt="2022-04-19T12:37:29.424" v="733" actId="20577"/>
        <pc:sldMkLst>
          <pc:docMk/>
          <pc:sldMk cId="495446988" sldId="268"/>
        </pc:sldMkLst>
        <pc:spChg chg="mod">
          <ac:chgData name="Philippe Bordes" userId="b457e2e2-a1f9-466e-b260-17ef36ea9048" providerId="ADAL" clId="{88A0B08F-FDC3-493B-9B9E-1738337D0731}" dt="2022-04-19T12:37:29.424" v="733" actId="20577"/>
          <ac:spMkLst>
            <pc:docMk/>
            <pc:sldMk cId="495446988" sldId="268"/>
            <ac:spMk id="2" creationId="{4903531D-6D3B-4625-AF9F-D2C39ADA2DC6}"/>
          </ac:spMkLst>
        </pc:spChg>
        <pc:spChg chg="del">
          <ac:chgData name="Philippe Bordes" userId="b457e2e2-a1f9-466e-b260-17ef36ea9048" providerId="ADAL" clId="{88A0B08F-FDC3-493B-9B9E-1738337D0731}" dt="2022-04-19T12:03:33.883" v="110" actId="478"/>
          <ac:spMkLst>
            <pc:docMk/>
            <pc:sldMk cId="495446988" sldId="268"/>
            <ac:spMk id="4" creationId="{08AF6177-B63D-435F-92D1-83E19FB5D0C1}"/>
          </ac:spMkLst>
        </pc:spChg>
        <pc:spChg chg="mod">
          <ac:chgData name="Philippe Bordes" userId="b457e2e2-a1f9-466e-b260-17ef36ea9048" providerId="ADAL" clId="{88A0B08F-FDC3-493B-9B9E-1738337D0731}" dt="2022-04-19T12:08:10.714" v="153" actId="113"/>
          <ac:spMkLst>
            <pc:docMk/>
            <pc:sldMk cId="495446988" sldId="268"/>
            <ac:spMk id="6" creationId="{FB4EA399-4734-45F9-B4A6-86FC4F2F50D0}"/>
          </ac:spMkLst>
        </pc:spChg>
        <pc:spChg chg="add mod ord">
          <ac:chgData name="Philippe Bordes" userId="b457e2e2-a1f9-466e-b260-17ef36ea9048" providerId="ADAL" clId="{88A0B08F-FDC3-493B-9B9E-1738337D0731}" dt="2022-04-19T12:11:10.818" v="187" actId="14100"/>
          <ac:spMkLst>
            <pc:docMk/>
            <pc:sldMk cId="495446988" sldId="268"/>
            <ac:spMk id="7" creationId="{83BE52DA-9797-4355-92A7-BFA776771374}"/>
          </ac:spMkLst>
        </pc:spChg>
        <pc:spChg chg="add del mod">
          <ac:chgData name="Philippe Bordes" userId="b457e2e2-a1f9-466e-b260-17ef36ea9048" providerId="ADAL" clId="{88A0B08F-FDC3-493B-9B9E-1738337D0731}" dt="2022-04-19T12:11:41.774" v="189"/>
          <ac:spMkLst>
            <pc:docMk/>
            <pc:sldMk cId="495446988" sldId="268"/>
            <ac:spMk id="8" creationId="{00923F4C-BFCD-4A31-B7FE-8A71F9F469A0}"/>
          </ac:spMkLst>
        </pc:spChg>
      </pc:sldChg>
      <pc:sldChg chg="delSp new del mod">
        <pc:chgData name="Philippe Bordes" userId="b457e2e2-a1f9-466e-b260-17ef36ea9048" providerId="ADAL" clId="{88A0B08F-FDC3-493B-9B9E-1738337D0731}" dt="2022-04-19T12:03:21.728" v="108" actId="47"/>
        <pc:sldMkLst>
          <pc:docMk/>
          <pc:sldMk cId="1864846503" sldId="268"/>
        </pc:sldMkLst>
        <pc:spChg chg="del">
          <ac:chgData name="Philippe Bordes" userId="b457e2e2-a1f9-466e-b260-17ef36ea9048" providerId="ADAL" clId="{88A0B08F-FDC3-493B-9B9E-1738337D0731}" dt="2022-04-19T11:59:21.897" v="9" actId="478"/>
          <ac:spMkLst>
            <pc:docMk/>
            <pc:sldMk cId="1864846503" sldId="268"/>
            <ac:spMk id="4" creationId="{1082AA32-7722-429D-AF69-069200A0293C}"/>
          </ac:spMkLst>
        </pc:spChg>
      </pc:sldChg>
      <pc:sldChg chg="del">
        <pc:chgData name="Philippe Bordes" userId="b457e2e2-a1f9-466e-b260-17ef36ea9048" providerId="ADAL" clId="{88A0B08F-FDC3-493B-9B9E-1738337D0731}" dt="2022-04-19T11:58:17.542" v="2" actId="47"/>
        <pc:sldMkLst>
          <pc:docMk/>
          <pc:sldMk cId="2197082052" sldId="268"/>
        </pc:sldMkLst>
      </pc:sldChg>
      <pc:sldChg chg="addSp delSp modSp new del mod modClrScheme chgLayout">
        <pc:chgData name="Philippe Bordes" userId="b457e2e2-a1f9-466e-b260-17ef36ea9048" providerId="ADAL" clId="{88A0B08F-FDC3-493B-9B9E-1738337D0731}" dt="2022-04-19T11:58:50.326" v="6" actId="47"/>
        <pc:sldMkLst>
          <pc:docMk/>
          <pc:sldMk cId="3014552957" sldId="268"/>
        </pc:sldMkLst>
        <pc:spChg chg="del 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2" creationId="{D8D44AED-A9C0-455B-9F8C-F11441064CCD}"/>
          </ac:spMkLst>
        </pc:spChg>
        <pc:spChg chg="del 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3" creationId="{6F0C4778-2BB2-429F-B0A5-886D222BAA3F}"/>
          </ac:spMkLst>
        </pc:spChg>
        <pc:spChg chg="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4" creationId="{6390C491-E8DF-4CA3-9872-AB5E3DAC9416}"/>
          </ac:spMkLst>
        </pc:spChg>
        <pc:spChg chg="del mod ord">
          <ac:chgData name="Philippe Bordes" userId="b457e2e2-a1f9-466e-b260-17ef36ea9048" providerId="ADAL" clId="{88A0B08F-FDC3-493B-9B9E-1738337D0731}" dt="2022-04-19T11:58:47.395" v="5" actId="478"/>
          <ac:spMkLst>
            <pc:docMk/>
            <pc:sldMk cId="3014552957" sldId="268"/>
            <ac:spMk id="5" creationId="{D77C406A-7C43-4DA4-A871-E647738E866D}"/>
          </ac:spMkLst>
        </pc:spChg>
        <pc:spChg chg="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6" creationId="{EA5F5216-F0B0-480B-AAC3-5BEE64D6E137}"/>
          </ac:spMkLst>
        </pc:spChg>
        <pc:spChg chg="add 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7" creationId="{378DFABC-FD09-43E3-B5AC-50EB5C1D5E2D}"/>
          </ac:spMkLst>
        </pc:spChg>
        <pc:spChg chg="add mod ord">
          <ac:chgData name="Philippe Bordes" userId="b457e2e2-a1f9-466e-b260-17ef36ea9048" providerId="ADAL" clId="{88A0B08F-FDC3-493B-9B9E-1738337D0731}" dt="2022-04-19T11:58:43.520" v="4" actId="700"/>
          <ac:spMkLst>
            <pc:docMk/>
            <pc:sldMk cId="3014552957" sldId="268"/>
            <ac:spMk id="8" creationId="{A45C4B11-ABA7-4480-A8A7-A999530DC0A1}"/>
          </ac:spMkLst>
        </pc:spChg>
      </pc:sldChg>
      <pc:sldChg chg="del">
        <pc:chgData name="Philippe Bordes" userId="b457e2e2-a1f9-466e-b260-17ef36ea9048" providerId="ADAL" clId="{88A0B08F-FDC3-493B-9B9E-1738337D0731}" dt="2022-04-19T11:58:17.542" v="2" actId="47"/>
        <pc:sldMkLst>
          <pc:docMk/>
          <pc:sldMk cId="888089612" sldId="269"/>
        </pc:sldMkLst>
      </pc:sldChg>
      <pc:sldChg chg="addSp delSp modSp add mod">
        <pc:chgData name="Philippe Bordes" userId="b457e2e2-a1f9-466e-b260-17ef36ea9048" providerId="ADAL" clId="{88A0B08F-FDC3-493B-9B9E-1738337D0731}" dt="2022-04-19T12:21:47.403" v="455" actId="27636"/>
        <pc:sldMkLst>
          <pc:docMk/>
          <pc:sldMk cId="2614323396" sldId="269"/>
        </pc:sldMkLst>
        <pc:spChg chg="mod">
          <ac:chgData name="Philippe Bordes" userId="b457e2e2-a1f9-466e-b260-17ef36ea9048" providerId="ADAL" clId="{88A0B08F-FDC3-493B-9B9E-1738337D0731}" dt="2022-04-19T12:12:12.431" v="211" actId="6549"/>
          <ac:spMkLst>
            <pc:docMk/>
            <pc:sldMk cId="2614323396" sldId="269"/>
            <ac:spMk id="2" creationId="{4903531D-6D3B-4625-AF9F-D2C39ADA2DC6}"/>
          </ac:spMkLst>
        </pc:spChg>
        <pc:spChg chg="mod">
          <ac:chgData name="Philippe Bordes" userId="b457e2e2-a1f9-466e-b260-17ef36ea9048" providerId="ADAL" clId="{88A0B08F-FDC3-493B-9B9E-1738337D0731}" dt="2022-04-19T12:21:47.403" v="455" actId="27636"/>
          <ac:spMkLst>
            <pc:docMk/>
            <pc:sldMk cId="2614323396" sldId="269"/>
            <ac:spMk id="6" creationId="{FB4EA399-4734-45F9-B4A6-86FC4F2F50D0}"/>
          </ac:spMkLst>
        </pc:spChg>
        <pc:spChg chg="add del">
          <ac:chgData name="Philippe Bordes" userId="b457e2e2-a1f9-466e-b260-17ef36ea9048" providerId="ADAL" clId="{88A0B08F-FDC3-493B-9B9E-1738337D0731}" dt="2022-04-19T12:18:37.711" v="395" actId="22"/>
          <ac:spMkLst>
            <pc:docMk/>
            <pc:sldMk cId="2614323396" sldId="269"/>
            <ac:spMk id="8" creationId="{8052AA01-1CC4-41E0-AE6A-21AC2F0D162F}"/>
          </ac:spMkLst>
        </pc:spChg>
      </pc:sldChg>
      <pc:sldChg chg="addSp modSp add mod">
        <pc:chgData name="Philippe Bordes" userId="b457e2e2-a1f9-466e-b260-17ef36ea9048" providerId="ADAL" clId="{88A0B08F-FDC3-493B-9B9E-1738337D0731}" dt="2022-04-19T12:31:05.500" v="629" actId="14100"/>
        <pc:sldMkLst>
          <pc:docMk/>
          <pc:sldMk cId="1463960564" sldId="270"/>
        </pc:sldMkLst>
        <pc:spChg chg="mod">
          <ac:chgData name="Philippe Bordes" userId="b457e2e2-a1f9-466e-b260-17ef36ea9048" providerId="ADAL" clId="{88A0B08F-FDC3-493B-9B9E-1738337D0731}" dt="2022-04-19T12:19:05.236" v="418" actId="20577"/>
          <ac:spMkLst>
            <pc:docMk/>
            <pc:sldMk cId="1463960564" sldId="270"/>
            <ac:spMk id="2" creationId="{4903531D-6D3B-4625-AF9F-D2C39ADA2DC6}"/>
          </ac:spMkLst>
        </pc:spChg>
        <pc:spChg chg="mod">
          <ac:chgData name="Philippe Bordes" userId="b457e2e2-a1f9-466e-b260-17ef36ea9048" providerId="ADAL" clId="{88A0B08F-FDC3-493B-9B9E-1738337D0731}" dt="2022-04-19T12:31:05.500" v="629" actId="14100"/>
          <ac:spMkLst>
            <pc:docMk/>
            <pc:sldMk cId="1463960564" sldId="270"/>
            <ac:spMk id="6" creationId="{FB4EA399-4734-45F9-B4A6-86FC4F2F50D0}"/>
          </ac:spMkLst>
        </pc:spChg>
        <pc:picChg chg="add mod">
          <ac:chgData name="Philippe Bordes" userId="b457e2e2-a1f9-466e-b260-17ef36ea9048" providerId="ADAL" clId="{88A0B08F-FDC3-493B-9B9E-1738337D0731}" dt="2022-04-19T12:31:00.619" v="628" actId="1076"/>
          <ac:picMkLst>
            <pc:docMk/>
            <pc:sldMk cId="1463960564" sldId="270"/>
            <ac:picMk id="8" creationId="{0F58F0CD-178F-404B-90E9-AD59710CD7BD}"/>
          </ac:picMkLst>
        </pc:picChg>
      </pc:sldChg>
      <pc:sldChg chg="del">
        <pc:chgData name="Philippe Bordes" userId="b457e2e2-a1f9-466e-b260-17ef36ea9048" providerId="ADAL" clId="{88A0B08F-FDC3-493B-9B9E-1738337D0731}" dt="2022-04-19T11:58:17.542" v="2" actId="47"/>
        <pc:sldMkLst>
          <pc:docMk/>
          <pc:sldMk cId="438863888" sldId="271"/>
        </pc:sldMkLst>
      </pc:sldChg>
      <pc:sldChg chg="addSp delSp modSp add mod">
        <pc:chgData name="Philippe Bordes" userId="b457e2e2-a1f9-466e-b260-17ef36ea9048" providerId="ADAL" clId="{88A0B08F-FDC3-493B-9B9E-1738337D0731}" dt="2022-04-20T05:16:14.678" v="1159" actId="1076"/>
        <pc:sldMkLst>
          <pc:docMk/>
          <pc:sldMk cId="2615528204" sldId="271"/>
        </pc:sldMkLst>
        <pc:spChg chg="mod">
          <ac:chgData name="Philippe Bordes" userId="b457e2e2-a1f9-466e-b260-17ef36ea9048" providerId="ADAL" clId="{88A0B08F-FDC3-493B-9B9E-1738337D0731}" dt="2022-04-19T12:35:23.276" v="682" actId="404"/>
          <ac:spMkLst>
            <pc:docMk/>
            <pc:sldMk cId="2615528204" sldId="271"/>
            <ac:spMk id="2" creationId="{4903531D-6D3B-4625-AF9F-D2C39ADA2DC6}"/>
          </ac:spMkLst>
        </pc:spChg>
        <pc:spChg chg="add mod">
          <ac:chgData name="Philippe Bordes" userId="b457e2e2-a1f9-466e-b260-17ef36ea9048" providerId="ADAL" clId="{88A0B08F-FDC3-493B-9B9E-1738337D0731}" dt="2022-04-20T05:16:14.678" v="1159" actId="1076"/>
          <ac:spMkLst>
            <pc:docMk/>
            <pc:sldMk cId="2615528204" sldId="271"/>
            <ac:spMk id="4" creationId="{302BEA9D-8263-459C-B4A4-996273B50933}"/>
          </ac:spMkLst>
        </pc:spChg>
        <pc:spChg chg="del">
          <ac:chgData name="Philippe Bordes" userId="b457e2e2-a1f9-466e-b260-17ef36ea9048" providerId="ADAL" clId="{88A0B08F-FDC3-493B-9B9E-1738337D0731}" dt="2022-04-19T12:33:12.255" v="638" actId="478"/>
          <ac:spMkLst>
            <pc:docMk/>
            <pc:sldMk cId="2615528204" sldId="271"/>
            <ac:spMk id="6" creationId="{FB4EA399-4734-45F9-B4A6-86FC4F2F50D0}"/>
          </ac:spMkLst>
        </pc:spChg>
        <pc:spChg chg="add del mod">
          <ac:chgData name="Philippe Bordes" userId="b457e2e2-a1f9-466e-b260-17ef36ea9048" providerId="ADAL" clId="{88A0B08F-FDC3-493B-9B9E-1738337D0731}" dt="2022-04-19T12:33:15.185" v="639" actId="478"/>
          <ac:spMkLst>
            <pc:docMk/>
            <pc:sldMk cId="2615528204" sldId="271"/>
            <ac:spMk id="8" creationId="{9433B545-023E-4816-B7B2-A12512F320BB}"/>
          </ac:spMkLst>
        </pc:spChg>
        <pc:spChg chg="add del">
          <ac:chgData name="Philippe Bordes" userId="b457e2e2-a1f9-466e-b260-17ef36ea9048" providerId="ADAL" clId="{88A0B08F-FDC3-493B-9B9E-1738337D0731}" dt="2022-04-19T12:40:51.966" v="772" actId="22"/>
          <ac:spMkLst>
            <pc:docMk/>
            <pc:sldMk cId="2615528204" sldId="271"/>
            <ac:spMk id="14" creationId="{28798C82-53FF-4FB1-95A2-B56797BDB00C}"/>
          </ac:spMkLst>
        </pc:spChg>
        <pc:picChg chg="add mod">
          <ac:chgData name="Philippe Bordes" userId="b457e2e2-a1f9-466e-b260-17ef36ea9048" providerId="ADAL" clId="{88A0B08F-FDC3-493B-9B9E-1738337D0731}" dt="2022-04-19T12:34:48.384" v="669" actId="1038"/>
          <ac:picMkLst>
            <pc:docMk/>
            <pc:sldMk cId="2615528204" sldId="271"/>
            <ac:picMk id="10" creationId="{E1827CA7-4E63-457F-85A0-6D87762B1B35}"/>
          </ac:picMkLst>
        </pc:picChg>
        <pc:picChg chg="add mod">
          <ac:chgData name="Philippe Bordes" userId="b457e2e2-a1f9-466e-b260-17ef36ea9048" providerId="ADAL" clId="{88A0B08F-FDC3-493B-9B9E-1738337D0731}" dt="2022-04-19T12:34:48.384" v="669" actId="1038"/>
          <ac:picMkLst>
            <pc:docMk/>
            <pc:sldMk cId="2615528204" sldId="271"/>
            <ac:picMk id="12" creationId="{E2676951-443B-47AE-9588-86F722A1C4B4}"/>
          </ac:picMkLst>
        </pc:picChg>
      </pc:sldChg>
      <pc:sldChg chg="modSp add mod ord">
        <pc:chgData name="Philippe Bordes" userId="b457e2e2-a1f9-466e-b260-17ef36ea9048" providerId="ADAL" clId="{88A0B08F-FDC3-493B-9B9E-1738337D0731}" dt="2022-04-23T00:37:47.440" v="1188" actId="20577"/>
        <pc:sldMkLst>
          <pc:docMk/>
          <pc:sldMk cId="683616418" sldId="272"/>
        </pc:sldMkLst>
        <pc:spChg chg="mod">
          <ac:chgData name="Philippe Bordes" userId="b457e2e2-a1f9-466e-b260-17ef36ea9048" providerId="ADAL" clId="{88A0B08F-FDC3-493B-9B9E-1738337D0731}" dt="2022-04-19T12:37:47.069" v="741" actId="20577"/>
          <ac:spMkLst>
            <pc:docMk/>
            <pc:sldMk cId="683616418" sldId="272"/>
            <ac:spMk id="2" creationId="{4903531D-6D3B-4625-AF9F-D2C39ADA2DC6}"/>
          </ac:spMkLst>
        </pc:spChg>
        <pc:spChg chg="mod">
          <ac:chgData name="Philippe Bordes" userId="b457e2e2-a1f9-466e-b260-17ef36ea9048" providerId="ADAL" clId="{88A0B08F-FDC3-493B-9B9E-1738337D0731}" dt="2022-04-23T00:37:47.440" v="1188" actId="20577"/>
          <ac:spMkLst>
            <pc:docMk/>
            <pc:sldMk cId="683616418" sldId="272"/>
            <ac:spMk id="6" creationId="{FB4EA399-4734-45F9-B4A6-86FC4F2F50D0}"/>
          </ac:spMkLst>
        </pc:spChg>
      </pc:sldChg>
      <pc:sldChg chg="addSp delSp modSp add mod">
        <pc:chgData name="Philippe Bordes" userId="b457e2e2-a1f9-466e-b260-17ef36ea9048" providerId="ADAL" clId="{88A0B08F-FDC3-493B-9B9E-1738337D0731}" dt="2022-04-19T12:44:08.693" v="917" actId="114"/>
        <pc:sldMkLst>
          <pc:docMk/>
          <pc:sldMk cId="335801372" sldId="273"/>
        </pc:sldMkLst>
        <pc:spChg chg="mod">
          <ac:chgData name="Philippe Bordes" userId="b457e2e2-a1f9-466e-b260-17ef36ea9048" providerId="ADAL" clId="{88A0B08F-FDC3-493B-9B9E-1738337D0731}" dt="2022-04-19T12:41:09.160" v="781" actId="20577"/>
          <ac:spMkLst>
            <pc:docMk/>
            <pc:sldMk cId="335801372" sldId="273"/>
            <ac:spMk id="2" creationId="{4903531D-6D3B-4625-AF9F-D2C39ADA2DC6}"/>
          </ac:spMkLst>
        </pc:spChg>
        <pc:spChg chg="add mod">
          <ac:chgData name="Philippe Bordes" userId="b457e2e2-a1f9-466e-b260-17ef36ea9048" providerId="ADAL" clId="{88A0B08F-FDC3-493B-9B9E-1738337D0731}" dt="2022-04-19T12:42:46.557" v="846" actId="108"/>
          <ac:spMkLst>
            <pc:docMk/>
            <pc:sldMk cId="335801372" sldId="273"/>
            <ac:spMk id="8" creationId="{1238381A-651D-4877-9534-A098BDF1B787}"/>
          </ac:spMkLst>
        </pc:spChg>
        <pc:spChg chg="add mod">
          <ac:chgData name="Philippe Bordes" userId="b457e2e2-a1f9-466e-b260-17ef36ea9048" providerId="ADAL" clId="{88A0B08F-FDC3-493B-9B9E-1738337D0731}" dt="2022-04-19T12:44:08.693" v="917" actId="114"/>
          <ac:spMkLst>
            <pc:docMk/>
            <pc:sldMk cId="335801372" sldId="273"/>
            <ac:spMk id="11" creationId="{D4888D97-5B0E-4618-AE88-ADBC7A431DA3}"/>
          </ac:spMkLst>
        </pc:spChg>
        <pc:spChg chg="add mod">
          <ac:chgData name="Philippe Bordes" userId="b457e2e2-a1f9-466e-b260-17ef36ea9048" providerId="ADAL" clId="{88A0B08F-FDC3-493B-9B9E-1738337D0731}" dt="2022-04-19T12:44:08.693" v="917" actId="114"/>
          <ac:spMkLst>
            <pc:docMk/>
            <pc:sldMk cId="335801372" sldId="273"/>
            <ac:spMk id="13" creationId="{AED72400-1953-41F9-8E20-4E21AC59CD98}"/>
          </ac:spMkLst>
        </pc:spChg>
        <pc:spChg chg="add mod">
          <ac:chgData name="Philippe Bordes" userId="b457e2e2-a1f9-466e-b260-17ef36ea9048" providerId="ADAL" clId="{88A0B08F-FDC3-493B-9B9E-1738337D0731}" dt="2022-04-19T12:44:08.693" v="917" actId="114"/>
          <ac:spMkLst>
            <pc:docMk/>
            <pc:sldMk cId="335801372" sldId="273"/>
            <ac:spMk id="14" creationId="{873EDB97-C80B-48F9-97E6-93DA3C66BBAF}"/>
          </ac:spMkLst>
        </pc:spChg>
        <pc:picChg chg="add mod">
          <ac:chgData name="Philippe Bordes" userId="b457e2e2-a1f9-466e-b260-17ef36ea9048" providerId="ADAL" clId="{88A0B08F-FDC3-493B-9B9E-1738337D0731}" dt="2022-04-19T12:42:29.574" v="843" actId="1036"/>
          <ac:picMkLst>
            <pc:docMk/>
            <pc:sldMk cId="335801372" sldId="273"/>
            <ac:picMk id="6" creationId="{2E2F3456-FE5D-4F14-927F-79A5B6836E3D}"/>
          </ac:picMkLst>
        </pc:picChg>
        <pc:picChg chg="del">
          <ac:chgData name="Philippe Bordes" userId="b457e2e2-a1f9-466e-b260-17ef36ea9048" providerId="ADAL" clId="{88A0B08F-FDC3-493B-9B9E-1738337D0731}" dt="2022-04-19T12:41:11.959" v="782" actId="478"/>
          <ac:picMkLst>
            <pc:docMk/>
            <pc:sldMk cId="335801372" sldId="273"/>
            <ac:picMk id="10" creationId="{E1827CA7-4E63-457F-85A0-6D87762B1B35}"/>
          </ac:picMkLst>
        </pc:picChg>
        <pc:picChg chg="del">
          <ac:chgData name="Philippe Bordes" userId="b457e2e2-a1f9-466e-b260-17ef36ea9048" providerId="ADAL" clId="{88A0B08F-FDC3-493B-9B9E-1738337D0731}" dt="2022-04-19T12:41:12.720" v="783" actId="478"/>
          <ac:picMkLst>
            <pc:docMk/>
            <pc:sldMk cId="335801372" sldId="273"/>
            <ac:picMk id="12" creationId="{E2676951-443B-47AE-9588-86F722A1C4B4}"/>
          </ac:picMkLst>
        </pc:picChg>
      </pc:sldChg>
      <pc:sldChg chg="addSp delSp modSp add mod">
        <pc:chgData name="Philippe Bordes" userId="b457e2e2-a1f9-466e-b260-17ef36ea9048" providerId="ADAL" clId="{88A0B08F-FDC3-493B-9B9E-1738337D0731}" dt="2022-04-19T12:45:50.935" v="1000" actId="6549"/>
        <pc:sldMkLst>
          <pc:docMk/>
          <pc:sldMk cId="4274786013" sldId="274"/>
        </pc:sldMkLst>
        <pc:spChg chg="mod">
          <ac:chgData name="Philippe Bordes" userId="b457e2e2-a1f9-466e-b260-17ef36ea9048" providerId="ADAL" clId="{88A0B08F-FDC3-493B-9B9E-1738337D0731}" dt="2022-04-19T12:45:50.935" v="1000" actId="6549"/>
          <ac:spMkLst>
            <pc:docMk/>
            <pc:sldMk cId="4274786013" sldId="274"/>
            <ac:spMk id="8" creationId="{1238381A-651D-4877-9534-A098BDF1B787}"/>
          </ac:spMkLst>
        </pc:spChg>
        <pc:picChg chg="del">
          <ac:chgData name="Philippe Bordes" userId="b457e2e2-a1f9-466e-b260-17ef36ea9048" providerId="ADAL" clId="{88A0B08F-FDC3-493B-9B9E-1738337D0731}" dt="2022-04-19T12:45:24.064" v="976" actId="478"/>
          <ac:picMkLst>
            <pc:docMk/>
            <pc:sldMk cId="4274786013" sldId="274"/>
            <ac:picMk id="6" creationId="{2E2F3456-FE5D-4F14-927F-79A5B6836E3D}"/>
          </ac:picMkLst>
        </pc:picChg>
        <pc:picChg chg="add mod">
          <ac:chgData name="Philippe Bordes" userId="b457e2e2-a1f9-466e-b260-17ef36ea9048" providerId="ADAL" clId="{88A0B08F-FDC3-493B-9B9E-1738337D0731}" dt="2022-04-19T12:45:27.161" v="986" actId="1036"/>
          <ac:picMkLst>
            <pc:docMk/>
            <pc:sldMk cId="4274786013" sldId="274"/>
            <ac:picMk id="9" creationId="{90F03943-A4D1-4837-B042-929C01139903}"/>
          </ac:picMkLst>
        </pc:picChg>
      </pc:sldChg>
      <pc:sldChg chg="addSp delSp modSp add mod">
        <pc:chgData name="Philippe Bordes" userId="b457e2e2-a1f9-466e-b260-17ef36ea9048" providerId="ADAL" clId="{88A0B08F-FDC3-493B-9B9E-1738337D0731}" dt="2022-04-19T12:47:24.354" v="1062" actId="20577"/>
        <pc:sldMkLst>
          <pc:docMk/>
          <pc:sldMk cId="2310654954" sldId="275"/>
        </pc:sldMkLst>
        <pc:spChg chg="mod">
          <ac:chgData name="Philippe Bordes" userId="b457e2e2-a1f9-466e-b260-17ef36ea9048" providerId="ADAL" clId="{88A0B08F-FDC3-493B-9B9E-1738337D0731}" dt="2022-04-19T12:47:24.354" v="1062" actId="20577"/>
          <ac:spMkLst>
            <pc:docMk/>
            <pc:sldMk cId="2310654954" sldId="275"/>
            <ac:spMk id="8" creationId="{1238381A-651D-4877-9534-A098BDF1B787}"/>
          </ac:spMkLst>
        </pc:spChg>
        <pc:picChg chg="add mod">
          <ac:chgData name="Philippe Bordes" userId="b457e2e2-a1f9-466e-b260-17ef36ea9048" providerId="ADAL" clId="{88A0B08F-FDC3-493B-9B9E-1738337D0731}" dt="2022-04-19T12:47:02.061" v="1050" actId="1036"/>
          <ac:picMkLst>
            <pc:docMk/>
            <pc:sldMk cId="2310654954" sldId="275"/>
            <ac:picMk id="6" creationId="{DD269D9E-38E0-4798-B6E1-DFAF6205A5C7}"/>
          </ac:picMkLst>
        </pc:picChg>
        <pc:picChg chg="del">
          <ac:chgData name="Philippe Bordes" userId="b457e2e2-a1f9-466e-b260-17ef36ea9048" providerId="ADAL" clId="{88A0B08F-FDC3-493B-9B9E-1738337D0731}" dt="2022-04-19T12:46:58.505" v="1040" actId="478"/>
          <ac:picMkLst>
            <pc:docMk/>
            <pc:sldMk cId="2310654954" sldId="275"/>
            <ac:picMk id="9" creationId="{90F03943-A4D1-4837-B042-929C01139903}"/>
          </ac:picMkLst>
        </pc:picChg>
      </pc:sldChg>
      <pc:sldChg chg="addSp delSp modSp add mod">
        <pc:chgData name="Philippe Bordes" userId="b457e2e2-a1f9-466e-b260-17ef36ea9048" providerId="ADAL" clId="{88A0B08F-FDC3-493B-9B9E-1738337D0731}" dt="2022-04-19T12:48:43.223" v="1118" actId="20577"/>
        <pc:sldMkLst>
          <pc:docMk/>
          <pc:sldMk cId="947715976" sldId="276"/>
        </pc:sldMkLst>
        <pc:spChg chg="mod">
          <ac:chgData name="Philippe Bordes" userId="b457e2e2-a1f9-466e-b260-17ef36ea9048" providerId="ADAL" clId="{88A0B08F-FDC3-493B-9B9E-1738337D0731}" dt="2022-04-19T12:48:43.223" v="1118" actId="20577"/>
          <ac:spMkLst>
            <pc:docMk/>
            <pc:sldMk cId="947715976" sldId="276"/>
            <ac:spMk id="8" creationId="{1238381A-651D-4877-9534-A098BDF1B787}"/>
          </ac:spMkLst>
        </pc:spChg>
        <pc:picChg chg="del">
          <ac:chgData name="Philippe Bordes" userId="b457e2e2-a1f9-466e-b260-17ef36ea9048" providerId="ADAL" clId="{88A0B08F-FDC3-493B-9B9E-1738337D0731}" dt="2022-04-19T12:48:01.664" v="1095" actId="478"/>
          <ac:picMkLst>
            <pc:docMk/>
            <pc:sldMk cId="947715976" sldId="276"/>
            <ac:picMk id="6" creationId="{DD269D9E-38E0-4798-B6E1-DFAF6205A5C7}"/>
          </ac:picMkLst>
        </pc:picChg>
        <pc:picChg chg="add mod">
          <ac:chgData name="Philippe Bordes" userId="b457e2e2-a1f9-466e-b260-17ef36ea9048" providerId="ADAL" clId="{88A0B08F-FDC3-493B-9B9E-1738337D0731}" dt="2022-04-19T12:48:04.997" v="1105" actId="1036"/>
          <ac:picMkLst>
            <pc:docMk/>
            <pc:sldMk cId="947715976" sldId="276"/>
            <ac:picMk id="9" creationId="{9D2FC3A7-D1FD-47DC-B5FA-2D1A9D42BFA9}"/>
          </ac:picMkLst>
        </pc:picChg>
      </pc:sldChg>
      <pc:sldMasterChg chg="delSp mod modSldLayout">
        <pc:chgData name="Philippe Bordes" userId="b457e2e2-a1f9-466e-b260-17ef36ea9048" providerId="ADAL" clId="{88A0B08F-FDC3-493B-9B9E-1738337D0731}" dt="2022-04-19T12:02:08.906" v="80" actId="478"/>
        <pc:sldMasterMkLst>
          <pc:docMk/>
          <pc:sldMasterMk cId="2459077443" sldId="2147483677"/>
        </pc:sldMasterMkLst>
        <pc:spChg chg="del">
          <ac:chgData name="Philippe Bordes" userId="b457e2e2-a1f9-466e-b260-17ef36ea9048" providerId="ADAL" clId="{88A0B08F-FDC3-493B-9B9E-1738337D0731}" dt="2022-04-19T11:59:05.494" v="7" actId="478"/>
          <ac:spMkLst>
            <pc:docMk/>
            <pc:sldMasterMk cId="2459077443" sldId="2147483677"/>
            <ac:spMk id="5" creationId="{103EFBD3-D414-1A4D-9832-22C1D11E4755}"/>
          </ac:spMkLst>
        </pc:spChg>
        <pc:sldLayoutChg chg="delSp mod">
          <pc:chgData name="Philippe Bordes" userId="b457e2e2-a1f9-466e-b260-17ef36ea9048" providerId="ADAL" clId="{88A0B08F-FDC3-493B-9B9E-1738337D0731}" dt="2022-04-19T12:01:37.520" v="70" actId="478"/>
          <pc:sldLayoutMkLst>
            <pc:docMk/>
            <pc:sldMasterMk cId="2459077443" sldId="2147483677"/>
            <pc:sldLayoutMk cId="1901881044" sldId="2147483683"/>
          </pc:sldLayoutMkLst>
          <pc:spChg chg="del">
            <ac:chgData name="Philippe Bordes" userId="b457e2e2-a1f9-466e-b260-17ef36ea9048" providerId="ADAL" clId="{88A0B08F-FDC3-493B-9B9E-1738337D0731}" dt="2022-04-19T12:01:37.520" v="70" actId="478"/>
            <ac:spMkLst>
              <pc:docMk/>
              <pc:sldMasterMk cId="2459077443" sldId="2147483677"/>
              <pc:sldLayoutMk cId="1901881044" sldId="2147483683"/>
              <ac:spMk id="4" creationId="{95CAD969-5B4E-0D48-9E5E-74C37FEB53C8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41.516" v="71" actId="478"/>
          <pc:sldLayoutMkLst>
            <pc:docMk/>
            <pc:sldMasterMk cId="2459077443" sldId="2147483677"/>
            <pc:sldLayoutMk cId="1665540121" sldId="2147483684"/>
          </pc:sldLayoutMkLst>
          <pc:spChg chg="del">
            <ac:chgData name="Philippe Bordes" userId="b457e2e2-a1f9-466e-b260-17ef36ea9048" providerId="ADAL" clId="{88A0B08F-FDC3-493B-9B9E-1738337D0731}" dt="2022-04-19T12:01:41.516" v="71" actId="478"/>
            <ac:spMkLst>
              <pc:docMk/>
              <pc:sldMasterMk cId="2459077443" sldId="2147483677"/>
              <pc:sldLayoutMk cId="1665540121" sldId="2147483684"/>
              <ac:spMk id="4" creationId="{95CAD969-5B4E-0D48-9E5E-74C37FEB53C8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44.120" v="72" actId="478"/>
          <pc:sldLayoutMkLst>
            <pc:docMk/>
            <pc:sldMasterMk cId="2459077443" sldId="2147483677"/>
            <pc:sldLayoutMk cId="237401962" sldId="2147483685"/>
          </pc:sldLayoutMkLst>
          <pc:spChg chg="del">
            <ac:chgData name="Philippe Bordes" userId="b457e2e2-a1f9-466e-b260-17ef36ea9048" providerId="ADAL" clId="{88A0B08F-FDC3-493B-9B9E-1738337D0731}" dt="2022-04-19T12:01:44.120" v="72" actId="478"/>
            <ac:spMkLst>
              <pc:docMk/>
              <pc:sldMasterMk cId="2459077443" sldId="2147483677"/>
              <pc:sldLayoutMk cId="237401962" sldId="2147483685"/>
              <ac:spMk id="8" creationId="{81A609A6-9CE6-2D4F-A800-80E36D12A3CB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47.432" v="73" actId="478"/>
          <pc:sldLayoutMkLst>
            <pc:docMk/>
            <pc:sldMasterMk cId="2459077443" sldId="2147483677"/>
            <pc:sldLayoutMk cId="371291463" sldId="2147483686"/>
          </pc:sldLayoutMkLst>
          <pc:spChg chg="del">
            <ac:chgData name="Philippe Bordes" userId="b457e2e2-a1f9-466e-b260-17ef36ea9048" providerId="ADAL" clId="{88A0B08F-FDC3-493B-9B9E-1738337D0731}" dt="2022-04-19T12:01:47.432" v="73" actId="478"/>
            <ac:spMkLst>
              <pc:docMk/>
              <pc:sldMasterMk cId="2459077443" sldId="2147483677"/>
              <pc:sldLayoutMk cId="371291463" sldId="2147483686"/>
              <ac:spMk id="6" creationId="{DC302DB9-C088-0147-AD86-CA1E50955DE7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50.920" v="74" actId="478"/>
          <pc:sldLayoutMkLst>
            <pc:docMk/>
            <pc:sldMasterMk cId="2459077443" sldId="2147483677"/>
            <pc:sldLayoutMk cId="3911816388" sldId="2147483687"/>
          </pc:sldLayoutMkLst>
          <pc:spChg chg="del">
            <ac:chgData name="Philippe Bordes" userId="b457e2e2-a1f9-466e-b260-17ef36ea9048" providerId="ADAL" clId="{88A0B08F-FDC3-493B-9B9E-1738337D0731}" dt="2022-04-19T12:01:50.920" v="74" actId="478"/>
            <ac:spMkLst>
              <pc:docMk/>
              <pc:sldMasterMk cId="2459077443" sldId="2147483677"/>
              <pc:sldLayoutMk cId="3911816388" sldId="2147483687"/>
              <ac:spMk id="6" creationId="{28A911EA-3A87-7543-AA45-38B2F3728FB5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53.855" v="75" actId="478"/>
          <pc:sldLayoutMkLst>
            <pc:docMk/>
            <pc:sldMasterMk cId="2459077443" sldId="2147483677"/>
            <pc:sldLayoutMk cId="3612357721" sldId="2147483688"/>
          </pc:sldLayoutMkLst>
          <pc:spChg chg="del">
            <ac:chgData name="Philippe Bordes" userId="b457e2e2-a1f9-466e-b260-17ef36ea9048" providerId="ADAL" clId="{88A0B08F-FDC3-493B-9B9E-1738337D0731}" dt="2022-04-19T12:01:53.855" v="75" actId="478"/>
            <ac:spMkLst>
              <pc:docMk/>
              <pc:sldMasterMk cId="2459077443" sldId="2147483677"/>
              <pc:sldLayoutMk cId="3612357721" sldId="2147483688"/>
              <ac:spMk id="6" creationId="{28A911EA-3A87-7543-AA45-38B2F3728FB5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1:56.784" v="76" actId="478"/>
          <pc:sldLayoutMkLst>
            <pc:docMk/>
            <pc:sldMasterMk cId="2459077443" sldId="2147483677"/>
            <pc:sldLayoutMk cId="2297340327" sldId="2147483689"/>
          </pc:sldLayoutMkLst>
          <pc:spChg chg="del">
            <ac:chgData name="Philippe Bordes" userId="b457e2e2-a1f9-466e-b260-17ef36ea9048" providerId="ADAL" clId="{88A0B08F-FDC3-493B-9B9E-1738337D0731}" dt="2022-04-19T12:01:56.784" v="76" actId="478"/>
            <ac:spMkLst>
              <pc:docMk/>
              <pc:sldMasterMk cId="2459077443" sldId="2147483677"/>
              <pc:sldLayoutMk cId="2297340327" sldId="2147483689"/>
              <ac:spMk id="6" creationId="{28A911EA-3A87-7543-AA45-38B2F3728FB5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2:00.692" v="77" actId="478"/>
          <pc:sldLayoutMkLst>
            <pc:docMk/>
            <pc:sldMasterMk cId="2459077443" sldId="2147483677"/>
            <pc:sldLayoutMk cId="216864410" sldId="2147483690"/>
          </pc:sldLayoutMkLst>
          <pc:spChg chg="del">
            <ac:chgData name="Philippe Bordes" userId="b457e2e2-a1f9-466e-b260-17ef36ea9048" providerId="ADAL" clId="{88A0B08F-FDC3-493B-9B9E-1738337D0731}" dt="2022-04-19T12:02:00.692" v="77" actId="478"/>
            <ac:spMkLst>
              <pc:docMk/>
              <pc:sldMasterMk cId="2459077443" sldId="2147483677"/>
              <pc:sldLayoutMk cId="216864410" sldId="2147483690"/>
              <ac:spMk id="6" creationId="{28A911EA-3A87-7543-AA45-38B2F3728FB5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2:03.346" v="78" actId="478"/>
          <pc:sldLayoutMkLst>
            <pc:docMk/>
            <pc:sldMasterMk cId="2459077443" sldId="2147483677"/>
            <pc:sldLayoutMk cId="1985853834" sldId="2147483691"/>
          </pc:sldLayoutMkLst>
          <pc:spChg chg="del">
            <ac:chgData name="Philippe Bordes" userId="b457e2e2-a1f9-466e-b260-17ef36ea9048" providerId="ADAL" clId="{88A0B08F-FDC3-493B-9B9E-1738337D0731}" dt="2022-04-19T12:02:03.346" v="78" actId="478"/>
            <ac:spMkLst>
              <pc:docMk/>
              <pc:sldMasterMk cId="2459077443" sldId="2147483677"/>
              <pc:sldLayoutMk cId="1985853834" sldId="2147483691"/>
              <ac:spMk id="6" creationId="{C198A5DC-D7CC-DB43-98BB-9E510C87247F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2:05.896" v="79" actId="478"/>
          <pc:sldLayoutMkLst>
            <pc:docMk/>
            <pc:sldMasterMk cId="2459077443" sldId="2147483677"/>
            <pc:sldLayoutMk cId="955977950" sldId="2147483692"/>
          </pc:sldLayoutMkLst>
          <pc:spChg chg="del">
            <ac:chgData name="Philippe Bordes" userId="b457e2e2-a1f9-466e-b260-17ef36ea9048" providerId="ADAL" clId="{88A0B08F-FDC3-493B-9B9E-1738337D0731}" dt="2022-04-19T12:02:05.896" v="79" actId="478"/>
            <ac:spMkLst>
              <pc:docMk/>
              <pc:sldMasterMk cId="2459077443" sldId="2147483677"/>
              <pc:sldLayoutMk cId="955977950" sldId="2147483692"/>
              <ac:spMk id="6" creationId="{28A911EA-3A87-7543-AA45-38B2F3728FB5}"/>
            </ac:spMkLst>
          </pc:spChg>
        </pc:sldLayoutChg>
        <pc:sldLayoutChg chg="delSp mod">
          <pc:chgData name="Philippe Bordes" userId="b457e2e2-a1f9-466e-b260-17ef36ea9048" providerId="ADAL" clId="{88A0B08F-FDC3-493B-9B9E-1738337D0731}" dt="2022-04-19T12:02:08.906" v="80" actId="478"/>
          <pc:sldLayoutMkLst>
            <pc:docMk/>
            <pc:sldMasterMk cId="2459077443" sldId="2147483677"/>
            <pc:sldLayoutMk cId="2918222979" sldId="2147483693"/>
          </pc:sldLayoutMkLst>
          <pc:spChg chg="del">
            <ac:chgData name="Philippe Bordes" userId="b457e2e2-a1f9-466e-b260-17ef36ea9048" providerId="ADAL" clId="{88A0B08F-FDC3-493B-9B9E-1738337D0731}" dt="2022-04-19T12:02:08.906" v="80" actId="478"/>
            <ac:spMkLst>
              <pc:docMk/>
              <pc:sldMasterMk cId="2459077443" sldId="2147483677"/>
              <pc:sldLayoutMk cId="2918222979" sldId="2147483693"/>
              <ac:spMk id="5" creationId="{8C1B975F-673B-D04E-862C-0BB78EF2978B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D1BC94B-E501-4A67-91FB-6322F2FD32E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C7A49F8-9E4A-41CE-9C1B-240DA943639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4A07D1-B53D-4B44-A707-BA8029736E0F}" type="datetimeFigureOut">
              <a:rPr lang="fr-FR" smtClean="0"/>
              <a:t>13/07/2022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A71E9C-CEF4-4A76-9D7A-D036AE93711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1C77B46-D003-4D18-85EF-7DC1DEB4631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9F6C7E-AA46-4C79-89A2-CA08C4037CA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38125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E48851-0A82-4D15-9ACD-3A8351B3319F}" type="datetimeFigureOut">
              <a:rPr lang="fr-FR" smtClean="0"/>
              <a:t>13/07/2022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3430E9-0AC9-40F3-8D02-5FBC12FDD18F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449755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7AD13B1C-C88D-764F-BAB0-5ECA07983A7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05D51E9-0CB5-BA4C-859F-EF98EF82300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846" y="6284062"/>
            <a:ext cx="8817429" cy="15084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E8CA5A3-21AC-8541-8D0E-E77A58EF664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1B6B641-DAA4-8E4F-A8A4-468946EE20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15" name="Title 5">
            <a:extLst>
              <a:ext uri="{FF2B5EF4-FFF2-40B4-BE49-F238E27FC236}">
                <a16:creationId xmlns:a16="http://schemas.microsoft.com/office/drawing/2014/main" id="{90C6E18F-C085-CB40-A277-DAE80320F4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5531" y="2669059"/>
            <a:ext cx="10387427" cy="1045977"/>
          </a:xfrm>
        </p:spPr>
        <p:txBody>
          <a:bodyPr>
            <a:normAutofit/>
          </a:bodyPr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Subtitle 11">
            <a:extLst>
              <a:ext uri="{FF2B5EF4-FFF2-40B4-BE49-F238E27FC236}">
                <a16:creationId xmlns:a16="http://schemas.microsoft.com/office/drawing/2014/main" id="{CB8FCE86-9237-EF4D-A55A-735190C505E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0387428" cy="1155138"/>
          </a:xfrm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53945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278880" y="1"/>
            <a:ext cx="5913120" cy="685799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7D44F0-2191-4C17-A38A-455FF1EDC6AC}" type="datetime1">
              <a:rPr lang="en-US" smtClean="0"/>
              <a:t>7/13/2022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748" y="758824"/>
            <a:ext cx="4500308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19748" y="2176272"/>
            <a:ext cx="4500308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D449FAE-36FB-974D-8192-89ABE947D7A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4812" y="4733509"/>
            <a:ext cx="1478588" cy="162284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FAD153-4C07-B448-B1BB-43200480DC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pic>
        <p:nvPicPr>
          <p:cNvPr id="17" name="Picture 16" descr="Icon&#10;&#10;Description automatically generated">
            <a:extLst>
              <a:ext uri="{FF2B5EF4-FFF2-40B4-BE49-F238E27FC236}">
                <a16:creationId xmlns:a16="http://schemas.microsoft.com/office/drawing/2014/main" id="{6845C4F3-198E-794F-8449-DD1EC81753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82960" y="284842"/>
            <a:ext cx="749300" cy="66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8163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29112" y="758824"/>
            <a:ext cx="3150019" cy="1069975"/>
          </a:xfrm>
        </p:spPr>
        <p:txBody>
          <a:bodyPr anchor="b">
            <a:normAutofit/>
          </a:bodyPr>
          <a:lstStyle>
            <a:lvl1pPr>
              <a:defRPr sz="3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4829112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2E84D0-BF27-45BB-A0AC-6F6FCE1278A1}" type="datetime1">
              <a:rPr lang="en-US" smtClean="0"/>
              <a:t>7/13/2022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8161"/>
            <a:ext cx="4358107" cy="683983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67F3B925-47E3-4E47-9783-EBF7B25CD5AC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8541576" y="2176272"/>
            <a:ext cx="3150019" cy="3811588"/>
          </a:xfrm>
        </p:spPr>
        <p:txBody>
          <a:bodyPr>
            <a:normAutofit/>
          </a:bodyPr>
          <a:lstStyle>
            <a:lvl1pPr marL="0" indent="0">
              <a:buNone/>
              <a:defRPr sz="20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276304DA-058E-C04B-8D81-D84DEDA8398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50137" y="772213"/>
            <a:ext cx="3154680" cy="1069848"/>
          </a:xfrm>
        </p:spPr>
        <p:txBody>
          <a:bodyPr anchor="b" anchorCtr="0">
            <a:normAutofit/>
          </a:bodyPr>
          <a:lstStyle>
            <a:lvl1pPr marL="0" indent="0">
              <a:buNone/>
              <a:defRPr lang="en-US" sz="3000" b="1" i="0" kern="1200" baseline="0" dirty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123577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A0C1A4-ED53-9F40-BEFE-37C076AF6E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90944" y="376862"/>
            <a:ext cx="3150019" cy="1069975"/>
          </a:xfrm>
        </p:spPr>
        <p:txBody>
          <a:bodyPr anchor="b">
            <a:normAutofit/>
          </a:bodyPr>
          <a:lstStyle>
            <a:lvl1pPr>
              <a:defRPr sz="2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DE4AE61-0E0A-994F-AE18-02CAB45DDD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790944" y="170244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E723BB-6B2C-4404-ADC7-6A7B4B269CAA}" type="datetime1">
              <a:rPr lang="en-US" smtClean="0"/>
              <a:t>7/13/2022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609600" y="558800"/>
            <a:ext cx="5486400" cy="557432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2" name="Rectangle: Rounded Corners 1">
            <a:extLst>
              <a:ext uri="{FF2B5EF4-FFF2-40B4-BE49-F238E27FC236}">
                <a16:creationId xmlns:a16="http://schemas.microsoft.com/office/drawing/2014/main" id="{B1A281A8-1257-2B43-81D1-024CB9B636FF}"/>
              </a:ext>
            </a:extLst>
          </p:cNvPr>
          <p:cNvSpPr/>
          <p:nvPr/>
        </p:nvSpPr>
        <p:spPr>
          <a:xfrm>
            <a:off x="1784172" y="2210093"/>
            <a:ext cx="3137255" cy="2271736"/>
          </a:xfrm>
          <a:prstGeom prst="roundRect">
            <a:avLst/>
          </a:prstGeom>
          <a:solidFill>
            <a:schemeClr val="bg2"/>
          </a:solidFill>
          <a:ln>
            <a:noFill/>
          </a:ln>
          <a:effectLst>
            <a:outerShdw blurRad="50800" dist="38100" dir="5400000" sx="1000" sy="1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4B3A7FF0-F1D3-BF45-A17B-C3656EF1CDF7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298439" y="2991089"/>
            <a:ext cx="2113216" cy="1490740"/>
          </a:xfrm>
        </p:spPr>
        <p:txBody>
          <a:bodyPr>
            <a:normAutofit/>
          </a:bodyPr>
          <a:lstStyle>
            <a:lvl1pPr marL="0" indent="0" algn="ctr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5436FD96-F3B0-BE46-BA96-33F2CE018E47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288788" y="2525704"/>
            <a:ext cx="2122867" cy="365125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Rectangle: Rounded Corners 24">
            <a:extLst>
              <a:ext uri="{FF2B5EF4-FFF2-40B4-BE49-F238E27FC236}">
                <a16:creationId xmlns:a16="http://schemas.microsoft.com/office/drawing/2014/main" id="{FC5AE0E6-4F12-EB48-992D-4D72EB90D13E}"/>
              </a:ext>
            </a:extLst>
          </p:cNvPr>
          <p:cNvSpPr/>
          <p:nvPr/>
        </p:nvSpPr>
        <p:spPr>
          <a:xfrm>
            <a:off x="6788197" y="352884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4">
            <a:extLst>
              <a:ext uri="{FF2B5EF4-FFF2-40B4-BE49-F238E27FC236}">
                <a16:creationId xmlns:a16="http://schemas.microsoft.com/office/drawing/2014/main" id="{93801E28-94B9-3040-80FF-5C05F99F07F0}"/>
              </a:ext>
            </a:extLst>
          </p:cNvPr>
          <p:cNvSpPr/>
          <p:nvPr/>
        </p:nvSpPr>
        <p:spPr>
          <a:xfrm>
            <a:off x="6788197" y="4910601"/>
            <a:ext cx="853916" cy="865173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391CA483-CE13-1F41-AB93-5DC923BD8FE0}"/>
              </a:ext>
            </a:extLst>
          </p:cNvPr>
          <p:cNvSpPr>
            <a:spLocks noEditPoints="1"/>
          </p:cNvSpPr>
          <p:nvPr/>
        </p:nvSpPr>
        <p:spPr bwMode="auto">
          <a:xfrm>
            <a:off x="7032619" y="3715519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B9FB0B79-BCF1-E246-ADA2-930495D91539}"/>
              </a:ext>
            </a:extLst>
          </p:cNvPr>
          <p:cNvSpPr>
            <a:spLocks noEditPoints="1"/>
          </p:cNvSpPr>
          <p:nvPr/>
        </p:nvSpPr>
        <p:spPr bwMode="auto">
          <a:xfrm>
            <a:off x="7032619" y="5093056"/>
            <a:ext cx="365072" cy="447436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E57196E2-F244-BE4C-8B2B-57EA89A0DE49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7832941" y="3878771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086DBF13-CA08-6542-9195-8240362F1E29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7832941" y="5280059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4D61FE13-F568-654D-B48B-9D3C384F38D6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7832941" y="3457621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824D8438-6135-584B-B67E-8714BE01BB56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7832941" y="4853870"/>
            <a:ext cx="3997988" cy="486465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973403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5D1C2-A686-412E-9479-5C52E2499F9F}" type="datetime1">
              <a:rPr lang="en-US" smtClean="0"/>
              <a:t>7/13/2022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1060650"/>
            <a:ext cx="6520132" cy="4370294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E30390E-079E-564C-A5AF-D5F79C41AF8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746" y="4128363"/>
            <a:ext cx="3135564" cy="990523"/>
          </a:xfrm>
          <a:prstGeom prst="rect">
            <a:avLst/>
          </a:prstGeom>
        </p:spPr>
      </p:pic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2661F3D9-773B-1A42-B742-BCB11AAC293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6870574" y="2644583"/>
            <a:ext cx="4828666" cy="2786361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4D3CB060-F0E5-C642-91D9-D4C0129C2E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0574" y="1583367"/>
            <a:ext cx="4960355" cy="542241"/>
          </a:xfrm>
        </p:spPr>
        <p:txBody>
          <a:bodyPr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8644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11.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81135F-0CE0-ED4A-BA8F-31832AE540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AA39B2-72D2-B146-BBCF-BBCB90E82A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47775-EB7A-2441-A7A9-50D87CC46A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191245E-1E97-C349-BFF5-D1C4DEB2FB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6BD6A-C6BF-4858-8523-0AE5AE56C698}" type="datetime1">
              <a:rPr lang="en-US" smtClean="0"/>
              <a:t>7/13/2022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B1E81A-10FF-2A49-99D9-6842C0F8BB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58538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.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A0DCE12-532F-5148-902B-AC91B5E31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56E92-F028-4FFF-B2EC-6598DCF33BE1}" type="datetime1">
              <a:rPr lang="en-US" smtClean="0"/>
              <a:t>7/13/2022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BDA945-C635-EC4A-85B7-714FBF8996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85D093DC-9958-3341-B0E1-ED82B52FBB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-1" y="-1"/>
            <a:ext cx="4114800" cy="68564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1" name="Rectangle: Rounded Corners 3">
            <a:extLst>
              <a:ext uri="{FF2B5EF4-FFF2-40B4-BE49-F238E27FC236}">
                <a16:creationId xmlns:a16="http://schemas.microsoft.com/office/drawing/2014/main" id="{C24E201F-5C0F-3449-90E6-9572F1B98AF4}"/>
              </a:ext>
            </a:extLst>
          </p:cNvPr>
          <p:cNvSpPr/>
          <p:nvPr/>
        </p:nvSpPr>
        <p:spPr>
          <a:xfrm>
            <a:off x="1528881" y="764770"/>
            <a:ext cx="4287918" cy="4831226"/>
          </a:xfrm>
          <a:prstGeom prst="roundRect">
            <a:avLst/>
          </a:prstGeom>
          <a:solidFill>
            <a:schemeClr val="bg2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: Rounded Corners 53">
            <a:extLst>
              <a:ext uri="{FF2B5EF4-FFF2-40B4-BE49-F238E27FC236}">
                <a16:creationId xmlns:a16="http://schemas.microsoft.com/office/drawing/2014/main" id="{230A0B43-BACC-B246-B6B4-333A5028E5C2}"/>
              </a:ext>
            </a:extLst>
          </p:cNvPr>
          <p:cNvSpPr/>
          <p:nvPr/>
        </p:nvSpPr>
        <p:spPr>
          <a:xfrm>
            <a:off x="6635089" y="1168269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: Rounded Corners 53">
            <a:extLst>
              <a:ext uri="{FF2B5EF4-FFF2-40B4-BE49-F238E27FC236}">
                <a16:creationId xmlns:a16="http://schemas.microsoft.com/office/drawing/2014/main" id="{E2577D53-1BCF-8D4E-9CDC-E15049FC6E8B}"/>
              </a:ext>
            </a:extLst>
          </p:cNvPr>
          <p:cNvSpPr/>
          <p:nvPr/>
        </p:nvSpPr>
        <p:spPr>
          <a:xfrm>
            <a:off x="6635089" y="2686471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: Rounded Corners 53">
            <a:extLst>
              <a:ext uri="{FF2B5EF4-FFF2-40B4-BE49-F238E27FC236}">
                <a16:creationId xmlns:a16="http://schemas.microsoft.com/office/drawing/2014/main" id="{7FA252E4-A399-9046-AAF8-D20A5A1B40BA}"/>
              </a:ext>
            </a:extLst>
          </p:cNvPr>
          <p:cNvSpPr/>
          <p:nvPr/>
        </p:nvSpPr>
        <p:spPr>
          <a:xfrm>
            <a:off x="6635089" y="4204673"/>
            <a:ext cx="1188426" cy="1154808"/>
          </a:xfrm>
          <a:prstGeom prst="roundRect">
            <a:avLst/>
          </a:prstGeom>
          <a:solidFill>
            <a:schemeClr val="bg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527B8A51-D592-F74F-B1BD-129D9113FB0C}"/>
              </a:ext>
            </a:extLst>
          </p:cNvPr>
          <p:cNvSpPr>
            <a:spLocks noGrp="1"/>
          </p:cNvSpPr>
          <p:nvPr>
            <p:ph type="body" sz="half" idx="15"/>
          </p:nvPr>
        </p:nvSpPr>
        <p:spPr>
          <a:xfrm>
            <a:off x="8153400" y="1681124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313FEF3B-D231-B64E-8A63-CDB88424A343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8153400" y="3197690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B84CCF97-9BD2-0042-AE04-66C9D408EDF3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8153400" y="4680802"/>
            <a:ext cx="3150019" cy="714557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Freeform 5">
            <a:extLst>
              <a:ext uri="{FF2B5EF4-FFF2-40B4-BE49-F238E27FC236}">
                <a16:creationId xmlns:a16="http://schemas.microsoft.com/office/drawing/2014/main" id="{9668D26C-5E7D-A842-AA9A-4B0806BE5C9B}"/>
              </a:ext>
            </a:extLst>
          </p:cNvPr>
          <p:cNvSpPr>
            <a:spLocks noEditPoints="1"/>
          </p:cNvSpPr>
          <p:nvPr/>
        </p:nvSpPr>
        <p:spPr bwMode="auto">
          <a:xfrm>
            <a:off x="7001172" y="1459997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5" name="Freeform 5">
            <a:extLst>
              <a:ext uri="{FF2B5EF4-FFF2-40B4-BE49-F238E27FC236}">
                <a16:creationId xmlns:a16="http://schemas.microsoft.com/office/drawing/2014/main" id="{1DA6C3F2-189B-8049-A301-54CDD51F893A}"/>
              </a:ext>
            </a:extLst>
          </p:cNvPr>
          <p:cNvSpPr>
            <a:spLocks noEditPoints="1"/>
          </p:cNvSpPr>
          <p:nvPr/>
        </p:nvSpPr>
        <p:spPr bwMode="auto">
          <a:xfrm>
            <a:off x="7001172" y="2976563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6" name="Freeform 5">
            <a:extLst>
              <a:ext uri="{FF2B5EF4-FFF2-40B4-BE49-F238E27FC236}">
                <a16:creationId xmlns:a16="http://schemas.microsoft.com/office/drawing/2014/main" id="{3E9A5A33-BED3-1A4C-9975-1044E55B7AF5}"/>
              </a:ext>
            </a:extLst>
          </p:cNvPr>
          <p:cNvSpPr>
            <a:spLocks noEditPoints="1"/>
          </p:cNvSpPr>
          <p:nvPr/>
        </p:nvSpPr>
        <p:spPr bwMode="auto">
          <a:xfrm>
            <a:off x="7001172" y="4481978"/>
            <a:ext cx="433958" cy="531863"/>
          </a:xfrm>
          <a:custGeom>
            <a:avLst/>
            <a:gdLst>
              <a:gd name="T0" fmla="*/ 73 w 78"/>
              <a:gd name="T1" fmla="*/ 11 h 94"/>
              <a:gd name="T2" fmla="*/ 71 w 78"/>
              <a:gd name="T3" fmla="*/ 11 h 94"/>
              <a:gd name="T4" fmla="*/ 71 w 78"/>
              <a:gd name="T5" fmla="*/ 78 h 94"/>
              <a:gd name="T6" fmla="*/ 62 w 78"/>
              <a:gd name="T7" fmla="*/ 87 h 94"/>
              <a:gd name="T8" fmla="*/ 12 w 78"/>
              <a:gd name="T9" fmla="*/ 87 h 94"/>
              <a:gd name="T10" fmla="*/ 12 w 78"/>
              <a:gd name="T11" fmla="*/ 89 h 94"/>
              <a:gd name="T12" fmla="*/ 17 w 78"/>
              <a:gd name="T13" fmla="*/ 94 h 94"/>
              <a:gd name="T14" fmla="*/ 73 w 78"/>
              <a:gd name="T15" fmla="*/ 94 h 94"/>
              <a:gd name="T16" fmla="*/ 78 w 78"/>
              <a:gd name="T17" fmla="*/ 89 h 94"/>
              <a:gd name="T18" fmla="*/ 78 w 78"/>
              <a:gd name="T19" fmla="*/ 16 h 94"/>
              <a:gd name="T20" fmla="*/ 73 w 78"/>
              <a:gd name="T21" fmla="*/ 11 h 94"/>
              <a:gd name="T22" fmla="*/ 68 w 78"/>
              <a:gd name="T23" fmla="*/ 78 h 94"/>
              <a:gd name="T24" fmla="*/ 68 w 78"/>
              <a:gd name="T25" fmla="*/ 5 h 94"/>
              <a:gd name="T26" fmla="*/ 62 w 78"/>
              <a:gd name="T27" fmla="*/ 0 h 94"/>
              <a:gd name="T28" fmla="*/ 25 w 78"/>
              <a:gd name="T29" fmla="*/ 0 h 94"/>
              <a:gd name="T30" fmla="*/ 25 w 78"/>
              <a:gd name="T31" fmla="*/ 2 h 94"/>
              <a:gd name="T32" fmla="*/ 25 w 78"/>
              <a:gd name="T33" fmla="*/ 2 h 94"/>
              <a:gd name="T34" fmla="*/ 25 w 78"/>
              <a:gd name="T35" fmla="*/ 16 h 94"/>
              <a:gd name="T36" fmla="*/ 18 w 78"/>
              <a:gd name="T37" fmla="*/ 24 h 94"/>
              <a:gd name="T38" fmla="*/ 3 w 78"/>
              <a:gd name="T39" fmla="*/ 24 h 94"/>
              <a:gd name="T40" fmla="*/ 3 w 78"/>
              <a:gd name="T41" fmla="*/ 24 h 94"/>
              <a:gd name="T42" fmla="*/ 1 w 78"/>
              <a:gd name="T43" fmla="*/ 24 h 94"/>
              <a:gd name="T44" fmla="*/ 1 w 78"/>
              <a:gd name="T45" fmla="*/ 78 h 94"/>
              <a:gd name="T46" fmla="*/ 6 w 78"/>
              <a:gd name="T47" fmla="*/ 84 h 94"/>
              <a:gd name="T48" fmla="*/ 62 w 78"/>
              <a:gd name="T49" fmla="*/ 84 h 94"/>
              <a:gd name="T50" fmla="*/ 68 w 78"/>
              <a:gd name="T51" fmla="*/ 78 h 94"/>
              <a:gd name="T52" fmla="*/ 35 w 78"/>
              <a:gd name="T53" fmla="*/ 66 h 94"/>
              <a:gd name="T54" fmla="*/ 17 w 78"/>
              <a:gd name="T55" fmla="*/ 66 h 94"/>
              <a:gd name="T56" fmla="*/ 15 w 78"/>
              <a:gd name="T57" fmla="*/ 63 h 94"/>
              <a:gd name="T58" fmla="*/ 17 w 78"/>
              <a:gd name="T59" fmla="*/ 61 h 94"/>
              <a:gd name="T60" fmla="*/ 35 w 78"/>
              <a:gd name="T61" fmla="*/ 61 h 94"/>
              <a:gd name="T62" fmla="*/ 38 w 78"/>
              <a:gd name="T63" fmla="*/ 63 h 94"/>
              <a:gd name="T64" fmla="*/ 35 w 78"/>
              <a:gd name="T65" fmla="*/ 66 h 94"/>
              <a:gd name="T66" fmla="*/ 54 w 78"/>
              <a:gd name="T67" fmla="*/ 53 h 94"/>
              <a:gd name="T68" fmla="*/ 17 w 78"/>
              <a:gd name="T69" fmla="*/ 53 h 94"/>
              <a:gd name="T70" fmla="*/ 15 w 78"/>
              <a:gd name="T71" fmla="*/ 51 h 94"/>
              <a:gd name="T72" fmla="*/ 17 w 78"/>
              <a:gd name="T73" fmla="*/ 48 h 94"/>
              <a:gd name="T74" fmla="*/ 54 w 78"/>
              <a:gd name="T75" fmla="*/ 48 h 94"/>
              <a:gd name="T76" fmla="*/ 56 w 78"/>
              <a:gd name="T77" fmla="*/ 51 h 94"/>
              <a:gd name="T78" fmla="*/ 54 w 78"/>
              <a:gd name="T79" fmla="*/ 53 h 94"/>
              <a:gd name="T80" fmla="*/ 54 w 78"/>
              <a:gd name="T81" fmla="*/ 40 h 94"/>
              <a:gd name="T82" fmla="*/ 17 w 78"/>
              <a:gd name="T83" fmla="*/ 40 h 94"/>
              <a:gd name="T84" fmla="*/ 15 w 78"/>
              <a:gd name="T85" fmla="*/ 37 h 94"/>
              <a:gd name="T86" fmla="*/ 17 w 78"/>
              <a:gd name="T87" fmla="*/ 35 h 94"/>
              <a:gd name="T88" fmla="*/ 54 w 78"/>
              <a:gd name="T89" fmla="*/ 35 h 94"/>
              <a:gd name="T90" fmla="*/ 56 w 78"/>
              <a:gd name="T91" fmla="*/ 37 h 94"/>
              <a:gd name="T92" fmla="*/ 54 w 78"/>
              <a:gd name="T93" fmla="*/ 40 h 94"/>
              <a:gd name="T94" fmla="*/ 3 w 78"/>
              <a:gd name="T95" fmla="*/ 21 h 94"/>
              <a:gd name="T96" fmla="*/ 18 w 78"/>
              <a:gd name="T97" fmla="*/ 21 h 94"/>
              <a:gd name="T98" fmla="*/ 22 w 78"/>
              <a:gd name="T99" fmla="*/ 16 h 94"/>
              <a:gd name="T100" fmla="*/ 22 w 78"/>
              <a:gd name="T101" fmla="*/ 2 h 94"/>
              <a:gd name="T102" fmla="*/ 20 w 78"/>
              <a:gd name="T103" fmla="*/ 0 h 94"/>
              <a:gd name="T104" fmla="*/ 18 w 78"/>
              <a:gd name="T105" fmla="*/ 1 h 94"/>
              <a:gd name="T106" fmla="*/ 2 w 78"/>
              <a:gd name="T107" fmla="*/ 17 h 94"/>
              <a:gd name="T108" fmla="*/ 3 w 78"/>
              <a:gd name="T109" fmla="*/ 21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8" h="94">
                <a:moveTo>
                  <a:pt x="73" y="11"/>
                </a:moveTo>
                <a:cubicBezTo>
                  <a:pt x="71" y="11"/>
                  <a:pt x="71" y="11"/>
                  <a:pt x="71" y="11"/>
                </a:cubicBezTo>
                <a:cubicBezTo>
                  <a:pt x="71" y="78"/>
                  <a:pt x="71" y="78"/>
                  <a:pt x="71" y="78"/>
                </a:cubicBezTo>
                <a:cubicBezTo>
                  <a:pt x="71" y="83"/>
                  <a:pt x="67" y="87"/>
                  <a:pt x="62" y="87"/>
                </a:cubicBezTo>
                <a:cubicBezTo>
                  <a:pt x="12" y="87"/>
                  <a:pt x="12" y="87"/>
                  <a:pt x="12" y="87"/>
                </a:cubicBezTo>
                <a:cubicBezTo>
                  <a:pt x="12" y="89"/>
                  <a:pt x="12" y="89"/>
                  <a:pt x="12" y="89"/>
                </a:cubicBezTo>
                <a:cubicBezTo>
                  <a:pt x="12" y="92"/>
                  <a:pt x="14" y="94"/>
                  <a:pt x="17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6" y="94"/>
                  <a:pt x="78" y="92"/>
                  <a:pt x="78" y="89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3"/>
                  <a:pt x="76" y="11"/>
                  <a:pt x="73" y="11"/>
                </a:cubicBezTo>
                <a:close/>
                <a:moveTo>
                  <a:pt x="68" y="78"/>
                </a:moveTo>
                <a:cubicBezTo>
                  <a:pt x="68" y="5"/>
                  <a:pt x="68" y="5"/>
                  <a:pt x="68" y="5"/>
                </a:cubicBezTo>
                <a:cubicBezTo>
                  <a:pt x="68" y="2"/>
                  <a:pt x="65" y="0"/>
                  <a:pt x="6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2"/>
                  <a:pt x="25" y="2"/>
                  <a:pt x="25" y="2"/>
                </a:cubicBezTo>
                <a:cubicBezTo>
                  <a:pt x="25" y="16"/>
                  <a:pt x="25" y="16"/>
                  <a:pt x="25" y="16"/>
                </a:cubicBezTo>
                <a:cubicBezTo>
                  <a:pt x="25" y="20"/>
                  <a:pt x="22" y="24"/>
                  <a:pt x="18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3" y="24"/>
                  <a:pt x="3" y="24"/>
                  <a:pt x="3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1" y="78"/>
                  <a:pt x="1" y="78"/>
                  <a:pt x="1" y="78"/>
                </a:cubicBezTo>
                <a:cubicBezTo>
                  <a:pt x="1" y="81"/>
                  <a:pt x="3" y="84"/>
                  <a:pt x="6" y="84"/>
                </a:cubicBezTo>
                <a:cubicBezTo>
                  <a:pt x="62" y="84"/>
                  <a:pt x="62" y="84"/>
                  <a:pt x="62" y="84"/>
                </a:cubicBezTo>
                <a:cubicBezTo>
                  <a:pt x="65" y="84"/>
                  <a:pt x="68" y="81"/>
                  <a:pt x="68" y="78"/>
                </a:cubicBezTo>
                <a:close/>
                <a:moveTo>
                  <a:pt x="35" y="66"/>
                </a:moveTo>
                <a:cubicBezTo>
                  <a:pt x="17" y="66"/>
                  <a:pt x="17" y="66"/>
                  <a:pt x="17" y="66"/>
                </a:cubicBezTo>
                <a:cubicBezTo>
                  <a:pt x="16" y="66"/>
                  <a:pt x="15" y="65"/>
                  <a:pt x="15" y="63"/>
                </a:cubicBezTo>
                <a:cubicBezTo>
                  <a:pt x="15" y="62"/>
                  <a:pt x="16" y="61"/>
                  <a:pt x="17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8" y="62"/>
                  <a:pt x="38" y="63"/>
                </a:cubicBezTo>
                <a:cubicBezTo>
                  <a:pt x="38" y="65"/>
                  <a:pt x="37" y="66"/>
                  <a:pt x="35" y="66"/>
                </a:cubicBezTo>
                <a:close/>
                <a:moveTo>
                  <a:pt x="54" y="53"/>
                </a:moveTo>
                <a:cubicBezTo>
                  <a:pt x="17" y="53"/>
                  <a:pt x="17" y="53"/>
                  <a:pt x="17" y="53"/>
                </a:cubicBezTo>
                <a:cubicBezTo>
                  <a:pt x="16" y="53"/>
                  <a:pt x="15" y="52"/>
                  <a:pt x="15" y="51"/>
                </a:cubicBezTo>
                <a:cubicBezTo>
                  <a:pt x="15" y="49"/>
                  <a:pt x="16" y="48"/>
                  <a:pt x="17" y="48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8"/>
                  <a:pt x="56" y="49"/>
                  <a:pt x="56" y="51"/>
                </a:cubicBezTo>
                <a:cubicBezTo>
                  <a:pt x="56" y="52"/>
                  <a:pt x="55" y="53"/>
                  <a:pt x="54" y="53"/>
                </a:cubicBezTo>
                <a:close/>
                <a:moveTo>
                  <a:pt x="54" y="40"/>
                </a:moveTo>
                <a:cubicBezTo>
                  <a:pt x="17" y="40"/>
                  <a:pt x="17" y="40"/>
                  <a:pt x="17" y="40"/>
                </a:cubicBezTo>
                <a:cubicBezTo>
                  <a:pt x="16" y="40"/>
                  <a:pt x="15" y="39"/>
                  <a:pt x="15" y="37"/>
                </a:cubicBezTo>
                <a:cubicBezTo>
                  <a:pt x="15" y="36"/>
                  <a:pt x="16" y="35"/>
                  <a:pt x="17" y="35"/>
                </a:cubicBezTo>
                <a:cubicBezTo>
                  <a:pt x="54" y="35"/>
                  <a:pt x="54" y="35"/>
                  <a:pt x="54" y="35"/>
                </a:cubicBezTo>
                <a:cubicBezTo>
                  <a:pt x="55" y="35"/>
                  <a:pt x="56" y="36"/>
                  <a:pt x="56" y="37"/>
                </a:cubicBezTo>
                <a:cubicBezTo>
                  <a:pt x="56" y="39"/>
                  <a:pt x="55" y="40"/>
                  <a:pt x="54" y="40"/>
                </a:cubicBezTo>
                <a:close/>
                <a:moveTo>
                  <a:pt x="3" y="21"/>
                </a:moveTo>
                <a:cubicBezTo>
                  <a:pt x="18" y="21"/>
                  <a:pt x="18" y="21"/>
                  <a:pt x="18" y="21"/>
                </a:cubicBezTo>
                <a:cubicBezTo>
                  <a:pt x="20" y="21"/>
                  <a:pt x="22" y="19"/>
                  <a:pt x="22" y="16"/>
                </a:cubicBezTo>
                <a:cubicBezTo>
                  <a:pt x="22" y="2"/>
                  <a:pt x="22" y="2"/>
                  <a:pt x="22" y="2"/>
                </a:cubicBezTo>
                <a:cubicBezTo>
                  <a:pt x="22" y="1"/>
                  <a:pt x="21" y="0"/>
                  <a:pt x="20" y="0"/>
                </a:cubicBezTo>
                <a:cubicBezTo>
                  <a:pt x="19" y="0"/>
                  <a:pt x="19" y="0"/>
                  <a:pt x="18" y="1"/>
                </a:cubicBezTo>
                <a:cubicBezTo>
                  <a:pt x="2" y="17"/>
                  <a:pt x="2" y="17"/>
                  <a:pt x="2" y="17"/>
                </a:cubicBezTo>
                <a:cubicBezTo>
                  <a:pt x="0" y="18"/>
                  <a:pt x="1" y="21"/>
                  <a:pt x="3" y="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A4729C87-2B7B-194D-A852-31328240F2D9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2166525" y="2518505"/>
            <a:ext cx="2113216" cy="1490740"/>
          </a:xfrm>
        </p:spPr>
        <p:txBody>
          <a:bodyPr>
            <a:normAutofit/>
          </a:bodyPr>
          <a:lstStyle>
            <a:lvl1pPr marL="0" indent="0" algn="l">
              <a:buNone/>
              <a:defRPr sz="1200" baseline="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8" name="Text Placeholder 2">
            <a:extLst>
              <a:ext uri="{FF2B5EF4-FFF2-40B4-BE49-F238E27FC236}">
                <a16:creationId xmlns:a16="http://schemas.microsoft.com/office/drawing/2014/main" id="{F0DF157D-82F8-334D-A803-338A1BCF9832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2156874" y="1438717"/>
            <a:ext cx="2122867" cy="884360"/>
          </a:xfrm>
        </p:spPr>
        <p:txBody>
          <a:bodyPr anchor="b">
            <a:noAutofit/>
          </a:bodyPr>
          <a:lstStyle>
            <a:lvl1pPr marL="0" indent="0" algn="l">
              <a:buNone/>
              <a:defRPr sz="30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348BA459-D587-7D47-B858-C05232FAB0C1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8153400" y="12592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3">
            <a:extLst>
              <a:ext uri="{FF2B5EF4-FFF2-40B4-BE49-F238E27FC236}">
                <a16:creationId xmlns:a16="http://schemas.microsoft.com/office/drawing/2014/main" id="{B30C369B-C957-2740-AB9D-0E1C1032AE04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8153400" y="277406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Text Placeholder 3">
            <a:extLst>
              <a:ext uri="{FF2B5EF4-FFF2-40B4-BE49-F238E27FC236}">
                <a16:creationId xmlns:a16="http://schemas.microsoft.com/office/drawing/2014/main" id="{9E2A875B-6447-564D-80A5-AFB638742F73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8153400" y="4251170"/>
            <a:ext cx="3853375" cy="391942"/>
          </a:xfrm>
        </p:spPr>
        <p:txBody>
          <a:bodyPr>
            <a:normAutofit/>
          </a:bodyPr>
          <a:lstStyle>
            <a:lvl1pPr marL="0" indent="0">
              <a:buNone/>
              <a:defRPr sz="2000" b="1" baseline="0">
                <a:latin typeface="+mj-lt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559779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. Title/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>
            <a:extLst>
              <a:ext uri="{FF2B5EF4-FFF2-40B4-BE49-F238E27FC236}">
                <a16:creationId xmlns:a16="http://schemas.microsoft.com/office/drawing/2014/main" id="{6E5B4A1C-24CC-CF4D-9D47-04A8DE6D2E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0530" y="-559076"/>
            <a:ext cx="11310938" cy="43434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9AC1B6-A8D5-FA4C-A346-56656AF357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35344"/>
            <a:ext cx="9144000" cy="794195"/>
          </a:xfrm>
        </p:spPr>
        <p:txBody>
          <a:bodyPr anchor="b">
            <a:normAutofit/>
          </a:bodyPr>
          <a:lstStyle>
            <a:lvl1pPr algn="ctr">
              <a:defRPr sz="300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027A6F4-00D2-B84B-8AE8-2E399317F8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601119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0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A7CC9-82CA-4122-90AF-38A5901D94E5}" type="datetime1">
              <a:rPr lang="en-US" smtClean="0"/>
              <a:t>7/13/2022</a:t>
            </a:fld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182229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nsi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173AAF77-0F10-1247-97C3-EB14A2E453D7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589" y="0"/>
            <a:ext cx="12195589" cy="6858000"/>
          </a:xfrm>
          <a:prstGeom prst="rect">
            <a:avLst/>
          </a:prstGeo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1CCA82-45B8-BA45-B289-0DE729214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FBF4E5-B427-4241-A425-17722E4AC9D1}" type="datetime1">
              <a:rPr lang="en-US" smtClean="0"/>
              <a:t>7/13/2022</a:t>
            </a:fld>
            <a:endParaRPr lang="fr-F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1B975F-673B-D04E-862C-0BB78EF29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©2022 InterDigital, Inc. All Rights Reserved.</a:t>
            </a:r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7CF5CF-8750-5241-A3FD-B0701E97A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32DBC3F0-28D7-4F4A-A22F-774CC40F6E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121500" y="2810322"/>
            <a:ext cx="9949000" cy="757824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Transition Slide - Title Goes Here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23350C85-E158-D94A-9462-D41B71E32AE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121500" y="3504853"/>
            <a:ext cx="9949000" cy="365125"/>
          </a:xfrm>
        </p:spPr>
        <p:txBody>
          <a:bodyPr>
            <a:noAutofit/>
          </a:bodyPr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Subtitle goes here</a:t>
            </a:r>
          </a:p>
        </p:txBody>
      </p:sp>
    </p:spTree>
    <p:extLst>
      <p:ext uri="{BB962C8B-B14F-4D97-AF65-F5344CB8AC3E}">
        <p14:creationId xmlns:p14="http://schemas.microsoft.com/office/powerpoint/2010/main" val="23999951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163FA9D-EA38-004D-B079-53C9937C15EF}"/>
              </a:ext>
            </a:extLst>
          </p:cNvPr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2" y="-1724"/>
            <a:ext cx="12188952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6A11451-C914-A24D-873A-1E2F49FD44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72190" y="284842"/>
            <a:ext cx="749300" cy="660400"/>
          </a:xfrm>
          <a:prstGeom prst="rect">
            <a:avLst/>
          </a:prstGeom>
        </p:spPr>
      </p:pic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6D6020EE-FF6D-8144-9DFA-BA7B12FC3108}"/>
              </a:ext>
            </a:extLst>
          </p:cNvPr>
          <p:cNvSpPr txBox="1">
            <a:spLocks/>
          </p:cNvSpPr>
          <p:nvPr/>
        </p:nvSpPr>
        <p:spPr>
          <a:xfrm>
            <a:off x="595531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200" b="0" i="0" kern="120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dirty="0"/>
              <a:t>©2022 InterDigital, Inc. All Rights Reserved.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18158D83-F9E1-2A4B-827B-8F8C0DE59FC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035" y="488410"/>
            <a:ext cx="1771469" cy="35733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56188C-6750-EF4F-B069-6FF2743E6765}"/>
              </a:ext>
            </a:extLst>
          </p:cNvPr>
          <p:cNvSpPr txBox="1"/>
          <p:nvPr/>
        </p:nvSpPr>
        <p:spPr>
          <a:xfrm>
            <a:off x="619035" y="1871331"/>
            <a:ext cx="9696893" cy="378565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l"/>
            <a:r>
              <a:rPr lang="en-US" sz="6000" b="1" dirty="0">
                <a:solidFill>
                  <a:schemeClr val="bg1"/>
                </a:solidFill>
              </a:rPr>
              <a:t>We invent the technologies that </a:t>
            </a:r>
          </a:p>
          <a:p>
            <a:pPr algn="l"/>
            <a:r>
              <a:rPr lang="en-US" sz="6000" b="1" dirty="0">
                <a:solidFill>
                  <a:schemeClr val="bg1"/>
                </a:solidFill>
              </a:rPr>
              <a:t>make life boundless.</a:t>
            </a:r>
            <a:br>
              <a:rPr lang="en-US" sz="6000" b="1" dirty="0">
                <a:solidFill>
                  <a:schemeClr val="bg1"/>
                </a:solidFill>
              </a:rPr>
            </a:br>
            <a:endParaRPr lang="en-US" sz="6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698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 Title &amp; Content - Cente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7/13/2022</a:t>
            </a:fld>
            <a:endParaRPr lang="fr-F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CAD969-5B4E-0D48-9E5E-74C37FEB5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CC2A4571-9977-534B-888B-E29112C6FD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66725" y="1819275"/>
            <a:ext cx="11231880" cy="44418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66472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. Title and Content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4A58AC-A91A-5043-9E58-7E1A7CCA7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E6E9EE-213F-B643-B3D1-BB1610F920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359" y="1825625"/>
            <a:ext cx="11231879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1DF21-E05C-3E4B-BB4D-A9CA879F1E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BB478-D3F6-407D-A907-69ECEF7A7D10}" type="datetime1">
              <a:rPr lang="en-US" smtClean="0"/>
              <a:t>7/13/2022</a:t>
            </a:fld>
            <a:endParaRPr lang="fr-FR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A7266C-F013-D942-99C4-A831DA9FB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©2022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06D246-E908-E747-A644-AC7F3C5F3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340286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. Title Only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A528F-269E-4E1F-BFFF-AC668EA56053}" type="datetime1">
              <a:rPr lang="en-US" smtClean="0"/>
              <a:t>7/13/2022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18810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. Title Only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58522C-5029-7F4A-B777-F94D1782E9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1231880" cy="1325563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D48C60E-07CA-A544-AE6F-91AD67F745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0E25F1-CB05-44A1-ACEA-1EF86E78691E}" type="datetime1">
              <a:rPr lang="en-US" smtClean="0"/>
              <a:t>7/13/2022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386BBB-7C22-A847-A637-184DAF5BDC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65540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5.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3A43D5-4E3B-7F49-A6EF-95D9F0BADB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1F90B9-18F5-674C-ABE7-DE6F7EA7CB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061EB-3DE1-014F-983F-9C1017B6AA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C77BC6D-C1FB-3B42-8876-8C208D904F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7A61F4-ED00-2845-8EEA-17E8E67511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C57D5D1-D827-604E-93E6-2206CD308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3296-3D15-4907-8712-688ED283E5A1}" type="datetime1">
              <a:rPr lang="en-US" smtClean="0"/>
              <a:t>7/13/2022</a:t>
            </a:fld>
            <a:endParaRPr lang="fr-F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3E229BC-33ED-9846-99A6-B5BE08E2D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401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6.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A9B2FC-9583-5B44-BE9E-9DE606F29A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5500" y="32067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BE812-F608-944E-A4FE-F2D0043EB37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98FEC1-90A3-C34C-9BEC-29B6A76E09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FE9B32-2195-D341-8BF6-B85E01EBD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047F1D-4859-4C57-A032-21EE7A9FB92A}" type="datetime1">
              <a:rPr lang="en-US" smtClean="0"/>
              <a:t>7/13/2022</a:t>
            </a:fld>
            <a:endParaRPr lang="fr-F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51141B-2DD9-AB45-B94C-BA14277DD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291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B088DB-E9A1-4947-B778-1AD4E3C78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36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14823-1E55-A44E-9CA0-F56607FA5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6736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560A75-EAD2-5E4F-9ED6-6089C157F73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329420" y="6356350"/>
            <a:ext cx="1308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6570795A-8DFD-47A8-B2EE-E3360021C2B6}" type="datetime1">
              <a:rPr lang="en-US" smtClean="0"/>
              <a:t>7/13/2022</a:t>
            </a:fld>
            <a:endParaRPr lang="fr-F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DE07094-71A7-A443-95D4-1FE08020317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82960" y="6356350"/>
            <a:ext cx="71628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Century Gothic" panose="020B0502020202020204" pitchFamily="34" charset="0"/>
              </a:defRPr>
            </a:lvl1pPr>
          </a:lstStyle>
          <a:p>
            <a:fld id="{94470CFF-F2E4-4E99-8B20-D86243961785}" type="slidenum">
              <a:rPr lang="fr-FR" smtClean="0"/>
              <a:t>‹#›</a:t>
            </a:fld>
            <a:endParaRPr lang="fr-FR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DC34B36-BB75-BD44-A6F2-AEC6244952C8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3720" y="6434137"/>
            <a:ext cx="1301750" cy="20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90774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2ED5DC-9CFB-4955-9CD6-0CC2886690B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fr-FR" sz="4800" dirty="0"/>
              <a:t>JVET-AA0079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56F4E5-4107-4C89-A768-724ECE7F7B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5531" y="3715036"/>
            <a:ext cx="11000938" cy="1155138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en-US" sz="4600" dirty="0"/>
              <a:t>AHG9: Decoded picture hash SEI message extension</a:t>
            </a:r>
          </a:p>
          <a:p>
            <a:pPr algn="ctr"/>
            <a:r>
              <a:rPr lang="en-CA" sz="2600" dirty="0"/>
              <a:t>P. Bordes, F. Galpin, P. de Lagrange, E. Francois</a:t>
            </a:r>
          </a:p>
        </p:txBody>
      </p:sp>
    </p:spTree>
    <p:extLst>
      <p:ext uri="{BB962C8B-B14F-4D97-AF65-F5344CB8AC3E}">
        <p14:creationId xmlns:p14="http://schemas.microsoft.com/office/powerpoint/2010/main" val="15308774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3BE52DA-9797-4355-92A7-BFA776771374}"/>
              </a:ext>
            </a:extLst>
          </p:cNvPr>
          <p:cNvSpPr txBox="1"/>
          <p:nvPr/>
        </p:nvSpPr>
        <p:spPr>
          <a:xfrm>
            <a:off x="0" y="600015"/>
            <a:ext cx="12192000" cy="8343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03531D-6D3B-4625-AF9F-D2C39ADA2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400" b="1" dirty="0"/>
              <a:t>Decoded picture hash SEI message</a:t>
            </a:r>
            <a:endParaRPr lang="fr-FR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29D4F-2421-41CA-B0FC-B09911290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7/13/2022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CAB99-F8E7-4253-A763-B2C172B4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2</a:t>
            </a:fld>
            <a:endParaRPr lang="fr-FR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B4EA399-4734-45F9-B4A6-86FC4F2F50D0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b="1" dirty="0"/>
              <a:t>Decoded picture hash SEI (in VSEI – H.274)</a:t>
            </a:r>
            <a:endParaRPr lang="fr-FR" sz="2400" dirty="0"/>
          </a:p>
          <a:p>
            <a:pPr lvl="1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/>
              <a:t>Useful for debugging and interoperability testing </a:t>
            </a:r>
          </a:p>
          <a:p>
            <a:pPr lvl="1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/>
              <a:t>Allows determining whether the reconstructed picture exactly matches that of the encoder</a:t>
            </a:r>
            <a:endParaRPr lang="en-CA" sz="20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AE5D502-5AB2-4B73-8CAA-281F911F41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5733" y="3543300"/>
            <a:ext cx="4460533" cy="2629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4469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3BE52DA-9797-4355-92A7-BFA776771374}"/>
              </a:ext>
            </a:extLst>
          </p:cNvPr>
          <p:cNvSpPr txBox="1"/>
          <p:nvPr/>
        </p:nvSpPr>
        <p:spPr>
          <a:xfrm>
            <a:off x="0" y="600015"/>
            <a:ext cx="12192000" cy="8343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03531D-6D3B-4625-AF9F-D2C39ADA2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400" b="1" dirty="0"/>
              <a:t>Decoded picture hash SEI message ext.</a:t>
            </a:r>
            <a:endParaRPr lang="fr-FR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29D4F-2421-41CA-B0FC-B09911290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7/13/2022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CAB99-F8E7-4253-A763-B2C172B4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3</a:t>
            </a:fld>
            <a:endParaRPr lang="fr-FR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B4EA399-4734-45F9-B4A6-86FC4F2F50D0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b="1" dirty="0"/>
              <a:t>Post-processing of the reconstructed pictures</a:t>
            </a:r>
            <a:endParaRPr lang="en-US" sz="2400" dirty="0"/>
          </a:p>
          <a:p>
            <a:pPr lvl="1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/>
              <a:t>Neural-network </a:t>
            </a:r>
            <a:r>
              <a:rPr lang="en-US" sz="2000" dirty="0"/>
              <a:t>(NN) post-filter SEI </a:t>
            </a:r>
          </a:p>
          <a:p>
            <a:pPr lvl="1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/>
              <a:t>Film grain characteristics SEI</a:t>
            </a:r>
          </a:p>
          <a:p>
            <a:pPr lvl="1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 err="1"/>
              <a:t>Colour</a:t>
            </a:r>
            <a:r>
              <a:rPr lang="en-US" sz="2000" dirty="0"/>
              <a:t> transform information SEI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5D2FF764-FCCF-4E8F-A37D-60C36063E2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1F4DE02-820E-4E06-BB0A-BC0834E0DC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3547" y="3652503"/>
            <a:ext cx="7049028" cy="2467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819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3BE52DA-9797-4355-92A7-BFA776771374}"/>
              </a:ext>
            </a:extLst>
          </p:cNvPr>
          <p:cNvSpPr txBox="1"/>
          <p:nvPr/>
        </p:nvSpPr>
        <p:spPr>
          <a:xfrm>
            <a:off x="0" y="600015"/>
            <a:ext cx="12192000" cy="8343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03531D-6D3B-4625-AF9F-D2C39ADA2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400" b="1" dirty="0"/>
              <a:t>Decoded picture hash SEI message ext.</a:t>
            </a:r>
            <a:endParaRPr lang="fr-FR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29D4F-2421-41CA-B0FC-B09911290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7/13/2022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CAB99-F8E7-4253-A763-B2C172B4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4</a:t>
            </a:fld>
            <a:endParaRPr lang="fr-FR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B4EA399-4734-45F9-B4A6-86FC4F2F50D0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0" lvl="0" indent="0" algn="just" hangingPunct="0">
              <a:spcBef>
                <a:spcPts val="680"/>
              </a:spcBef>
              <a:spcAft>
                <a:spcPts val="600"/>
              </a:spcAft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400" b="1" dirty="0"/>
              <a:t>Proposed syntax rationale</a:t>
            </a:r>
            <a:endParaRPr lang="en-US" sz="2400" dirty="0"/>
          </a:p>
          <a:p>
            <a:pPr lvl="1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/>
              <a:t>The new syntax can </a:t>
            </a:r>
            <a:r>
              <a:rPr lang="en-US" sz="2000" u="sng" dirty="0"/>
              <a:t>signal additional hash checksums</a:t>
            </a:r>
            <a:r>
              <a:rPr lang="en-US" sz="2000" dirty="0"/>
              <a:t> corresponding to other conformance points than decoded picture H1</a:t>
            </a:r>
          </a:p>
          <a:p>
            <a:pPr lvl="1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/>
              <a:t>Use of the VVC spec. </a:t>
            </a:r>
            <a:r>
              <a:rPr lang="en-US" sz="2000" u="sng" dirty="0"/>
              <a:t>mechanism for supporting SEI messages extension</a:t>
            </a:r>
          </a:p>
          <a:p>
            <a:pPr lvl="1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/>
              <a:t>Amended syntax </a:t>
            </a:r>
            <a:r>
              <a:rPr lang="en-US" sz="2000" u="sng" dirty="0"/>
              <a:t>backward compatible</a:t>
            </a:r>
            <a:r>
              <a:rPr lang="en-US" sz="2000" dirty="0"/>
              <a:t> with the previous one </a:t>
            </a:r>
            <a:r>
              <a:rPr lang="en-US" sz="2000" i="1" dirty="0"/>
              <a:t>(deployed decoders compliant with current H.274 VSEI format can correctly decode the part of the syntax related to the former Decoded picture hash SEI message and ignore the additional information)</a:t>
            </a:r>
          </a:p>
          <a:p>
            <a:pPr lvl="1" algn="just" hangingPunct="0">
              <a:spcBef>
                <a:spcPts val="680"/>
              </a:spcBef>
              <a:spcAft>
                <a:spcPts val="60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2000" dirty="0"/>
              <a:t>The new syntax should allow supporting the definition of future conformance points in further amendments possibly</a:t>
            </a:r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5D2FF764-FCCF-4E8F-A37D-60C36063E2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493920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3BE52DA-9797-4355-92A7-BFA776771374}"/>
              </a:ext>
            </a:extLst>
          </p:cNvPr>
          <p:cNvSpPr txBox="1"/>
          <p:nvPr/>
        </p:nvSpPr>
        <p:spPr>
          <a:xfrm>
            <a:off x="0" y="600015"/>
            <a:ext cx="12192000" cy="8343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03531D-6D3B-4625-AF9F-D2C39ADA2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400" b="1" dirty="0"/>
              <a:t>Proposed syntax extension</a:t>
            </a:r>
            <a:endParaRPr lang="fr-FR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29D4F-2421-41CA-B0FC-B09911290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7/13/2022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CAB99-F8E7-4253-A763-B2C172B4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5</a:t>
            </a:fld>
            <a:endParaRPr lang="fr-FR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5D2FF764-FCCF-4E8F-A37D-60C36063E2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8E183E5-CFCD-4044-8966-E62AD2C0DA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5175" y="1785852"/>
            <a:ext cx="8096250" cy="428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6071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83BE52DA-9797-4355-92A7-BFA776771374}"/>
              </a:ext>
            </a:extLst>
          </p:cNvPr>
          <p:cNvSpPr txBox="1"/>
          <p:nvPr/>
        </p:nvSpPr>
        <p:spPr>
          <a:xfrm>
            <a:off x="0" y="600015"/>
            <a:ext cx="12192000" cy="83433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endParaRPr lang="en-US" sz="20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903531D-6D3B-4625-AF9F-D2C39ADA2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400" b="1" dirty="0"/>
              <a:t>Proposed syntax extension</a:t>
            </a:r>
            <a:endParaRPr lang="fr-FR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9C29D4F-2421-41CA-B0FC-B099112904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E30A2-C85F-4E8C-ABCD-B10B2A8CBDB0}" type="datetime1">
              <a:rPr lang="en-US" smtClean="0"/>
              <a:t>7/13/2022</a:t>
            </a:fld>
            <a:endParaRPr lang="fr-F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FCAB99-F8E7-4253-A763-B2C172B46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470CFF-F2E4-4E99-8B20-D86243961785}" type="slidenum">
              <a:rPr lang="fr-FR" smtClean="0"/>
              <a:t>6</a:t>
            </a:fld>
            <a:endParaRPr lang="fr-FR"/>
          </a:p>
        </p:txBody>
      </p:sp>
      <p:sp>
        <p:nvSpPr>
          <p:cNvPr id="4" name="Rectangle 2">
            <a:extLst>
              <a:ext uri="{FF2B5EF4-FFF2-40B4-BE49-F238E27FC236}">
                <a16:creationId xmlns:a16="http://schemas.microsoft.com/office/drawing/2014/main" id="{5D2FF764-FCCF-4E8F-A37D-60C36063E2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fr-FR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AC6DD1A4-4087-4D1C-B2CB-016FBCEFC2FB}"/>
              </a:ext>
            </a:extLst>
          </p:cNvPr>
          <p:cNvSpPr>
            <a:spLocks noGrp="1" noChangeArrowheads="1"/>
          </p:cNvSpPr>
          <p:nvPr>
            <p:ph sz="quarter" idx="13"/>
          </p:nvPr>
        </p:nvSpPr>
        <p:spPr bwMode="auto">
          <a:xfrm>
            <a:off x="805246" y="4037330"/>
            <a:ext cx="10266218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US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dphm_sei_hash_conf_id</a:t>
            </a:r>
            <a:r>
              <a:rPr kumimoji="0" lang="en-US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[ i ]</a:t>
            </a:r>
            <a:r>
              <a:rPr kumimoji="0" lang="en-US" altLang="fr-FR" sz="18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indicates the position of the i-</a:t>
            </a:r>
            <a:r>
              <a:rPr kumimoji="0" lang="en-US" altLang="fr-FR" sz="18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kumimoji="0" lang="en-US" altLang="fr-FR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checksums of the decoded picture in the pipeline process of reconstructing the pictures as specified in Table 2. Values of dphm_sei_hash_conf_id[ i ] that are not listed in Table 2 are reserved for future use by ITU-T | ISO/IEC and shall not be present in payload data conforming to this version of this Specification. Decoders shall ignore decoded picture hash SEI messages that contain reserved values of dphm_sei_hash_conf_id[ i ].</a:t>
            </a:r>
            <a:endParaRPr kumimoji="0" lang="en-US" altLang="fr-FR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8258CA9-6A63-4B39-BBD2-FCF1212066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2985" y="2034367"/>
            <a:ext cx="6715125" cy="148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286162"/>
      </p:ext>
    </p:extLst>
  </p:cSld>
  <p:clrMapOvr>
    <a:masterClrMapping/>
  </p:clrMapOvr>
</p:sld>
</file>

<file path=ppt/theme/theme1.xml><?xml version="1.0" encoding="utf-8"?>
<a:theme xmlns:a="http://schemas.openxmlformats.org/drawingml/2006/main" name="InterDigital 2022 PPT Templat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054A6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FAB9EE0C0AB514194A6531C55797DA8" ma:contentTypeVersion="7" ma:contentTypeDescription="Create a new document." ma:contentTypeScope="" ma:versionID="b85233bf8b46f5ee4ea7f54b607dc3f3">
  <xsd:schema xmlns:xsd="http://www.w3.org/2001/XMLSchema" xmlns:xs="http://www.w3.org/2001/XMLSchema" xmlns:p="http://schemas.microsoft.com/office/2006/metadata/properties" xmlns:ns2="0f0a07f2-b47a-4f17-ae63-a8acead6400d" xmlns:ns3="7f9398f8-e012-4b22-ae2f-fed012cfaeb4" targetNamespace="http://schemas.microsoft.com/office/2006/metadata/properties" ma:root="true" ma:fieldsID="a7f500eef90097aad945c79fcd6cfb9c" ns2:_="" ns3:_="">
    <xsd:import namespace="0f0a07f2-b47a-4f17-ae63-a8acead6400d"/>
    <xsd:import namespace="7f9398f8-e012-4b22-ae2f-fed012cfaeb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0a07f2-b47a-4f17-ae63-a8acead6400d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9398f8-e012-4b22-ae2f-fed012cfae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52DD15D-C96C-4E93-B4B2-C11152244B5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38A4E88-C3EE-4B6E-99FF-58B424FB1BEE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5E4088B4-4EB0-449A-9EB9-CE72EDED1DF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0a07f2-b47a-4f17-ae63-a8acead6400d"/>
    <ds:schemaRef ds:uri="7f9398f8-e012-4b22-ae2f-fed012cfaeb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InterDigital 2022 PPT Template</Template>
  <TotalTime>4676</TotalTime>
  <Words>309</Words>
  <Application>Microsoft Office PowerPoint</Application>
  <PresentationFormat>Widescreen</PresentationFormat>
  <Paragraphs>31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Century Gothic</vt:lpstr>
      <vt:lpstr>Times New Roman</vt:lpstr>
      <vt:lpstr>InterDigital 2022 PPT Template</vt:lpstr>
      <vt:lpstr>JVET-AA0079</vt:lpstr>
      <vt:lpstr>Decoded picture hash SEI message</vt:lpstr>
      <vt:lpstr>Decoded picture hash SEI message ext.</vt:lpstr>
      <vt:lpstr>Decoded picture hash SEI message ext.</vt:lpstr>
      <vt:lpstr>Proposed syntax extension</vt:lpstr>
      <vt:lpstr>Proposed syntax extension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Antoine Robert</dc:creator>
  <cp:lastModifiedBy>Philippe Bordes</cp:lastModifiedBy>
  <cp:revision>8</cp:revision>
  <dcterms:created xsi:type="dcterms:W3CDTF">2022-01-11T10:24:13Z</dcterms:created>
  <dcterms:modified xsi:type="dcterms:W3CDTF">2022-07-13T17:31:51Z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0x010100CFAB9EE0C0AB514194A6531C55797DA8</vt:lpwstr>
  </property>
  <property fmtid="{D5CDD505-2E9C-101B-9397-08002B2CF9AE}" pid="3" name="Order">
    <vt:r8>100</vt:r8>
  </property>
</Properties>
</file>