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9"/>
  </p:notesMasterIdLst>
  <p:handoutMasterIdLst>
    <p:handoutMasterId r:id="rId10"/>
  </p:handoutMasterIdLst>
  <p:sldIdLst>
    <p:sldId id="256" r:id="rId5"/>
    <p:sldId id="269" r:id="rId6"/>
    <p:sldId id="281" r:id="rId7"/>
    <p:sldId id="28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B180A-5594-C014-8B44-FDEAF5CEA2D5}" v="4" dt="2022-04-25T19:19:38.719"/>
    <p1510:client id="{CF73D492-F40F-41E4-96B3-161D0DA20E1D}" v="35" dt="2022-04-24T04:09:59.2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710" autoAdjust="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CF73D492-F40F-41E4-96B3-161D0DA20E1D}"/>
    <pc:docChg chg="undo redo custSel addSld delSld modSld sldOrd">
      <pc:chgData name="Saurabh Puri" userId="b967bc3c-ecb9-4b15-bfb4-e31a45f0eac8" providerId="ADAL" clId="{CF73D492-F40F-41E4-96B3-161D0DA20E1D}" dt="2022-04-24T04:10:09.266" v="5705"/>
      <pc:docMkLst>
        <pc:docMk/>
      </pc:docMkLst>
      <pc:sldChg chg="modSp mod">
        <pc:chgData name="Saurabh Puri" userId="b967bc3c-ecb9-4b15-bfb4-e31a45f0eac8" providerId="ADAL" clId="{CF73D492-F40F-41E4-96B3-161D0DA20E1D}" dt="2022-04-24T01:28:29.270" v="137" actId="20577"/>
        <pc:sldMkLst>
          <pc:docMk/>
          <pc:sldMk cId="1530877451" sldId="256"/>
        </pc:sldMkLst>
        <pc:spChg chg="mod">
          <ac:chgData name="Saurabh Puri" userId="b967bc3c-ecb9-4b15-bfb4-e31a45f0eac8" providerId="ADAL" clId="{CF73D492-F40F-41E4-96B3-161D0DA20E1D}" dt="2022-04-24T01:26:43.941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Saurabh Puri" userId="b967bc3c-ecb9-4b15-bfb4-e31a45f0eac8" providerId="ADAL" clId="{CF73D492-F40F-41E4-96B3-161D0DA20E1D}" dt="2022-04-24T01:28:29.270" v="137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Saurabh Puri" userId="b967bc3c-ecb9-4b15-bfb4-e31a45f0eac8" providerId="ADAL" clId="{CF73D492-F40F-41E4-96B3-161D0DA20E1D}" dt="2022-04-24T01:28:35.595" v="138" actId="47"/>
        <pc:sldMkLst>
          <pc:docMk/>
          <pc:sldMk cId="495446988" sldId="268"/>
        </pc:sldMkLst>
      </pc:sldChg>
      <pc:sldChg chg="modSp mod">
        <pc:chgData name="Saurabh Puri" userId="b967bc3c-ecb9-4b15-bfb4-e31a45f0eac8" providerId="ADAL" clId="{CF73D492-F40F-41E4-96B3-161D0DA20E1D}" dt="2022-04-24T03:48:41.050" v="5534" actId="20577"/>
        <pc:sldMkLst>
          <pc:docMk/>
          <pc:sldMk cId="2614323396" sldId="269"/>
        </pc:sldMkLst>
        <pc:spChg chg="mod">
          <ac:chgData name="Saurabh Puri" userId="b967bc3c-ecb9-4b15-bfb4-e31a45f0eac8" providerId="ADAL" clId="{CF73D492-F40F-41E4-96B3-161D0DA20E1D}" dt="2022-04-24T01:29:05.294" v="153" actId="20577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Saurabh Puri" userId="b967bc3c-ecb9-4b15-bfb4-e31a45f0eac8" providerId="ADAL" clId="{CF73D492-F40F-41E4-96B3-161D0DA20E1D}" dt="2022-04-24T03:48:41.050" v="5534" actId="20577"/>
          <ac:spMkLst>
            <pc:docMk/>
            <pc:sldMk cId="2614323396" sldId="269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41:58.947" v="1091" actId="47"/>
        <pc:sldMkLst>
          <pc:docMk/>
          <pc:sldMk cId="1463960564" sldId="270"/>
        </pc:sldMkLst>
      </pc:sldChg>
      <pc:sldChg chg="del ord">
        <pc:chgData name="Saurabh Puri" userId="b967bc3c-ecb9-4b15-bfb4-e31a45f0eac8" providerId="ADAL" clId="{CF73D492-F40F-41E4-96B3-161D0DA20E1D}" dt="2022-04-24T03:38:53.711" v="5210" actId="47"/>
        <pc:sldMkLst>
          <pc:docMk/>
          <pc:sldMk cId="2615528204" sldId="271"/>
        </pc:sldMkLst>
      </pc:sldChg>
      <pc:sldChg chg="modSp mod">
        <pc:chgData name="Saurabh Puri" userId="b967bc3c-ecb9-4b15-bfb4-e31a45f0eac8" providerId="ADAL" clId="{CF73D492-F40F-41E4-96B3-161D0DA20E1D}" dt="2022-04-24T01:42:03.316" v="1092" actId="20577"/>
        <pc:sldMkLst>
          <pc:docMk/>
          <pc:sldMk cId="683616418" sldId="272"/>
        </pc:sldMkLst>
        <pc:spChg chg="mod">
          <ac:chgData name="Saurabh Puri" userId="b967bc3c-ecb9-4b15-bfb4-e31a45f0eac8" providerId="ADAL" clId="{CF73D492-F40F-41E4-96B3-161D0DA20E1D}" dt="2022-04-24T01:42:03.316" v="1092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335801372" sldId="273"/>
        </pc:sldMkLst>
      </pc:sldChg>
      <pc:sldChg chg="addSp delSp modSp new mod">
        <pc:chgData name="Saurabh Puri" userId="b967bc3c-ecb9-4b15-bfb4-e31a45f0eac8" providerId="ADAL" clId="{CF73D492-F40F-41E4-96B3-161D0DA20E1D}" dt="2022-04-24T02:13:58.319" v="3481" actId="1076"/>
        <pc:sldMkLst>
          <pc:docMk/>
          <pc:sldMk cId="535257326" sldId="273"/>
        </pc:sldMkLst>
        <pc:spChg chg="mod">
          <ac:chgData name="Saurabh Puri" userId="b967bc3c-ecb9-4b15-bfb4-e31a45f0eac8" providerId="ADAL" clId="{CF73D492-F40F-41E4-96B3-161D0DA20E1D}" dt="2022-04-24T02:03:29.484" v="2540" actId="20577"/>
          <ac:spMkLst>
            <pc:docMk/>
            <pc:sldMk cId="535257326" sldId="273"/>
            <ac:spMk id="2" creationId="{00D2F759-0B71-DF84-BAC9-6E4C3D0C078E}"/>
          </ac:spMkLst>
        </pc:spChg>
        <pc:spChg chg="del">
          <ac:chgData name="Saurabh Puri" userId="b967bc3c-ecb9-4b15-bfb4-e31a45f0eac8" providerId="ADAL" clId="{CF73D492-F40F-41E4-96B3-161D0DA20E1D}" dt="2022-04-24T01:42:16.478" v="1093" actId="478"/>
          <ac:spMkLst>
            <pc:docMk/>
            <pc:sldMk cId="535257326" sldId="273"/>
            <ac:spMk id="4" creationId="{A999F65D-FC05-A791-B7E0-D163E478572F}"/>
          </ac:spMkLst>
        </pc:spChg>
        <pc:spChg chg="mod">
          <ac:chgData name="Saurabh Puri" userId="b967bc3c-ecb9-4b15-bfb4-e31a45f0eac8" providerId="ADAL" clId="{CF73D492-F40F-41E4-96B3-161D0DA20E1D}" dt="2022-04-24T02:04:47.783" v="2551" actId="20577"/>
          <ac:spMkLst>
            <pc:docMk/>
            <pc:sldMk cId="535257326" sldId="273"/>
            <ac:spMk id="6" creationId="{1260F098-0A09-3FBA-C7FA-8A3269ACD112}"/>
          </ac:spMkLst>
        </pc:spChg>
        <pc:spChg chg="add del mod">
          <ac:chgData name="Saurabh Puri" userId="b967bc3c-ecb9-4b15-bfb4-e31a45f0eac8" providerId="ADAL" clId="{CF73D492-F40F-41E4-96B3-161D0DA20E1D}" dt="2022-04-24T02:05:06.876" v="2554" actId="478"/>
          <ac:spMkLst>
            <pc:docMk/>
            <pc:sldMk cId="535257326" sldId="273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53.901" v="3479" actId="14100"/>
          <ac:spMkLst>
            <pc:docMk/>
            <pc:sldMk cId="535257326" sldId="273"/>
            <ac:spMk id="8" creationId="{F149DED6-D6F8-9492-C29A-547B5C017D93}"/>
          </ac:spMkLst>
        </pc:spChg>
        <pc:spChg chg="add mod">
          <ac:chgData name="Saurabh Puri" userId="b967bc3c-ecb9-4b15-bfb4-e31a45f0eac8" providerId="ADAL" clId="{CF73D492-F40F-41E4-96B3-161D0DA20E1D}" dt="2022-04-24T02:13:58.319" v="3481" actId="1076"/>
          <ac:spMkLst>
            <pc:docMk/>
            <pc:sldMk cId="535257326" sldId="273"/>
            <ac:spMk id="9" creationId="{34B9F0FD-F917-7022-D036-CA30B39B80DB}"/>
          </ac:spMkLst>
        </pc:spChg>
      </pc:sldChg>
      <pc:sldChg chg="modSp add del mod">
        <pc:chgData name="Saurabh Puri" userId="b967bc3c-ecb9-4b15-bfb4-e31a45f0eac8" providerId="ADAL" clId="{CF73D492-F40F-41E4-96B3-161D0DA20E1D}" dt="2022-04-24T01:59:25.968" v="2193" actId="47"/>
        <pc:sldMkLst>
          <pc:docMk/>
          <pc:sldMk cId="1611947990" sldId="274"/>
        </pc:sldMkLst>
        <pc:spChg chg="mod">
          <ac:chgData name="Saurabh Puri" userId="b967bc3c-ecb9-4b15-bfb4-e31a45f0eac8" providerId="ADAL" clId="{CF73D492-F40F-41E4-96B3-161D0DA20E1D}" dt="2022-04-24T01:52:37.739" v="1645" actId="20577"/>
          <ac:spMkLst>
            <pc:docMk/>
            <pc:sldMk cId="1611947990" sldId="274"/>
            <ac:spMk id="2" creationId="{00D2F759-0B71-DF84-BAC9-6E4C3D0C078E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4274786013" sldId="274"/>
        </pc:sldMkLst>
      </pc:sldChg>
      <pc:sldChg chg="addSp modSp add mod">
        <pc:chgData name="Saurabh Puri" userId="b967bc3c-ecb9-4b15-bfb4-e31a45f0eac8" providerId="ADAL" clId="{CF73D492-F40F-41E4-96B3-161D0DA20E1D}" dt="2022-04-24T02:23:26.109" v="4637" actId="207"/>
        <pc:sldMkLst>
          <pc:docMk/>
          <pc:sldMk cId="2194411183" sldId="275"/>
        </pc:sldMkLst>
        <pc:spChg chg="mod">
          <ac:chgData name="Saurabh Puri" userId="b967bc3c-ecb9-4b15-bfb4-e31a45f0eac8" providerId="ADAL" clId="{CF73D492-F40F-41E4-96B3-161D0DA20E1D}" dt="2022-04-24T02:14:33.928" v="3510" actId="20577"/>
          <ac:spMkLst>
            <pc:docMk/>
            <pc:sldMk cId="2194411183" sldId="275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1:55:29.913" v="1793" actId="207"/>
          <ac:spMkLst>
            <pc:docMk/>
            <pc:sldMk cId="2194411183" sldId="275"/>
            <ac:spMk id="4" creationId="{64CCAD91-00C4-D121-F83B-828E5B592D4F}"/>
          </ac:spMkLst>
        </pc:spChg>
        <pc:spChg chg="mod">
          <ac:chgData name="Saurabh Puri" userId="b967bc3c-ecb9-4b15-bfb4-e31a45f0eac8" providerId="ADAL" clId="{CF73D492-F40F-41E4-96B3-161D0DA20E1D}" dt="2022-04-24T02:14:53.578" v="3530" actId="20577"/>
          <ac:spMkLst>
            <pc:docMk/>
            <pc:sldMk cId="2194411183" sldId="275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23:26.109" v="4637" actId="207"/>
          <ac:spMkLst>
            <pc:docMk/>
            <pc:sldMk cId="2194411183" sldId="275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1:55:35.049" v="1795" actId="1076"/>
          <ac:spMkLst>
            <pc:docMk/>
            <pc:sldMk cId="2194411183" sldId="275"/>
            <ac:spMk id="8" creationId="{3B9868D7-58B4-37ED-E248-A35368E62EF5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2310654954" sldId="275"/>
        </pc:sldMkLst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947715976" sldId="276"/>
        </pc:sldMkLst>
      </pc:sldChg>
      <pc:sldChg chg="addSp delSp modSp new mod ord">
        <pc:chgData name="Saurabh Puri" userId="b967bc3c-ecb9-4b15-bfb4-e31a45f0eac8" providerId="ADAL" clId="{CF73D492-F40F-41E4-96B3-161D0DA20E1D}" dt="2022-04-24T04:08:49.340" v="5675" actId="1076"/>
        <pc:sldMkLst>
          <pc:docMk/>
          <pc:sldMk cId="2351675817" sldId="276"/>
        </pc:sldMkLst>
        <pc:spChg chg="mod">
          <ac:chgData name="Saurabh Puri" userId="b967bc3c-ecb9-4b15-bfb4-e31a45f0eac8" providerId="ADAL" clId="{CF73D492-F40F-41E4-96B3-161D0DA20E1D}" dt="2022-04-24T04:08:49.340" v="5675" actId="1076"/>
          <ac:spMkLst>
            <pc:docMk/>
            <pc:sldMk cId="2351675817" sldId="276"/>
            <ac:spMk id="2" creationId="{BA8D9072-5CE3-B069-0FDF-499C633FE594}"/>
          </ac:spMkLst>
        </pc:spChg>
        <pc:spChg chg="del">
          <ac:chgData name="Saurabh Puri" userId="b967bc3c-ecb9-4b15-bfb4-e31a45f0eac8" providerId="ADAL" clId="{CF73D492-F40F-41E4-96B3-161D0DA20E1D}" dt="2022-04-24T02:00:49.533" v="2311" actId="478"/>
          <ac:spMkLst>
            <pc:docMk/>
            <pc:sldMk cId="2351675817" sldId="276"/>
            <ac:spMk id="4" creationId="{CA809AB3-2D08-3C07-BE00-90C7978F49DA}"/>
          </ac:spMkLst>
        </pc:spChg>
        <pc:spChg chg="del mod">
          <ac:chgData name="Saurabh Puri" userId="b967bc3c-ecb9-4b15-bfb4-e31a45f0eac8" providerId="ADAL" clId="{CF73D492-F40F-41E4-96B3-161D0DA20E1D}" dt="2022-04-24T02:55:06.744" v="5204" actId="478"/>
          <ac:spMkLst>
            <pc:docMk/>
            <pc:sldMk cId="2351675817" sldId="276"/>
            <ac:spMk id="6" creationId="{F95BF0BC-2324-C423-4709-B09259160E85}"/>
          </ac:spMkLst>
        </pc:spChg>
        <pc:spChg chg="add del mod">
          <ac:chgData name="Saurabh Puri" userId="b967bc3c-ecb9-4b15-bfb4-e31a45f0eac8" providerId="ADAL" clId="{CF73D492-F40F-41E4-96B3-161D0DA20E1D}" dt="2022-04-24T03:04:54.049" v="5205" actId="478"/>
          <ac:spMkLst>
            <pc:docMk/>
            <pc:sldMk cId="2351675817" sldId="276"/>
            <ac:spMk id="8" creationId="{1D6213B3-50B1-1F6E-52C3-B4D9DB9A62D8}"/>
          </ac:spMkLst>
        </pc:spChg>
        <pc:picChg chg="add mod">
          <ac:chgData name="Saurabh Puri" userId="b967bc3c-ecb9-4b15-bfb4-e31a45f0eac8" providerId="ADAL" clId="{CF73D492-F40F-41E4-96B3-161D0DA20E1D}" dt="2022-04-24T03:05:15.083" v="5207" actId="14100"/>
          <ac:picMkLst>
            <pc:docMk/>
            <pc:sldMk cId="2351675817" sldId="276"/>
            <ac:picMk id="7" creationId="{A9D4B847-2C66-F8E9-5092-1AAD972D28BF}"/>
          </ac:picMkLst>
        </pc:picChg>
        <pc:picChg chg="add mod">
          <ac:chgData name="Saurabh Puri" userId="b967bc3c-ecb9-4b15-bfb4-e31a45f0eac8" providerId="ADAL" clId="{CF73D492-F40F-41E4-96B3-161D0DA20E1D}" dt="2022-04-24T03:05:11.116" v="5206" actId="14100"/>
          <ac:picMkLst>
            <pc:docMk/>
            <pc:sldMk cId="2351675817" sldId="276"/>
            <ac:picMk id="1026" creationId="{72FEAC06-C718-B578-6B79-81845913BF78}"/>
          </ac:picMkLst>
        </pc:picChg>
      </pc:sldChg>
      <pc:sldChg chg="addSp modSp add mod ord">
        <pc:chgData name="Saurabh Puri" userId="b967bc3c-ecb9-4b15-bfb4-e31a45f0eac8" providerId="ADAL" clId="{CF73D492-F40F-41E4-96B3-161D0DA20E1D}" dt="2022-04-24T03:47:03.962" v="5378"/>
        <pc:sldMkLst>
          <pc:docMk/>
          <pc:sldMk cId="32182788" sldId="277"/>
        </pc:sldMkLst>
        <pc:spChg chg="mod">
          <ac:chgData name="Saurabh Puri" userId="b967bc3c-ecb9-4b15-bfb4-e31a45f0eac8" providerId="ADAL" clId="{CF73D492-F40F-41E4-96B3-161D0DA20E1D}" dt="2022-04-24T02:01:48.408" v="2357" actId="20577"/>
          <ac:spMkLst>
            <pc:docMk/>
            <pc:sldMk cId="32182788" sldId="277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2:07:47.297" v="2643" actId="207"/>
          <ac:spMkLst>
            <pc:docMk/>
            <pc:sldMk cId="32182788" sldId="277"/>
            <ac:spMk id="4" creationId="{9FC769A6-384C-4D3B-C15C-6FD5829B1F6F}"/>
          </ac:spMkLst>
        </pc:spChg>
        <pc:spChg chg="mod">
          <ac:chgData name="Saurabh Puri" userId="b967bc3c-ecb9-4b15-bfb4-e31a45f0eac8" providerId="ADAL" clId="{CF73D492-F40F-41E4-96B3-161D0DA20E1D}" dt="2022-04-24T02:07:20.967" v="2641" actId="13926"/>
          <ac:spMkLst>
            <pc:docMk/>
            <pc:sldMk cId="32182788" sldId="277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12:59.250" v="3437" actId="20577"/>
          <ac:spMkLst>
            <pc:docMk/>
            <pc:sldMk cId="32182788" sldId="277"/>
            <ac:spMk id="7" creationId="{2FE775C7-C370-17E9-E807-B78183A898D3}"/>
          </ac:spMkLst>
        </pc:spChg>
      </pc:sldChg>
      <pc:sldChg chg="new del">
        <pc:chgData name="Saurabh Puri" userId="b967bc3c-ecb9-4b15-bfb4-e31a45f0eac8" providerId="ADAL" clId="{CF73D492-F40F-41E4-96B3-161D0DA20E1D}" dt="2022-04-24T01:28:41.391" v="140" actId="680"/>
        <pc:sldMkLst>
          <pc:docMk/>
          <pc:sldMk cId="1803824995" sldId="277"/>
        </pc:sldMkLst>
      </pc:sldChg>
      <pc:sldChg chg="add del">
        <pc:chgData name="Saurabh Puri" userId="b967bc3c-ecb9-4b15-bfb4-e31a45f0eac8" providerId="ADAL" clId="{CF73D492-F40F-41E4-96B3-161D0DA20E1D}" dt="2022-04-24T02:01:53.704" v="2359"/>
        <pc:sldMkLst>
          <pc:docMk/>
          <pc:sldMk cId="1222382852" sldId="278"/>
        </pc:sldMkLst>
      </pc:sldChg>
      <pc:sldChg chg="modSp add mod">
        <pc:chgData name="Saurabh Puri" userId="b967bc3c-ecb9-4b15-bfb4-e31a45f0eac8" providerId="ADAL" clId="{CF73D492-F40F-41E4-96B3-161D0DA20E1D}" dt="2022-04-24T03:47:18.359" v="5379" actId="20577"/>
        <pc:sldMkLst>
          <pc:docMk/>
          <pc:sldMk cId="3460973808" sldId="278"/>
        </pc:sldMkLst>
        <pc:spChg chg="mod">
          <ac:chgData name="Saurabh Puri" userId="b967bc3c-ecb9-4b15-bfb4-e31a45f0eac8" providerId="ADAL" clId="{CF73D492-F40F-41E4-96B3-161D0DA20E1D}" dt="2022-04-24T03:47:18.359" v="5379" actId="20577"/>
          <ac:spMkLst>
            <pc:docMk/>
            <pc:sldMk cId="3460973808" sldId="278"/>
            <ac:spMk id="2" creationId="{00D2F759-0B71-DF84-BAC9-6E4C3D0C078E}"/>
          </ac:spMkLst>
        </pc:spChg>
        <pc:spChg chg="mod">
          <ac:chgData name="Saurabh Puri" userId="b967bc3c-ecb9-4b15-bfb4-e31a45f0eac8" providerId="ADAL" clId="{CF73D492-F40F-41E4-96B3-161D0DA20E1D}" dt="2022-04-24T02:27:29.680" v="5107" actId="20577"/>
          <ac:spMkLst>
            <pc:docMk/>
            <pc:sldMk cId="3460973808" sldId="278"/>
            <ac:spMk id="7" creationId="{2FE775C7-C370-17E9-E807-B78183A898D3}"/>
          </ac:spMkLst>
        </pc:spChg>
        <pc:spChg chg="mod">
          <ac:chgData name="Saurabh Puri" userId="b967bc3c-ecb9-4b15-bfb4-e31a45f0eac8" providerId="ADAL" clId="{CF73D492-F40F-41E4-96B3-161D0DA20E1D}" dt="2022-04-24T02:18:18.056" v="3975" actId="207"/>
          <ac:spMkLst>
            <pc:docMk/>
            <pc:sldMk cId="3460973808" sldId="278"/>
            <ac:spMk id="8" creationId="{3B9868D7-58B4-37ED-E248-A35368E62EF5}"/>
          </ac:spMkLst>
        </pc:spChg>
      </pc:sldChg>
      <pc:sldChg chg="add del">
        <pc:chgData name="Saurabh Puri" userId="b967bc3c-ecb9-4b15-bfb4-e31a45f0eac8" providerId="ADAL" clId="{CF73D492-F40F-41E4-96B3-161D0DA20E1D}" dt="2022-04-24T02:03:17.629" v="2530"/>
        <pc:sldMkLst>
          <pc:docMk/>
          <pc:sldMk cId="252285700" sldId="279"/>
        </pc:sldMkLst>
      </pc:sldChg>
      <pc:sldChg chg="addSp modSp add mod">
        <pc:chgData name="Saurabh Puri" userId="b967bc3c-ecb9-4b15-bfb4-e31a45f0eac8" providerId="ADAL" clId="{CF73D492-F40F-41E4-96B3-161D0DA20E1D}" dt="2022-04-24T02:13:42.457" v="3477" actId="1076"/>
        <pc:sldMkLst>
          <pc:docMk/>
          <pc:sldMk cId="4242475547" sldId="279"/>
        </pc:sldMkLst>
        <pc:spChg chg="mod">
          <ac:chgData name="Saurabh Puri" userId="b967bc3c-ecb9-4b15-bfb4-e31a45f0eac8" providerId="ADAL" clId="{CF73D492-F40F-41E4-96B3-161D0DA20E1D}" dt="2022-04-24T02:13:25.015" v="3474" actId="20577"/>
          <ac:spMkLst>
            <pc:docMk/>
            <pc:sldMk cId="4242475547" sldId="279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38.024" v="3475"/>
          <ac:spMkLst>
            <pc:docMk/>
            <pc:sldMk cId="4242475547" sldId="279"/>
            <ac:spMk id="8" creationId="{8BAB4936-7091-BEA3-170B-95B69C0D170F}"/>
          </ac:spMkLst>
        </pc:spChg>
        <pc:spChg chg="add mod">
          <ac:chgData name="Saurabh Puri" userId="b967bc3c-ecb9-4b15-bfb4-e31a45f0eac8" providerId="ADAL" clId="{CF73D492-F40F-41E4-96B3-161D0DA20E1D}" dt="2022-04-24T02:13:42.457" v="3477" actId="1076"/>
          <ac:spMkLst>
            <pc:docMk/>
            <pc:sldMk cId="4242475547" sldId="279"/>
            <ac:spMk id="9" creationId="{52AA71B9-2E88-EC78-7E76-C4D45E7C447B}"/>
          </ac:spMkLst>
        </pc:spChg>
      </pc:sldChg>
      <pc:sldChg chg="addSp delSp modSp new mod ord">
        <pc:chgData name="Saurabh Puri" userId="b967bc3c-ecb9-4b15-bfb4-e31a45f0eac8" providerId="ADAL" clId="{CF73D492-F40F-41E4-96B3-161D0DA20E1D}" dt="2022-04-24T04:00:48.818" v="5624" actId="20577"/>
        <pc:sldMkLst>
          <pc:docMk/>
          <pc:sldMk cId="413011859" sldId="280"/>
        </pc:sldMkLst>
        <pc:spChg chg="mod">
          <ac:chgData name="Saurabh Puri" userId="b967bc3c-ecb9-4b15-bfb4-e31a45f0eac8" providerId="ADAL" clId="{CF73D492-F40F-41E4-96B3-161D0DA20E1D}" dt="2022-04-24T04:00:13.445" v="5550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CF73D492-F40F-41E4-96B3-161D0DA20E1D}" dt="2022-04-24T02:49:13.157" v="5170" actId="478"/>
          <ac:spMkLst>
            <pc:docMk/>
            <pc:sldMk cId="413011859" sldId="280"/>
            <ac:spMk id="4" creationId="{215A7D6B-5420-8342-D3CD-AC271CBD265D}"/>
          </ac:spMkLst>
        </pc:spChg>
        <pc:spChg chg="mod">
          <ac:chgData name="Saurabh Puri" userId="b967bc3c-ecb9-4b15-bfb4-e31a45f0eac8" providerId="ADAL" clId="{CF73D492-F40F-41E4-96B3-161D0DA20E1D}" dt="2022-04-24T04:00:48.818" v="5624" actId="20577"/>
          <ac:spMkLst>
            <pc:docMk/>
            <pc:sldMk cId="413011859" sldId="280"/>
            <ac:spMk id="6" creationId="{62AFA452-DFF4-0A3F-8577-6BB02EEE9791}"/>
          </ac:spMkLst>
        </pc:spChg>
        <pc:picChg chg="add">
          <ac:chgData name="Saurabh Puri" userId="b967bc3c-ecb9-4b15-bfb4-e31a45f0eac8" providerId="ADAL" clId="{CF73D492-F40F-41E4-96B3-161D0DA20E1D}" dt="2022-04-24T02:48:23.311" v="5130"/>
          <ac:picMkLst>
            <pc:docMk/>
            <pc:sldMk cId="413011859" sldId="280"/>
            <ac:picMk id="1026" creationId="{6555C7B5-FB3B-B156-B3AD-EDB56388B149}"/>
          </ac:picMkLst>
        </pc:picChg>
      </pc:sldChg>
      <pc:sldChg chg="add del">
        <pc:chgData name="Saurabh Puri" userId="b967bc3c-ecb9-4b15-bfb4-e31a45f0eac8" providerId="ADAL" clId="{CF73D492-F40F-41E4-96B3-161D0DA20E1D}" dt="2022-04-24T02:03:58.146" v="2545"/>
        <pc:sldMkLst>
          <pc:docMk/>
          <pc:sldMk cId="607659503" sldId="280"/>
        </pc:sldMkLst>
      </pc:sldChg>
      <pc:sldChg chg="addSp delSp modSp new mod">
        <pc:chgData name="Saurabh Puri" userId="b967bc3c-ecb9-4b15-bfb4-e31a45f0eac8" providerId="ADAL" clId="{CF73D492-F40F-41E4-96B3-161D0DA20E1D}" dt="2022-04-24T03:56:34.425" v="5537" actId="20577"/>
        <pc:sldMkLst>
          <pc:docMk/>
          <pc:sldMk cId="2167344567" sldId="281"/>
        </pc:sldMkLst>
        <pc:spChg chg="mod">
          <ac:chgData name="Saurabh Puri" userId="b967bc3c-ecb9-4b15-bfb4-e31a45f0eac8" providerId="ADAL" clId="{CF73D492-F40F-41E4-96B3-161D0DA20E1D}" dt="2022-04-24T03:40:29.540" v="5257" actId="20577"/>
          <ac:spMkLst>
            <pc:docMk/>
            <pc:sldMk cId="2167344567" sldId="281"/>
            <ac:spMk id="2" creationId="{4F6FB190-E89B-4D3B-EDBA-9C686C04026D}"/>
          </ac:spMkLst>
        </pc:spChg>
        <pc:spChg chg="del">
          <ac:chgData name="Saurabh Puri" userId="b967bc3c-ecb9-4b15-bfb4-e31a45f0eac8" providerId="ADAL" clId="{CF73D492-F40F-41E4-96B3-161D0DA20E1D}" dt="2022-04-24T03:39:55.865" v="5215" actId="478"/>
          <ac:spMkLst>
            <pc:docMk/>
            <pc:sldMk cId="2167344567" sldId="281"/>
            <ac:spMk id="4" creationId="{B67F16AC-2AEA-A2D7-A714-A7657E84F209}"/>
          </ac:spMkLst>
        </pc:spChg>
        <pc:spChg chg="del">
          <ac:chgData name="Saurabh Puri" userId="b967bc3c-ecb9-4b15-bfb4-e31a45f0eac8" providerId="ADAL" clId="{CF73D492-F40F-41E4-96B3-161D0DA20E1D}" dt="2022-04-24T03:39:48.762" v="5212"/>
          <ac:spMkLst>
            <pc:docMk/>
            <pc:sldMk cId="2167344567" sldId="281"/>
            <ac:spMk id="6" creationId="{FCA27203-81A6-BB75-6EA7-0213A85C2FB9}"/>
          </ac:spMkLst>
        </pc:spChg>
        <pc:graphicFrameChg chg="add mod modGraphic">
          <ac:chgData name="Saurabh Puri" userId="b967bc3c-ecb9-4b15-bfb4-e31a45f0eac8" providerId="ADAL" clId="{CF73D492-F40F-41E4-96B3-161D0DA20E1D}" dt="2022-04-24T03:56:34.425" v="5537" actId="20577"/>
          <ac:graphicFrameMkLst>
            <pc:docMk/>
            <pc:sldMk cId="2167344567" sldId="281"/>
            <ac:graphicFrameMk id="7" creationId="{C3E5F01E-A42E-1429-BFA9-93F3EE09AFED}"/>
          </ac:graphicFrameMkLst>
        </pc:graphicFrameChg>
      </pc:sldChg>
      <pc:sldChg chg="modSp add mod ord">
        <pc:chgData name="Saurabh Puri" userId="b967bc3c-ecb9-4b15-bfb4-e31a45f0eac8" providerId="ADAL" clId="{CF73D492-F40F-41E4-96B3-161D0DA20E1D}" dt="2022-04-24T04:10:09.266" v="5705"/>
        <pc:sldMkLst>
          <pc:docMk/>
          <pc:sldMk cId="2366920856" sldId="282"/>
        </pc:sldMkLst>
        <pc:spChg chg="mod">
          <ac:chgData name="Saurabh Puri" userId="b967bc3c-ecb9-4b15-bfb4-e31a45f0eac8" providerId="ADAL" clId="{CF73D492-F40F-41E4-96B3-161D0DA20E1D}" dt="2022-04-24T03:46:48.940" v="5374" actId="20577"/>
          <ac:spMkLst>
            <pc:docMk/>
            <pc:sldMk cId="2366920856" sldId="282"/>
            <ac:spMk id="2" creationId="{4F6FB190-E89B-4D3B-EDBA-9C686C04026D}"/>
          </ac:spMkLst>
        </pc:spChg>
        <pc:graphicFrameChg chg="mod modGraphic">
          <ac:chgData name="Saurabh Puri" userId="b967bc3c-ecb9-4b15-bfb4-e31a45f0eac8" providerId="ADAL" clId="{CF73D492-F40F-41E4-96B3-161D0DA20E1D}" dt="2022-04-24T03:45:50.683" v="535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modSp add del mod">
        <pc:chgData name="Saurabh Puri" userId="b967bc3c-ecb9-4b15-bfb4-e31a45f0eac8" providerId="ADAL" clId="{CF73D492-F40F-41E4-96B3-161D0DA20E1D}" dt="2022-04-24T03:59:37.814" v="5547" actId="47"/>
        <pc:sldMkLst>
          <pc:docMk/>
          <pc:sldMk cId="492197918" sldId="283"/>
        </pc:sldMkLst>
        <pc:spChg chg="mod">
          <ac:chgData name="Saurabh Puri" userId="b967bc3c-ecb9-4b15-bfb4-e31a45f0eac8" providerId="ADAL" clId="{CF73D492-F40F-41E4-96B3-161D0DA20E1D}" dt="2022-04-24T03:58:36.065" v="5540" actId="20577"/>
          <ac:spMkLst>
            <pc:docMk/>
            <pc:sldMk cId="492197918" sldId="283"/>
            <ac:spMk id="2" creationId="{4F6FB190-E89B-4D3B-EDBA-9C686C04026D}"/>
          </ac:spMkLst>
        </pc:spChg>
        <pc:graphicFrameChg chg="modGraphic">
          <ac:chgData name="Saurabh Puri" userId="b967bc3c-ecb9-4b15-bfb4-e31a45f0eac8" providerId="ADAL" clId="{CF73D492-F40F-41E4-96B3-161D0DA20E1D}" dt="2022-04-24T03:59:10.569" v="5546" actId="20577"/>
          <ac:graphicFrameMkLst>
            <pc:docMk/>
            <pc:sldMk cId="492197918" sldId="283"/>
            <ac:graphicFrameMk id="7" creationId="{C3E5F01E-A42E-1429-BFA9-93F3EE09AFED}"/>
          </ac:graphicFrameMkLst>
        </pc:graphicFrameChg>
      </pc:sldChg>
      <pc:sldChg chg="addSp delSp modSp add del mod">
        <pc:chgData name="Saurabh Puri" userId="b967bc3c-ecb9-4b15-bfb4-e31a45f0eac8" providerId="ADAL" clId="{CF73D492-F40F-41E4-96B3-161D0DA20E1D}" dt="2022-04-24T04:10:00.959" v="5703" actId="47"/>
        <pc:sldMkLst>
          <pc:docMk/>
          <pc:sldMk cId="3720164082" sldId="283"/>
        </pc:sldMkLst>
        <pc:spChg chg="mod">
          <ac:chgData name="Saurabh Puri" userId="b967bc3c-ecb9-4b15-bfb4-e31a45f0eac8" providerId="ADAL" clId="{CF73D492-F40F-41E4-96B3-161D0DA20E1D}" dt="2022-04-24T04:09:34.382" v="5701" actId="20577"/>
          <ac:spMkLst>
            <pc:docMk/>
            <pc:sldMk cId="3720164082" sldId="283"/>
            <ac:spMk id="2" creationId="{0E2ED5DC-9CFB-4955-9CD6-0CC2886690B4}"/>
          </ac:spMkLst>
        </pc:spChg>
        <pc:spChg chg="del">
          <ac:chgData name="Saurabh Puri" userId="b967bc3c-ecb9-4b15-bfb4-e31a45f0eac8" providerId="ADAL" clId="{CF73D492-F40F-41E4-96B3-161D0DA20E1D}" dt="2022-04-24T04:09:25.766" v="5677" actId="478"/>
          <ac:spMkLst>
            <pc:docMk/>
            <pc:sldMk cId="3720164082" sldId="283"/>
            <ac:spMk id="3" creationId="{7D56F4E5-4107-4C89-A768-724ECE7F7B91}"/>
          </ac:spMkLst>
        </pc:spChg>
        <pc:spChg chg="add del mod">
          <ac:chgData name="Saurabh Puri" userId="b967bc3c-ecb9-4b15-bfb4-e31a45f0eac8" providerId="ADAL" clId="{CF73D492-F40F-41E4-96B3-161D0DA20E1D}" dt="2022-04-24T04:09:27.776" v="5678" actId="478"/>
          <ac:spMkLst>
            <pc:docMk/>
            <pc:sldMk cId="3720164082" sldId="283"/>
            <ac:spMk id="5" creationId="{3F34EC0B-7EA2-75CB-E24F-4C186A2E3136}"/>
          </ac:spMkLst>
        </pc:spChg>
      </pc:sldChg>
      <pc:sldChg chg="add">
        <pc:chgData name="Saurabh Puri" userId="b967bc3c-ecb9-4b15-bfb4-e31a45f0eac8" providerId="ADAL" clId="{CF73D492-F40F-41E4-96B3-161D0DA20E1D}" dt="2022-04-24T04:09:59.275" v="5702"/>
        <pc:sldMkLst>
          <pc:docMk/>
          <pc:sldMk cId="2548439918" sldId="284"/>
        </pc:sldMkLst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modMainMaster">
      <pc:chgData name="Philippe Bordes" userId="b457e2e2-a1f9-466e-b260-17ef36ea9048" providerId="ADAL" clId="{88A0B08F-FDC3-493B-9B9E-1738337D0731}" dt="2022-04-20T05:16:14.678" v="1159" actId="1076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">
        <pc:chgData name="Philippe Bordes" userId="b457e2e2-a1f9-466e-b260-17ef36ea9048" providerId="ADAL" clId="{88A0B08F-FDC3-493B-9B9E-1738337D0731}" dt="2022-04-19T12:49:45.126" v="1120" actId="403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49:45.126" v="1120" actId="403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Saurabh Puri" userId="S::saurabh.puri@interdigital.com::b967bc3c-ecb9-4b15-bfb4-e31a45f0eac8" providerId="AD" clId="Web-{525B180A-5594-C014-8B44-FDEAF5CEA2D5}"/>
    <pc:docChg chg="modSld">
      <pc:chgData name="Saurabh Puri" userId="S::saurabh.puri@interdigital.com::b967bc3c-ecb9-4b15-bfb4-e31a45f0eac8" providerId="AD" clId="Web-{525B180A-5594-C014-8B44-FDEAF5CEA2D5}" dt="2022-04-25T19:19:38.719" v="1" actId="20577"/>
      <pc:docMkLst>
        <pc:docMk/>
      </pc:docMkLst>
      <pc:sldChg chg="modSp">
        <pc:chgData name="Saurabh Puri" userId="S::saurabh.puri@interdigital.com::b967bc3c-ecb9-4b15-bfb4-e31a45f0eac8" providerId="AD" clId="Web-{525B180A-5594-C014-8B44-FDEAF5CEA2D5}" dt="2022-04-25T19:19:38.719" v="1" actId="20577"/>
        <pc:sldMkLst>
          <pc:docMk/>
          <pc:sldMk cId="3460973808" sldId="278"/>
        </pc:sldMkLst>
        <pc:spChg chg="mod">
          <ac:chgData name="Saurabh Puri" userId="S::saurabh.puri@interdigital.com::b967bc3c-ecb9-4b15-bfb4-e31a45f0eac8" providerId="AD" clId="Web-{525B180A-5594-C014-8B44-FDEAF5CEA2D5}" dt="2022-04-25T19:19:38.719" v="1" actId="20577"/>
          <ac:spMkLst>
            <pc:docMk/>
            <pc:sldMk cId="3460973808" sldId="278"/>
            <ac:spMk id="7" creationId="{2FE775C7-C370-17E9-E807-B78183A898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4/25/2022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4/25/2022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JVET-Z0141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4400" dirty="0"/>
              <a:t>AHG7: GDR in ECM-4.0</a:t>
            </a:r>
            <a:endParaRPr lang="en-CA" sz="2000" dirty="0"/>
          </a:p>
          <a:p>
            <a:pPr algn="ctr"/>
            <a:r>
              <a:rPr lang="en-CA" sz="2600" dirty="0"/>
              <a:t>T. Poirier, F. Aumont, G. Martin-Cocher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Introduction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/>
          </a:bodyPr>
          <a:lstStyle/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Gradual Decoding refresh in ECM-4.0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Encoder only, similar to VTM implementation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Adaptation to new ECM tools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AML may invalid a lot of motion vector candidates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MPM list construction (above-right position + modes from Inter blocks) may  invalid a lot of direction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Only available for LDP for now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Need to handle Virtual Boundaries for post filters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That’s why </a:t>
            </a:r>
            <a:r>
              <a:rPr lang="en-US" dirty="0" err="1"/>
              <a:t>th</a:t>
            </a:r>
            <a:r>
              <a:rPr lang="en-US" dirty="0"/>
              <a:t> 1</a:t>
            </a:r>
            <a:r>
              <a:rPr lang="en-US" baseline="30000" dirty="0"/>
              <a:t>st</a:t>
            </a:r>
            <a:r>
              <a:rPr lang="en-US" dirty="0"/>
              <a:t> version of the contribution shows results </a:t>
            </a:r>
            <a:r>
              <a:rPr lang="en-US" dirty="0" err="1"/>
              <a:t>whithout</a:t>
            </a:r>
            <a:r>
              <a:rPr lang="en-US" dirty="0"/>
              <a:t> ALF</a:t>
            </a:r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B190-E89B-4D3B-EDBA-9C686C04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Results (Anchor: 1 Intra every 1s+4 frames)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A1F5240-CCF7-4F20-AE4C-06374DC930C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6560299"/>
              </p:ext>
            </p:extLst>
          </p:nvPr>
        </p:nvGraphicFramePr>
        <p:xfrm>
          <a:off x="805621" y="3153829"/>
          <a:ext cx="4038598" cy="1457325"/>
        </p:xfrm>
        <a:graphic>
          <a:graphicData uri="http://schemas.openxmlformats.org/drawingml/2006/table">
            <a:tbl>
              <a:tblPr/>
              <a:tblGrid>
                <a:gridCol w="804683">
                  <a:extLst>
                    <a:ext uri="{9D8B030D-6E8A-4147-A177-3AD203B41FA5}">
                      <a16:colId xmlns:a16="http://schemas.microsoft.com/office/drawing/2014/main" val="2111127972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814516535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163656874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771059269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392185436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9863089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7929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113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261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Class B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54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904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992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94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55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7208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BE9C07-606B-48DD-8DEC-99E8267EE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408226"/>
              </p:ext>
            </p:extLst>
          </p:nvPr>
        </p:nvGraphicFramePr>
        <p:xfrm>
          <a:off x="6317797" y="3153828"/>
          <a:ext cx="4038598" cy="1457325"/>
        </p:xfrm>
        <a:graphic>
          <a:graphicData uri="http://schemas.openxmlformats.org/drawingml/2006/table">
            <a:tbl>
              <a:tblPr/>
              <a:tblGrid>
                <a:gridCol w="804683">
                  <a:extLst>
                    <a:ext uri="{9D8B030D-6E8A-4147-A177-3AD203B41FA5}">
                      <a16:colId xmlns:a16="http://schemas.microsoft.com/office/drawing/2014/main" val="2440191909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820034495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83864924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3767026682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4029583546"/>
                    </a:ext>
                  </a:extLst>
                </a:gridCol>
                <a:gridCol w="646783">
                  <a:extLst>
                    <a:ext uri="{9D8B030D-6E8A-4147-A177-3AD203B41FA5}">
                      <a16:colId xmlns:a16="http://schemas.microsoft.com/office/drawing/2014/main" val="22971542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863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711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020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63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96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410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891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983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34207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8C62A3E-79F9-4DC9-A220-EED4F0A7AFF5}"/>
              </a:ext>
            </a:extLst>
          </p:cNvPr>
          <p:cNvSpPr txBox="1"/>
          <p:nvPr/>
        </p:nvSpPr>
        <p:spPr>
          <a:xfrm>
            <a:off x="1987422" y="2432697"/>
            <a:ext cx="3004457" cy="37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Z0141 (w/o ALF)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6A7B4C-76DA-4C00-9EA0-1AA514E672BD}"/>
              </a:ext>
            </a:extLst>
          </p:cNvPr>
          <p:cNvSpPr txBox="1"/>
          <p:nvPr/>
        </p:nvSpPr>
        <p:spPr>
          <a:xfrm>
            <a:off x="7827191" y="2432697"/>
            <a:ext cx="3004457" cy="37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Z0141 + Z0105 (w ALF)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344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FA8294-CBA8-4312-B39A-6417D01E11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360" y="1914525"/>
            <a:ext cx="11231880" cy="4441825"/>
          </a:xfrm>
        </p:spPr>
        <p:txBody>
          <a:bodyPr/>
          <a:lstStyle/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 err="1"/>
              <a:t>Thanks</a:t>
            </a:r>
            <a:r>
              <a:rPr lang="fr-FR" dirty="0"/>
              <a:t> Nokia for </a:t>
            </a:r>
            <a:r>
              <a:rPr lang="fr-FR" dirty="0" err="1"/>
              <a:t>Crosschecking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 err="1"/>
              <a:t>Thanks</a:t>
            </a:r>
            <a:r>
              <a:rPr lang="fr-FR" dirty="0"/>
              <a:t> Qualcomm for the combination </a:t>
            </a:r>
            <a:r>
              <a:rPr lang="fr-FR" dirty="0" err="1"/>
              <a:t>with</a:t>
            </a:r>
            <a:r>
              <a:rPr lang="fr-FR" dirty="0"/>
              <a:t> Z0105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6281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59960F-671C-4364-82EC-6213E1741F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648</TotalTime>
  <Words>342</Words>
  <Application>Microsoft Office PowerPoint</Application>
  <PresentationFormat>Widescreen</PresentationFormat>
  <Paragraphs>113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InterDigital 2022 PPT Template</vt:lpstr>
      <vt:lpstr>JVET-Z0141</vt:lpstr>
      <vt:lpstr>Introduction</vt:lpstr>
      <vt:lpstr>Results (Anchor: 1 Intra every 1s+4 frames)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Tangi Poirier</cp:lastModifiedBy>
  <cp:revision>11</cp:revision>
  <dcterms:created xsi:type="dcterms:W3CDTF">2022-01-11T10:24:13Z</dcterms:created>
  <dcterms:modified xsi:type="dcterms:W3CDTF">2022-04-25T21:15:21Z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Order">
    <vt:r8>100</vt:r8>
  </property>
</Properties>
</file>