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6" r:id="rId3"/>
    <p:sldId id="287" r:id="rId4"/>
    <p:sldId id="288" r:id="rId5"/>
    <p:sldId id="290" r:id="rId6"/>
    <p:sldId id="28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0" autoAdjust="0"/>
    <p:restoredTop sz="93883" autoAdjust="0"/>
  </p:normalViewPr>
  <p:slideViewPr>
    <p:cSldViewPr snapToGrid="0">
      <p:cViewPr varScale="1">
        <p:scale>
          <a:sx n="117" d="100"/>
          <a:sy n="117" d="100"/>
        </p:scale>
        <p:origin x="9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946889"/>
            <a:ext cx="1140206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JVET-Z0137: Non-EE2: Adaptive Blending for GPM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Han Gao, </a:t>
            </a:r>
            <a:r>
              <a:rPr lang="de-DE" dirty="0" err="1"/>
              <a:t>Xiaoyu</a:t>
            </a:r>
            <a:r>
              <a:rPr lang="de-DE" dirty="0"/>
              <a:t> Xiu, Wei Chen, Hong-</a:t>
            </a:r>
            <a:r>
              <a:rPr lang="de-DE" dirty="0" err="1"/>
              <a:t>Jheng</a:t>
            </a:r>
            <a:r>
              <a:rPr lang="de-DE" dirty="0"/>
              <a:t> </a:t>
            </a:r>
            <a:r>
              <a:rPr lang="de-DE" dirty="0" err="1"/>
              <a:t>Jhu</a:t>
            </a:r>
            <a:r>
              <a:rPr lang="de-DE" dirty="0"/>
              <a:t>, </a:t>
            </a:r>
            <a:r>
              <a:rPr lang="de-DE" dirty="0" err="1"/>
              <a:t>Che</a:t>
            </a:r>
            <a:r>
              <a:rPr lang="de-DE" dirty="0"/>
              <a:t>-Wei </a:t>
            </a:r>
            <a:r>
              <a:rPr lang="de-DE" dirty="0" err="1"/>
              <a:t>Kuo</a:t>
            </a:r>
            <a:r>
              <a:rPr lang="de-DE" dirty="0"/>
              <a:t>, </a:t>
            </a:r>
            <a:r>
              <a:rPr lang="de-DE" dirty="0" err="1"/>
              <a:t>Ning</a:t>
            </a:r>
            <a:r>
              <a:rPr lang="de-DE" dirty="0"/>
              <a:t> Yan, </a:t>
            </a:r>
            <a:r>
              <a:rPr lang="de-DE" dirty="0" err="1"/>
              <a:t>Xianglin</a:t>
            </a:r>
            <a:r>
              <a:rPr lang="de-DE" dirty="0"/>
              <a:t> Wang</a:t>
            </a:r>
            <a:r>
              <a:rPr lang="en-US" sz="2800" dirty="0"/>
              <a:t> 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Blending area width is fixed as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Weighting depends on distance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Fixed blending isn’t optimal to fix all contents</a:t>
            </a:r>
          </a:p>
          <a:p>
            <a:endParaRPr lang="en-US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DF195F9-B3B0-1C44-A793-1238B59474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223" y="1690688"/>
            <a:ext cx="3920700" cy="36075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B5898F-82D5-4EE7-2D1A-53B90DF486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43" y="2432424"/>
            <a:ext cx="623621" cy="1989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3A15D8-F6A7-AFBC-71C6-05475E1CF21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79" y="4088563"/>
            <a:ext cx="5288483" cy="27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Blending area width is adaptively selected at CU-level as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The blending strength index is signaled into the bitstream</a:t>
            </a:r>
          </a:p>
          <a:p>
            <a:r>
              <a:rPr lang="en-US" sz="2400" dirty="0"/>
              <a:t>Shiftable value based make sure that current equation is reusable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22A2BF-6435-9902-F5EC-64ED7C6D85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41" y="4328497"/>
            <a:ext cx="8154010" cy="8337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A94F31-6477-48B7-A560-645421FD156F}"/>
                  </a:ext>
                </a:extLst>
              </p:cNvPr>
              <p:cNvSpPr txBox="1"/>
              <p:nvPr/>
            </p:nvSpPr>
            <p:spPr>
              <a:xfrm>
                <a:off x="3840480" y="2430731"/>
                <a:ext cx="2806955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0, 1, 2, 4, 8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A94F31-6477-48B7-A560-645421FD1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0480" y="2430731"/>
                <a:ext cx="2806955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3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03202" cy="3440339"/>
          </a:xfrm>
        </p:spPr>
        <p:txBody>
          <a:bodyPr/>
          <a:lstStyle/>
          <a:p>
            <a:r>
              <a:rPr lang="en-US" sz="2400" dirty="0"/>
              <a:t>Experimental results shows</a:t>
            </a:r>
          </a:p>
          <a:p>
            <a:pPr lvl="1"/>
            <a:r>
              <a:rPr lang="en-US" sz="2000" dirty="0"/>
              <a:t>0.14%/0.17% RA/LDB gain for nature content</a:t>
            </a:r>
          </a:p>
          <a:p>
            <a:pPr lvl="1"/>
            <a:r>
              <a:rPr lang="en-US" sz="2000" dirty="0"/>
              <a:t>1.90%/2.61% RA/LDB gain for TGM</a:t>
            </a:r>
          </a:p>
          <a:p>
            <a:endParaRPr lang="en-US" sz="2400" dirty="0"/>
          </a:p>
          <a:p>
            <a:r>
              <a:rPr lang="en-US" sz="2400" dirty="0"/>
              <a:t>Proposed to be included in the next EE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BC1827-290C-4D12-B74F-5A800D9DC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22096"/>
              </p:ext>
            </p:extLst>
          </p:nvPr>
        </p:nvGraphicFramePr>
        <p:xfrm>
          <a:off x="6919007" y="1165225"/>
          <a:ext cx="4038600" cy="427291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83616518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7037337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11949449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7913189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50853942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0694581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849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321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11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8907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988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02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16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749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208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27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736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583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18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 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164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36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749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815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21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712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134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546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152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251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537797"/>
                  </a:ext>
                </a:extLst>
              </a:tr>
            </a:tbl>
          </a:graphicData>
        </a:graphic>
      </p:graphicFrame>
      <p:sp>
        <p:nvSpPr>
          <p:cNvPr id="15" name="Rectangle 3">
            <a:extLst>
              <a:ext uri="{FF2B5EF4-FFF2-40B4-BE49-F238E27FC236}">
                <a16:creationId xmlns:a16="http://schemas.microsoft.com/office/drawing/2014/main" id="{8C745240-FA5A-470F-B544-F56EE0C61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234" y="583270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39676-38D8-47FD-AA10-952ABF99CCD9}"/>
              </a:ext>
            </a:extLst>
          </p:cNvPr>
          <p:cNvSpPr txBox="1"/>
          <p:nvPr/>
        </p:nvSpPr>
        <p:spPr>
          <a:xfrm>
            <a:off x="2996520" y="5692775"/>
            <a:ext cx="6198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Thanks KDDI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557200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B41C91-B25B-5AF9-22E7-9DC67DBABA4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5554436" cy="1480911"/>
              </a:xfrm>
            </p:spPr>
            <p:txBody>
              <a:bodyPr/>
              <a:lstStyle/>
              <a:p>
                <a:r>
                  <a:rPr lang="en-US" sz="2400" dirty="0"/>
                  <a:t>Experimental results shows</a:t>
                </a:r>
              </a:p>
              <a:p>
                <a:pPr lvl="1"/>
                <a:r>
                  <a:rPr lang="en-CA" sz="18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One PPS flag is used to completely disable the blending process (which is equivalent to set </a:t>
                </a:r>
                <a14:m>
                  <m:oMath xmlns:m="http://schemas.openxmlformats.org/officeDocument/2006/math"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CA" sz="18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to 0) for the GPM </a:t>
                </a:r>
                <a:endParaRPr lang="en-US" sz="2400" dirty="0"/>
              </a:p>
              <a:p>
                <a:endParaRPr lang="en-US" sz="24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B41C91-B25B-5AF9-22E7-9DC67DBABA4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5554436" cy="1480911"/>
              </a:xfrm>
              <a:blipFill>
                <a:blip r:embed="rId2"/>
                <a:stretch>
                  <a:fillRect l="-1537" t="-5761" r="-1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3">
            <a:extLst>
              <a:ext uri="{FF2B5EF4-FFF2-40B4-BE49-F238E27FC236}">
                <a16:creationId xmlns:a16="http://schemas.microsoft.com/office/drawing/2014/main" id="{8C745240-FA5A-470F-B544-F56EE0C61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234" y="583270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39676-38D8-47FD-AA10-952ABF99CCD9}"/>
              </a:ext>
            </a:extLst>
          </p:cNvPr>
          <p:cNvSpPr txBox="1"/>
          <p:nvPr/>
        </p:nvSpPr>
        <p:spPr>
          <a:xfrm>
            <a:off x="2996520" y="5692775"/>
            <a:ext cx="61989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Thanks KDDI for the crosschecking!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3CBC2F-AAB3-4C77-B4A7-E259AB6C2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609" y="2117499"/>
            <a:ext cx="59531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36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FF15-5316-A516-BD7E-0BC88D482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198" y="2766218"/>
            <a:ext cx="2725366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3898809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89"/>
  <p:tag name="ORIGINALWIDTH" val="279"/>
  <p:tag name="LATEXADDIN" val="\documentclass{article}&#10;\usepackage{amsmath}&#10;\pagestyle{empty}&#10;\begin{document}&#10;&#10;\[\theta = 2\]&#10;&#10;&#10;\end{document}"/>
  <p:tag name="IGUANATEXSIZE" val="22"/>
  <p:tag name="IGUANATEXCURSOR" val="93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384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9"/>
  <p:tag name="ORIGINALWIDTH" val="2366"/>
  <p:tag name="LATEXADDIN" val="\documentclass{article}&#10;\usepackage{amsmath}&#10;\pagestyle{empty}&#10;\begin{document}&#10;&#10;\[\omega_{m,n} = \mathrm{Clip3}(0,\  8,\ (d(m,n) + 32 + 4 ) \gg 3 )\]&#10;&#10;&#10;\end{document}"/>
  <p:tag name="IGUANATEXSIZE" val="22"/>
  <p:tag name="IGUANATEXCURSOR" val="148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384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73"/>
  <p:tag name="ORIGINALWIDTH" val="3648"/>
  <p:tag name="LATEXADDIN" val="\documentclass{article}&#10;\usepackage{amsmath}&#10;\pagestyle{empty}&#10;\begin{document}&#10;&#10; \[ \omega_{x_\mathrm{c},y_\mathrm{c}} = &#10;  \begin{cases}&#10;    \mathrm{Clip3}(0,\  32,\ (d(m,n) + 16\theta + (\theta \gg 1) ) \gg \log_2 \theta) &amp; \theta \neq 0 \\&#10;    d(m,n) &gt; 0 \ ? \ 32 \ : \ 0&amp; \theta = 0&#10;  \end{cases}&#10;\]&#10;&#10;&#10;\end{document}"/>
  <p:tag name="IGUANATEXSIZE" val="22"/>
  <p:tag name="IGUANATEXCURSOR" val="287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894"/>
  <p:tag name="LATEXFORMWRAP" val="True"/>
  <p:tag name="BITMAPVECTOR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27589</TotalTime>
  <Words>414</Words>
  <Application>Microsoft Office PowerPoint</Application>
  <PresentationFormat>Widescreen</PresentationFormat>
  <Paragraphs>158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Proposed method</vt:lpstr>
      <vt:lpstr>Experimental results</vt:lpstr>
      <vt:lpstr>Experimental results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Xiaoyu Xiu</cp:lastModifiedBy>
  <cp:revision>1096</cp:revision>
  <dcterms:created xsi:type="dcterms:W3CDTF">2018-09-04T21:01:33Z</dcterms:created>
  <dcterms:modified xsi:type="dcterms:W3CDTF">2022-04-23T00:53:38Z</dcterms:modified>
</cp:coreProperties>
</file>