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6.xml" ContentType="application/vnd.openxmlformats-officedocument.theme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12" r:id="rId2"/>
    <p:sldMasterId id="2147483673" r:id="rId3"/>
    <p:sldMasterId id="2147483676" r:id="rId4"/>
    <p:sldMasterId id="2147483678" r:id="rId5"/>
    <p:sldMasterId id="2147483680" r:id="rId6"/>
    <p:sldMasterId id="2147483732" r:id="rId7"/>
    <p:sldMasterId id="2147483735" r:id="rId8"/>
  </p:sldMasterIdLst>
  <p:notesMasterIdLst>
    <p:notesMasterId r:id="rId27"/>
  </p:notesMasterIdLst>
  <p:sldIdLst>
    <p:sldId id="258" r:id="rId9"/>
    <p:sldId id="2134805251" r:id="rId10"/>
    <p:sldId id="2134805269" r:id="rId11"/>
    <p:sldId id="2134805253" r:id="rId12"/>
    <p:sldId id="2134805267" r:id="rId13"/>
    <p:sldId id="2134805255" r:id="rId14"/>
    <p:sldId id="2134805256" r:id="rId15"/>
    <p:sldId id="2134805257" r:id="rId16"/>
    <p:sldId id="2134805258" r:id="rId17"/>
    <p:sldId id="2134805259" r:id="rId18"/>
    <p:sldId id="2134805260" r:id="rId19"/>
    <p:sldId id="259" r:id="rId20"/>
    <p:sldId id="2134805262" r:id="rId21"/>
    <p:sldId id="2134805263" r:id="rId22"/>
    <p:sldId id="2134805264" r:id="rId23"/>
    <p:sldId id="2134805265" r:id="rId24"/>
    <p:sldId id="2134805266" r:id="rId25"/>
    <p:sldId id="265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E0AA"/>
    <a:srgbClr val="371DD5"/>
    <a:srgbClr val="ADA345"/>
    <a:srgbClr val="A616BA"/>
    <a:srgbClr val="CC00CC"/>
    <a:srgbClr val="FF66CC"/>
    <a:srgbClr val="FF8B10"/>
    <a:srgbClr val="FF9900"/>
    <a:srgbClr val="FFFB00"/>
    <a:srgbClr val="FF31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0" autoAdjust="0"/>
    <p:restoredTop sz="94660"/>
  </p:normalViewPr>
  <p:slideViewPr>
    <p:cSldViewPr snapToGrid="0">
      <p:cViewPr varScale="1">
        <p:scale>
          <a:sx n="172" d="100"/>
          <a:sy n="172" d="100"/>
        </p:scale>
        <p:origin x="93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icri, Francesco (Nokia - FI/Tampere)" userId="bbdc72fd-8947-49d9-979f-f14e2cd94e80" providerId="ADAL" clId="{23549C4C-6BBB-41A0-8150-0BC129ABEE7D}"/>
    <pc:docChg chg="undo redo custSel addSld delSld modSld sldOrd">
      <pc:chgData name="Cricri, Francesco (Nokia - FI/Tampere)" userId="bbdc72fd-8947-49d9-979f-f14e2cd94e80" providerId="ADAL" clId="{23549C4C-6BBB-41A0-8150-0BC129ABEE7D}" dt="2022-04-21T05:49:15.450" v="4297" actId="20577"/>
      <pc:docMkLst>
        <pc:docMk/>
      </pc:docMkLst>
      <pc:sldChg chg="modSp mod">
        <pc:chgData name="Cricri, Francesco (Nokia - FI/Tampere)" userId="bbdc72fd-8947-49d9-979f-f14e2cd94e80" providerId="ADAL" clId="{23549C4C-6BBB-41A0-8150-0BC129ABEE7D}" dt="2022-04-20T12:09:40.842" v="56"/>
        <pc:sldMkLst>
          <pc:docMk/>
          <pc:sldMk cId="2530568336" sldId="259"/>
        </pc:sldMkLst>
        <pc:spChg chg="mod">
          <ac:chgData name="Cricri, Francesco (Nokia - FI/Tampere)" userId="bbdc72fd-8947-49d9-979f-f14e2cd94e80" providerId="ADAL" clId="{23549C4C-6BBB-41A0-8150-0BC129ABEE7D}" dt="2022-04-20T12:08:47.093" v="50" actId="20577"/>
          <ac:spMkLst>
            <pc:docMk/>
            <pc:sldMk cId="2530568336" sldId="259"/>
            <ac:spMk id="5" creationId="{19C2794D-7A2C-4C3B-92BA-311B07B515ED}"/>
          </ac:spMkLst>
        </pc:spChg>
        <pc:spChg chg="mod">
          <ac:chgData name="Cricri, Francesco (Nokia - FI/Tampere)" userId="bbdc72fd-8947-49d9-979f-f14e2cd94e80" providerId="ADAL" clId="{23549C4C-6BBB-41A0-8150-0BC129ABEE7D}" dt="2022-04-20T12:09:40.842" v="56"/>
          <ac:spMkLst>
            <pc:docMk/>
            <pc:sldMk cId="2530568336" sldId="259"/>
            <ac:spMk id="7" creationId="{795339B9-51DC-41EE-B5E7-409353C303EB}"/>
          </ac:spMkLst>
        </pc:spChg>
      </pc:sldChg>
      <pc:sldChg chg="modSp del mod">
        <pc:chgData name="Cricri, Francesco (Nokia - FI/Tampere)" userId="bbdc72fd-8947-49d9-979f-f14e2cd94e80" providerId="ADAL" clId="{23549C4C-6BBB-41A0-8150-0BC129ABEE7D}" dt="2022-04-20T12:11:52.642" v="111" actId="47"/>
        <pc:sldMkLst>
          <pc:docMk/>
          <pc:sldMk cId="3895199413" sldId="260"/>
        </pc:sldMkLst>
        <pc:spChg chg="mod">
          <ac:chgData name="Cricri, Francesco (Nokia - FI/Tampere)" userId="bbdc72fd-8947-49d9-979f-f14e2cd94e80" providerId="ADAL" clId="{23549C4C-6BBB-41A0-8150-0BC129ABEE7D}" dt="2022-04-20T12:10:51.014" v="64"/>
          <ac:spMkLst>
            <pc:docMk/>
            <pc:sldMk cId="3895199413" sldId="260"/>
            <ac:spMk id="4" creationId="{C3D3275C-ABD9-405B-97D5-69E6A7F65396}"/>
          </ac:spMkLst>
        </pc:spChg>
      </pc:sldChg>
      <pc:sldChg chg="del">
        <pc:chgData name="Cricri, Francesco (Nokia - FI/Tampere)" userId="bbdc72fd-8947-49d9-979f-f14e2cd94e80" providerId="ADAL" clId="{23549C4C-6BBB-41A0-8150-0BC129ABEE7D}" dt="2022-04-20T12:10:38.259" v="61" actId="47"/>
        <pc:sldMkLst>
          <pc:docMk/>
          <pc:sldMk cId="2556146475" sldId="264"/>
        </pc:sldMkLst>
      </pc:sldChg>
      <pc:sldChg chg="del">
        <pc:chgData name="Cricri, Francesco (Nokia - FI/Tampere)" userId="bbdc72fd-8947-49d9-979f-f14e2cd94e80" providerId="ADAL" clId="{23549C4C-6BBB-41A0-8150-0BC129ABEE7D}" dt="2022-04-20T12:10:36.376" v="60" actId="47"/>
        <pc:sldMkLst>
          <pc:docMk/>
          <pc:sldMk cId="2975140265" sldId="267"/>
        </pc:sldMkLst>
      </pc:sldChg>
      <pc:sldChg chg="del">
        <pc:chgData name="Cricri, Francesco (Nokia - FI/Tampere)" userId="bbdc72fd-8947-49d9-979f-f14e2cd94e80" providerId="ADAL" clId="{23549C4C-6BBB-41A0-8150-0BC129ABEE7D}" dt="2022-04-20T12:10:35.213" v="59" actId="47"/>
        <pc:sldMkLst>
          <pc:docMk/>
          <pc:sldMk cId="176164036" sldId="269"/>
        </pc:sldMkLst>
      </pc:sldChg>
      <pc:sldChg chg="del">
        <pc:chgData name="Cricri, Francesco (Nokia - FI/Tampere)" userId="bbdc72fd-8947-49d9-979f-f14e2cd94e80" providerId="ADAL" clId="{23549C4C-6BBB-41A0-8150-0BC129ABEE7D}" dt="2022-04-20T12:10:44.823" v="62" actId="47"/>
        <pc:sldMkLst>
          <pc:docMk/>
          <pc:sldMk cId="2903654751" sldId="270"/>
        </pc:sldMkLst>
      </pc:sldChg>
      <pc:sldChg chg="del">
        <pc:chgData name="Cricri, Francesco (Nokia - FI/Tampere)" userId="bbdc72fd-8947-49d9-979f-f14e2cd94e80" providerId="ADAL" clId="{23549C4C-6BBB-41A0-8150-0BC129ABEE7D}" dt="2022-04-20T12:10:46.564" v="63" actId="47"/>
        <pc:sldMkLst>
          <pc:docMk/>
          <pc:sldMk cId="1130529890" sldId="271"/>
        </pc:sldMkLst>
      </pc:sldChg>
      <pc:sldChg chg="modSp del mod">
        <pc:chgData name="Cricri, Francesco (Nokia - FI/Tampere)" userId="bbdc72fd-8947-49d9-979f-f14e2cd94e80" providerId="ADAL" clId="{23549C4C-6BBB-41A0-8150-0BC129ABEE7D}" dt="2022-04-20T12:08:26.204" v="42" actId="47"/>
        <pc:sldMkLst>
          <pc:docMk/>
          <pc:sldMk cId="989545527" sldId="2134805247"/>
        </pc:sldMkLst>
        <pc:graphicFrameChg chg="mod modGraphic">
          <ac:chgData name="Cricri, Francesco (Nokia - FI/Tampere)" userId="bbdc72fd-8947-49d9-979f-f14e2cd94e80" providerId="ADAL" clId="{23549C4C-6BBB-41A0-8150-0BC129ABEE7D}" dt="2022-04-20T12:08:21.566" v="41"/>
          <ac:graphicFrameMkLst>
            <pc:docMk/>
            <pc:sldMk cId="989545527" sldId="2134805247"/>
            <ac:graphicFrameMk id="5" creationId="{F6CF8248-9F25-324A-9B40-82B4B0134626}"/>
          </ac:graphicFrameMkLst>
        </pc:graphicFrameChg>
      </pc:sldChg>
      <pc:sldChg chg="del">
        <pc:chgData name="Cricri, Francesco (Nokia - FI/Tampere)" userId="bbdc72fd-8947-49d9-979f-f14e2cd94e80" providerId="ADAL" clId="{23549C4C-6BBB-41A0-8150-0BC129ABEE7D}" dt="2022-04-20T12:10:01.516" v="57" actId="47"/>
        <pc:sldMkLst>
          <pc:docMk/>
          <pc:sldMk cId="1189874474" sldId="2134805248"/>
        </pc:sldMkLst>
      </pc:sldChg>
      <pc:sldChg chg="del">
        <pc:chgData name="Cricri, Francesco (Nokia - FI/Tampere)" userId="bbdc72fd-8947-49d9-979f-f14e2cd94e80" providerId="ADAL" clId="{23549C4C-6BBB-41A0-8150-0BC129ABEE7D}" dt="2022-04-20T12:08:29.105" v="43" actId="47"/>
        <pc:sldMkLst>
          <pc:docMk/>
          <pc:sldMk cId="3784094825" sldId="2134805249"/>
        </pc:sldMkLst>
      </pc:sldChg>
      <pc:sldChg chg="addSp delSp modSp mod">
        <pc:chgData name="Cricri, Francesco (Nokia - FI/Tampere)" userId="bbdc72fd-8947-49d9-979f-f14e2cd94e80" providerId="ADAL" clId="{23549C4C-6BBB-41A0-8150-0BC129ABEE7D}" dt="2022-04-20T14:47:01.948" v="2871" actId="20577"/>
        <pc:sldMkLst>
          <pc:docMk/>
          <pc:sldMk cId="3805612970" sldId="2134805251"/>
        </pc:sldMkLst>
        <pc:spChg chg="mod">
          <ac:chgData name="Cricri, Francesco (Nokia - FI/Tampere)" userId="bbdc72fd-8947-49d9-979f-f14e2cd94e80" providerId="ADAL" clId="{23549C4C-6BBB-41A0-8150-0BC129ABEE7D}" dt="2022-04-20T12:09:36.138" v="54" actId="21"/>
          <ac:spMkLst>
            <pc:docMk/>
            <pc:sldMk cId="3805612970" sldId="2134805251"/>
            <ac:spMk id="4" creationId="{DB1BA0E2-71D5-43BF-B7AA-E655D0F4B50F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2:11:00.472" v="66"/>
          <ac:spMkLst>
            <pc:docMk/>
            <pc:sldMk cId="3805612970" sldId="2134805251"/>
            <ac:spMk id="6" creationId="{1814A3ED-A185-4975-9F36-E3B6DCB2C98C}"/>
          </ac:spMkLst>
        </pc:spChg>
        <pc:spChg chg="mod">
          <ac:chgData name="Cricri, Francesco (Nokia - FI/Tampere)" userId="bbdc72fd-8947-49d9-979f-f14e2cd94e80" providerId="ADAL" clId="{23549C4C-6BBB-41A0-8150-0BC129ABEE7D}" dt="2022-04-20T14:47:01.948" v="2871" actId="20577"/>
          <ac:spMkLst>
            <pc:docMk/>
            <pc:sldMk cId="3805612970" sldId="2134805251"/>
            <ac:spMk id="7" creationId="{5DBE4EA1-DB57-491C-BFF0-6697B7B603DA}"/>
          </ac:spMkLst>
        </pc:spChg>
      </pc:sldChg>
      <pc:sldChg chg="addSp modSp add del mod">
        <pc:chgData name="Cricri, Francesco (Nokia - FI/Tampere)" userId="bbdc72fd-8947-49d9-979f-f14e2cd94e80" providerId="ADAL" clId="{23549C4C-6BBB-41A0-8150-0BC129ABEE7D}" dt="2022-04-20T15:48:52.634" v="3217" actId="47"/>
        <pc:sldMkLst>
          <pc:docMk/>
          <pc:sldMk cId="797821233" sldId="2134805252"/>
        </pc:sldMkLst>
        <pc:spChg chg="mod">
          <ac:chgData name="Cricri, Francesco (Nokia - FI/Tampere)" userId="bbdc72fd-8947-49d9-979f-f14e2cd94e80" providerId="ADAL" clId="{23549C4C-6BBB-41A0-8150-0BC129ABEE7D}" dt="2022-04-20T12:11:39.546" v="108" actId="1035"/>
          <ac:spMkLst>
            <pc:docMk/>
            <pc:sldMk cId="797821233" sldId="2134805252"/>
            <ac:spMk id="3" creationId="{D5C8D461-4B67-4D80-9A87-3BE71A4AE6ED}"/>
          </ac:spMkLst>
        </pc:spChg>
        <pc:spChg chg="add mod">
          <ac:chgData name="Cricri, Francesco (Nokia - FI/Tampere)" userId="bbdc72fd-8947-49d9-979f-f14e2cd94e80" providerId="ADAL" clId="{23549C4C-6BBB-41A0-8150-0BC129ABEE7D}" dt="2022-04-20T12:11:48.297" v="110" actId="1076"/>
          <ac:spMkLst>
            <pc:docMk/>
            <pc:sldMk cId="797821233" sldId="2134805252"/>
            <ac:spMk id="6" creationId="{49A0AA05-4431-4D50-8247-A0D759B489C8}"/>
          </ac:spMkLst>
        </pc:spChg>
        <pc:spChg chg="mod">
          <ac:chgData name="Cricri, Francesco (Nokia - FI/Tampere)" userId="bbdc72fd-8947-49d9-979f-f14e2cd94e80" providerId="ADAL" clId="{23549C4C-6BBB-41A0-8150-0BC129ABEE7D}" dt="2022-04-20T12:19:22.670" v="122"/>
          <ac:spMkLst>
            <pc:docMk/>
            <pc:sldMk cId="797821233" sldId="2134805252"/>
            <ac:spMk id="7" creationId="{5DBE4EA1-DB57-491C-BFF0-6697B7B603DA}"/>
          </ac:spMkLst>
        </pc:spChg>
      </pc:sldChg>
      <pc:sldChg chg="del">
        <pc:chgData name="Cricri, Francesco (Nokia - FI/Tampere)" userId="bbdc72fd-8947-49d9-979f-f14e2cd94e80" providerId="ADAL" clId="{23549C4C-6BBB-41A0-8150-0BC129ABEE7D}" dt="2022-04-20T12:07:04.469" v="0" actId="47"/>
        <pc:sldMkLst>
          <pc:docMk/>
          <pc:sldMk cId="1403727661" sldId="2134805252"/>
        </pc:sldMkLst>
      </pc:sldChg>
      <pc:sldChg chg="del">
        <pc:chgData name="Cricri, Francesco (Nokia - FI/Tampere)" userId="bbdc72fd-8947-49d9-979f-f14e2cd94e80" providerId="ADAL" clId="{23549C4C-6BBB-41A0-8150-0BC129ABEE7D}" dt="2022-04-20T12:10:15.764" v="58" actId="47"/>
        <pc:sldMkLst>
          <pc:docMk/>
          <pc:sldMk cId="74580665" sldId="2134805253"/>
        </pc:sldMkLst>
      </pc:sldChg>
      <pc:sldChg chg="modSp add mod ord">
        <pc:chgData name="Cricri, Francesco (Nokia - FI/Tampere)" userId="bbdc72fd-8947-49d9-979f-f14e2cd94e80" providerId="ADAL" clId="{23549C4C-6BBB-41A0-8150-0BC129ABEE7D}" dt="2022-04-20T15:00:14.130" v="2952" actId="20577"/>
        <pc:sldMkLst>
          <pc:docMk/>
          <pc:sldMk cId="191909470" sldId="2134805253"/>
        </pc:sldMkLst>
        <pc:spChg chg="mod">
          <ac:chgData name="Cricri, Francesco (Nokia - FI/Tampere)" userId="bbdc72fd-8947-49d9-979f-f14e2cd94e80" providerId="ADAL" clId="{23549C4C-6BBB-41A0-8150-0BC129ABEE7D}" dt="2022-04-20T13:48:05.290" v="1723" actId="20577"/>
          <ac:spMkLst>
            <pc:docMk/>
            <pc:sldMk cId="191909470" sldId="2134805253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5:00:14.130" v="2952" actId="20577"/>
          <ac:spMkLst>
            <pc:docMk/>
            <pc:sldMk cId="191909470" sldId="2134805253"/>
            <ac:spMk id="7" creationId="{5DBE4EA1-DB57-491C-BFF0-6697B7B603DA}"/>
          </ac:spMkLst>
        </pc:spChg>
      </pc:sldChg>
      <pc:sldChg chg="addSp delSp modSp add del mod">
        <pc:chgData name="Cricri, Francesco (Nokia - FI/Tampere)" userId="bbdc72fd-8947-49d9-979f-f14e2cd94e80" providerId="ADAL" clId="{23549C4C-6BBB-41A0-8150-0BC129ABEE7D}" dt="2022-04-20T14:20:17.315" v="2482" actId="47"/>
        <pc:sldMkLst>
          <pc:docMk/>
          <pc:sldMk cId="2984404617" sldId="2134805254"/>
        </pc:sldMkLst>
        <pc:spChg chg="mod">
          <ac:chgData name="Cricri, Francesco (Nokia - FI/Tampere)" userId="bbdc72fd-8947-49d9-979f-f14e2cd94e80" providerId="ADAL" clId="{23549C4C-6BBB-41A0-8150-0BC129ABEE7D}" dt="2022-04-20T12:59:27.250" v="703" actId="20577"/>
          <ac:spMkLst>
            <pc:docMk/>
            <pc:sldMk cId="2984404617" sldId="2134805254"/>
            <ac:spMk id="2" creationId="{A2DF9427-4B7A-4B38-9129-8A30E6783C4E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8.250" v="1710" actId="1076"/>
          <ac:spMkLst>
            <pc:docMk/>
            <pc:sldMk cId="2984404617" sldId="2134805254"/>
            <ac:spMk id="5" creationId="{7AE4697D-35FF-4135-830C-85B554642D7F}"/>
          </ac:spMkLst>
        </pc:spChg>
        <pc:spChg chg="del mod">
          <ac:chgData name="Cricri, Francesco (Nokia - FI/Tampere)" userId="bbdc72fd-8947-49d9-979f-f14e2cd94e80" providerId="ADAL" clId="{23549C4C-6BBB-41A0-8150-0BC129ABEE7D}" dt="2022-04-20T13:28:34.674" v="1313" actId="478"/>
          <ac:spMkLst>
            <pc:docMk/>
            <pc:sldMk cId="2984404617" sldId="2134805254"/>
            <ac:spMk id="7" creationId="{5DBE4EA1-DB57-491C-BFF0-6697B7B603DA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2:58:44.381" v="681" actId="478"/>
          <ac:spMkLst>
            <pc:docMk/>
            <pc:sldMk cId="2984404617" sldId="2134805254"/>
            <ac:spMk id="8" creationId="{8962C805-3207-45A5-BA99-3A8B550E1178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8.250" v="1710" actId="1076"/>
          <ac:spMkLst>
            <pc:docMk/>
            <pc:sldMk cId="2984404617" sldId="2134805254"/>
            <ac:spMk id="9" creationId="{0F9592AA-BBA1-4D58-B473-BC4BFADF2E59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8.250" v="1710" actId="1076"/>
          <ac:spMkLst>
            <pc:docMk/>
            <pc:sldMk cId="2984404617" sldId="2134805254"/>
            <ac:spMk id="13" creationId="{7C324640-EE1A-473E-A131-22E255ADE0BD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17" creationId="{88FB0E3D-0575-45A3-AC7B-CD49D2216743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18" creationId="{F3112340-27EC-486C-8F77-AD25CF2D4C41}"/>
          </ac:spMkLst>
        </pc:spChg>
        <pc:spChg chg="add mod">
          <ac:chgData name="Cricri, Francesco (Nokia - FI/Tampere)" userId="bbdc72fd-8947-49d9-979f-f14e2cd94e80" providerId="ADAL" clId="{23549C4C-6BBB-41A0-8150-0BC129ABEE7D}" dt="2022-04-20T13:51:05.237" v="1735" actId="1076"/>
          <ac:spMkLst>
            <pc:docMk/>
            <pc:sldMk cId="2984404617" sldId="2134805254"/>
            <ac:spMk id="20" creationId="{E2FB71C5-3A1C-4318-A546-36B3DE1ADAE3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3:04:31.223" v="843" actId="478"/>
          <ac:spMkLst>
            <pc:docMk/>
            <pc:sldMk cId="2984404617" sldId="2134805254"/>
            <ac:spMk id="22" creationId="{AA1EC666-D91F-4A5B-BA46-DC3D9DF12953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28" creationId="{FE3C5140-F830-4A5C-A2A2-F5FE269FC39D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29" creationId="{D661674D-A0A5-4481-A498-400F39E7FB9A}"/>
          </ac:spMkLst>
        </pc:spChg>
        <pc:spChg chg="add mod">
          <ac:chgData name="Cricri, Francesco (Nokia - FI/Tampere)" userId="bbdc72fd-8947-49d9-979f-f14e2cd94e80" providerId="ADAL" clId="{23549C4C-6BBB-41A0-8150-0BC129ABEE7D}" dt="2022-04-20T13:50:40.826" v="1731" actId="1076"/>
          <ac:spMkLst>
            <pc:docMk/>
            <pc:sldMk cId="2984404617" sldId="2134805254"/>
            <ac:spMk id="39" creationId="{60B0D76B-4A97-409E-B241-183B2AE92FDE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49" creationId="{4729EBDA-CC84-4BA3-A871-22096E6C318F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57" creationId="{A33E97C2-5FF5-41BE-8078-BC70636B9B00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64" creationId="{AAC70FED-382D-4011-A4E3-37C82062F0BE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81" creationId="{A522BA08-D219-41D4-8CD5-B929B42A8BBF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91" creationId="{91220500-1B49-404D-97D9-076D3912C5D5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102" creationId="{C2580550-6438-42A2-9712-AE0E2952ECDA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115" creationId="{786F953C-2E4A-4C76-95CB-FD0962330779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3:28:37.830" v="1314" actId="478"/>
          <ac:spMkLst>
            <pc:docMk/>
            <pc:sldMk cId="2984404617" sldId="2134805254"/>
            <ac:spMk id="133" creationId="{20F1742C-08BD-4FAE-8B0A-F0C12E81BECB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1.755" v="1709" actId="1076"/>
          <ac:spMkLst>
            <pc:docMk/>
            <pc:sldMk cId="2984404617" sldId="2134805254"/>
            <ac:spMk id="136" creationId="{AB27DB8F-BDBD-493A-A0B2-8AF9BF9A1BC8}"/>
          </ac:spMkLst>
        </pc:spChg>
        <pc:spChg chg="add mod">
          <ac:chgData name="Cricri, Francesco (Nokia - FI/Tampere)" userId="bbdc72fd-8947-49d9-979f-f14e2cd94e80" providerId="ADAL" clId="{23549C4C-6BBB-41A0-8150-0BC129ABEE7D}" dt="2022-04-20T13:47:18.250" v="1710" actId="1076"/>
          <ac:spMkLst>
            <pc:docMk/>
            <pc:sldMk cId="2984404617" sldId="2134805254"/>
            <ac:spMk id="142" creationId="{25A73ACA-ACBC-4C53-B22E-EB8DE3AA0AEF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3:34:31.279" v="1494" actId="478"/>
          <ac:spMkLst>
            <pc:docMk/>
            <pc:sldMk cId="2984404617" sldId="2134805254"/>
            <ac:spMk id="150" creationId="{E64BB2FA-7EB0-4C2C-8B9D-1920D8A40E97}"/>
          </ac:spMkLst>
        </pc:spChg>
        <pc:spChg chg="add mod">
          <ac:chgData name="Cricri, Francesco (Nokia - FI/Tampere)" userId="bbdc72fd-8947-49d9-979f-f14e2cd94e80" providerId="ADAL" clId="{23549C4C-6BBB-41A0-8150-0BC129ABEE7D}" dt="2022-04-20T13:48:41.143" v="1726" actId="1076"/>
          <ac:spMkLst>
            <pc:docMk/>
            <pc:sldMk cId="2984404617" sldId="2134805254"/>
            <ac:spMk id="193" creationId="{235C8F69-26FF-44B2-816B-52DF7D658065}"/>
          </ac:spMkLst>
        </pc:spChg>
        <pc:spChg chg="add mod">
          <ac:chgData name="Cricri, Francesco (Nokia - FI/Tampere)" userId="bbdc72fd-8947-49d9-979f-f14e2cd94e80" providerId="ADAL" clId="{23549C4C-6BBB-41A0-8150-0BC129ABEE7D}" dt="2022-04-20T13:48:46.305" v="1727" actId="1076"/>
          <ac:spMkLst>
            <pc:docMk/>
            <pc:sldMk cId="2984404617" sldId="2134805254"/>
            <ac:spMk id="194" creationId="{599866A2-64E1-41B2-BC36-ACBE7C2EBE10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59:47.781" v="708" actId="478"/>
          <ac:graphicFrameMkLst>
            <pc:docMk/>
            <pc:sldMk cId="2984404617" sldId="2134805254"/>
            <ac:graphicFrameMk id="6" creationId="{A156F0CD-45CF-4AEE-B3DE-C7A8BA35D832}"/>
          </ac:graphicFrameMkLst>
        </pc:graphicFrameChg>
        <pc:cxnChg chg="add mod">
          <ac:chgData name="Cricri, Francesco (Nokia - FI/Tampere)" userId="bbdc72fd-8947-49d9-979f-f14e2cd94e80" providerId="ADAL" clId="{23549C4C-6BBB-41A0-8150-0BC129ABEE7D}" dt="2022-04-20T13:47:18.250" v="1710" actId="1076"/>
          <ac:cxnSpMkLst>
            <pc:docMk/>
            <pc:sldMk cId="2984404617" sldId="2134805254"/>
            <ac:cxnSpMk id="11" creationId="{4F608DC1-E51C-4CA6-AF06-A8F4E2E06280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8.250" v="1710" actId="1076"/>
          <ac:cxnSpMkLst>
            <pc:docMk/>
            <pc:sldMk cId="2984404617" sldId="2134805254"/>
            <ac:cxnSpMk id="14" creationId="{E0A204C5-A0BC-4E46-B655-85D3F1553591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19" creationId="{330A6B13-C602-4192-BF9C-0F64ABE19D7E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51:05.237" v="1735" actId="1076"/>
          <ac:cxnSpMkLst>
            <pc:docMk/>
            <pc:sldMk cId="2984404617" sldId="2134805254"/>
            <ac:cxnSpMk id="21" creationId="{15469489-FFF3-4E60-8A34-1B4D4F6C1D33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51:05.237" v="1735" actId="1076"/>
          <ac:cxnSpMkLst>
            <pc:docMk/>
            <pc:sldMk cId="2984404617" sldId="2134805254"/>
            <ac:cxnSpMk id="30" creationId="{CEE80B75-2297-4F0F-8C0B-EB1067CA5626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50:40.826" v="1731" actId="1076"/>
          <ac:cxnSpMkLst>
            <pc:docMk/>
            <pc:sldMk cId="2984404617" sldId="2134805254"/>
            <ac:cxnSpMk id="40" creationId="{67FA4BBF-C02D-403A-82F8-499C2906B138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50:40.826" v="1731" actId="1076"/>
          <ac:cxnSpMkLst>
            <pc:docMk/>
            <pc:sldMk cId="2984404617" sldId="2134805254"/>
            <ac:cxnSpMk id="45" creationId="{790F6514-ACE4-4EC6-922E-203891BF8880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50" creationId="{4F173FB7-82B1-4B87-A557-B6A1783155C5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58" creationId="{385D1733-D928-4566-A32D-CA1986CA0108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3:20:24.779" v="1129" actId="478"/>
          <ac:cxnSpMkLst>
            <pc:docMk/>
            <pc:sldMk cId="2984404617" sldId="2134805254"/>
            <ac:cxnSpMk id="59" creationId="{E53E0D48-25BF-428C-80F5-8AA7623E0403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65" creationId="{6BD16A50-6D12-45C0-8BA7-4F987A7F8419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72" creationId="{B55BFBB6-05D9-4EF3-AB22-57DA3EA3ACF0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74" creationId="{B4C1E594-E171-40C1-9EC2-AC407151A140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77" creationId="{270BB4DA-FF13-449D-98D5-CD7C8E69EA1B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82" creationId="{674E3122-A002-4A2C-962F-C2F7F41120B9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3:27:38.386" v="1271" actId="478"/>
          <ac:cxnSpMkLst>
            <pc:docMk/>
            <pc:sldMk cId="2984404617" sldId="2134805254"/>
            <ac:cxnSpMk id="83" creationId="{D51DBE2F-078C-4D18-BDE1-9497F617341F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3:27:57.171" v="1279" actId="478"/>
          <ac:cxnSpMkLst>
            <pc:docMk/>
            <pc:sldMk cId="2984404617" sldId="2134805254"/>
            <ac:cxnSpMk id="93" creationId="{4CCEE36A-10E5-40ED-92CD-300F6E038FBA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1.755" v="1709" actId="1076"/>
          <ac:cxnSpMkLst>
            <pc:docMk/>
            <pc:sldMk cId="2984404617" sldId="2134805254"/>
            <ac:cxnSpMk id="129" creationId="{973C5168-612D-44F5-8092-B7B929BFCF82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3:47:18.250" v="1710" actId="1076"/>
          <ac:cxnSpMkLst>
            <pc:docMk/>
            <pc:sldMk cId="2984404617" sldId="2134805254"/>
            <ac:cxnSpMk id="143" creationId="{DCCFFC6A-5EBD-451C-A06E-A89147543DD1}"/>
          </ac:cxnSpMkLst>
        </pc:cxnChg>
      </pc:sldChg>
      <pc:sldChg chg="modSp add mod ord">
        <pc:chgData name="Cricri, Francesco (Nokia - FI/Tampere)" userId="bbdc72fd-8947-49d9-979f-f14e2cd94e80" providerId="ADAL" clId="{23549C4C-6BBB-41A0-8150-0BC129ABEE7D}" dt="2022-04-20T17:27:27.320" v="4284" actId="20577"/>
        <pc:sldMkLst>
          <pc:docMk/>
          <pc:sldMk cId="3779891705" sldId="2134805255"/>
        </pc:sldMkLst>
        <pc:spChg chg="mod">
          <ac:chgData name="Cricri, Francesco (Nokia - FI/Tampere)" userId="bbdc72fd-8947-49d9-979f-f14e2cd94e80" providerId="ADAL" clId="{23549C4C-6BBB-41A0-8150-0BC129ABEE7D}" dt="2022-04-20T12:21:03.795" v="163"/>
          <ac:spMkLst>
            <pc:docMk/>
            <pc:sldMk cId="3779891705" sldId="2134805255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7:27:27.320" v="4284" actId="20577"/>
          <ac:spMkLst>
            <pc:docMk/>
            <pc:sldMk cId="3779891705" sldId="2134805255"/>
            <ac:spMk id="7" creationId="{5DBE4EA1-DB57-491C-BFF0-6697B7B603DA}"/>
          </ac:spMkLst>
        </pc:spChg>
      </pc:sldChg>
      <pc:sldChg chg="addSp delSp modSp add mod">
        <pc:chgData name="Cricri, Francesco (Nokia - FI/Tampere)" userId="bbdc72fd-8947-49d9-979f-f14e2cd94e80" providerId="ADAL" clId="{23549C4C-6BBB-41A0-8150-0BC129ABEE7D}" dt="2022-04-20T12:23:15.381" v="208" actId="1076"/>
        <pc:sldMkLst>
          <pc:docMk/>
          <pc:sldMk cId="674337739" sldId="2134805256"/>
        </pc:sldMkLst>
        <pc:spChg chg="mod">
          <ac:chgData name="Cricri, Francesco (Nokia - FI/Tampere)" userId="bbdc72fd-8947-49d9-979f-f14e2cd94e80" providerId="ADAL" clId="{23549C4C-6BBB-41A0-8150-0BC129ABEE7D}" dt="2022-04-20T12:21:50.517" v="187" actId="27636"/>
          <ac:spMkLst>
            <pc:docMk/>
            <pc:sldMk cId="674337739" sldId="2134805256"/>
            <ac:spMk id="7" creationId="{5DBE4EA1-DB57-491C-BFF0-6697B7B603DA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22:21.354" v="191"/>
          <ac:graphicFrameMkLst>
            <pc:docMk/>
            <pc:sldMk cId="674337739" sldId="2134805256"/>
            <ac:graphicFrameMk id="5" creationId="{D74AF6E9-B299-4A71-8E55-24666FED41D3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2:23.236" v="193"/>
          <ac:graphicFrameMkLst>
            <pc:docMk/>
            <pc:sldMk cId="674337739" sldId="2134805256"/>
            <ac:graphicFrameMk id="6" creationId="{E06D989B-683D-415A-A52D-7A19B0FCAE30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2:31.600" v="195"/>
          <ac:graphicFrameMkLst>
            <pc:docMk/>
            <pc:sldMk cId="674337739" sldId="2134805256"/>
            <ac:graphicFrameMk id="8" creationId="{4F14B8F9-56F1-4869-9493-722DCF7D24D2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3:05.603" v="202"/>
          <ac:graphicFrameMkLst>
            <pc:docMk/>
            <pc:sldMk cId="674337739" sldId="2134805256"/>
            <ac:graphicFrameMk id="10" creationId="{38F53475-E171-4407-B4E2-C055E6E9EFD9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3:09.666" v="204"/>
          <ac:graphicFrameMkLst>
            <pc:docMk/>
            <pc:sldMk cId="674337739" sldId="2134805256"/>
            <ac:graphicFrameMk id="11" creationId="{9A24BC27-CB39-4094-9A5E-5B8BD12774EE}"/>
          </ac:graphicFrameMkLst>
        </pc:graphicFrameChg>
        <pc:picChg chg="add del">
          <ac:chgData name="Cricri, Francesco (Nokia - FI/Tampere)" userId="bbdc72fd-8947-49d9-979f-f14e2cd94e80" providerId="ADAL" clId="{23549C4C-6BBB-41A0-8150-0BC129ABEE7D}" dt="2022-04-20T12:22:39.491" v="199"/>
          <ac:picMkLst>
            <pc:docMk/>
            <pc:sldMk cId="674337739" sldId="2134805256"/>
            <ac:picMk id="9" creationId="{7FF7DA8F-6FF5-43C6-A400-918126FEBE6D}"/>
          </ac:picMkLst>
        </pc:picChg>
        <pc:picChg chg="add mod">
          <ac:chgData name="Cricri, Francesco (Nokia - FI/Tampere)" userId="bbdc72fd-8947-49d9-979f-f14e2cd94e80" providerId="ADAL" clId="{23549C4C-6BBB-41A0-8150-0BC129ABEE7D}" dt="2022-04-20T12:23:15.381" v="208" actId="1076"/>
          <ac:picMkLst>
            <pc:docMk/>
            <pc:sldMk cId="674337739" sldId="2134805256"/>
            <ac:picMk id="12" creationId="{F1AF3B0D-E303-478A-8310-9C0E5CBC49D4}"/>
          </ac:picMkLst>
        </pc:picChg>
      </pc:sldChg>
      <pc:sldChg chg="delSp modSp add mod">
        <pc:chgData name="Cricri, Francesco (Nokia - FI/Tampere)" userId="bbdc72fd-8947-49d9-979f-f14e2cd94e80" providerId="ADAL" clId="{23549C4C-6BBB-41A0-8150-0BC129ABEE7D}" dt="2022-04-20T15:34:43.639" v="3115" actId="20577"/>
        <pc:sldMkLst>
          <pc:docMk/>
          <pc:sldMk cId="385156206" sldId="2134805257"/>
        </pc:sldMkLst>
        <pc:spChg chg="mod">
          <ac:chgData name="Cricri, Francesco (Nokia - FI/Tampere)" userId="bbdc72fd-8947-49d9-979f-f14e2cd94e80" providerId="ADAL" clId="{23549C4C-6BBB-41A0-8150-0BC129ABEE7D}" dt="2022-04-20T12:23:31.673" v="211"/>
          <ac:spMkLst>
            <pc:docMk/>
            <pc:sldMk cId="385156206" sldId="2134805257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5:34:43.639" v="3115" actId="20577"/>
          <ac:spMkLst>
            <pc:docMk/>
            <pc:sldMk cId="385156206" sldId="2134805257"/>
            <ac:spMk id="7" creationId="{5DBE4EA1-DB57-491C-BFF0-6697B7B603DA}"/>
          </ac:spMkLst>
        </pc:spChg>
        <pc:picChg chg="del">
          <ac:chgData name="Cricri, Francesco (Nokia - FI/Tampere)" userId="bbdc72fd-8947-49d9-979f-f14e2cd94e80" providerId="ADAL" clId="{23549C4C-6BBB-41A0-8150-0BC129ABEE7D}" dt="2022-04-20T12:23:23.008" v="210" actId="478"/>
          <ac:picMkLst>
            <pc:docMk/>
            <pc:sldMk cId="385156206" sldId="2134805257"/>
            <ac:picMk id="12" creationId="{F1AF3B0D-E303-478A-8310-9C0E5CBC49D4}"/>
          </ac:picMkLst>
        </pc:picChg>
      </pc:sldChg>
      <pc:sldChg chg="addSp delSp modSp add mod">
        <pc:chgData name="Cricri, Francesco (Nokia - FI/Tampere)" userId="bbdc72fd-8947-49d9-979f-f14e2cd94e80" providerId="ADAL" clId="{23549C4C-6BBB-41A0-8150-0BC129ABEE7D}" dt="2022-04-20T12:25:00.628" v="229" actId="1076"/>
        <pc:sldMkLst>
          <pc:docMk/>
          <pc:sldMk cId="1521400847" sldId="2134805258"/>
        </pc:sldMkLst>
        <pc:spChg chg="mod">
          <ac:chgData name="Cricri, Francesco (Nokia - FI/Tampere)" userId="bbdc72fd-8947-49d9-979f-f14e2cd94e80" providerId="ADAL" clId="{23549C4C-6BBB-41A0-8150-0BC129ABEE7D}" dt="2022-04-20T12:24:21.880" v="220"/>
          <ac:spMkLst>
            <pc:docMk/>
            <pc:sldMk cId="1521400847" sldId="2134805258"/>
            <ac:spMk id="7" creationId="{5DBE4EA1-DB57-491C-BFF0-6697B7B603DA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24:56.847" v="226"/>
          <ac:graphicFrameMkLst>
            <pc:docMk/>
            <pc:sldMk cId="1521400847" sldId="2134805258"/>
            <ac:graphicFrameMk id="5" creationId="{5F2684D9-7A3C-4E5B-9455-F5A31B0328F6}"/>
          </ac:graphicFrameMkLst>
        </pc:graphicFrameChg>
        <pc:picChg chg="add mod">
          <ac:chgData name="Cricri, Francesco (Nokia - FI/Tampere)" userId="bbdc72fd-8947-49d9-979f-f14e2cd94e80" providerId="ADAL" clId="{23549C4C-6BBB-41A0-8150-0BC129ABEE7D}" dt="2022-04-20T12:25:00.628" v="229" actId="1076"/>
          <ac:picMkLst>
            <pc:docMk/>
            <pc:sldMk cId="1521400847" sldId="2134805258"/>
            <ac:picMk id="6" creationId="{75F312E9-1754-4568-B03F-5F70E31A63A9}"/>
          </ac:picMkLst>
        </pc:picChg>
      </pc:sldChg>
      <pc:sldChg chg="delSp modSp add mod">
        <pc:chgData name="Cricri, Francesco (Nokia - FI/Tampere)" userId="bbdc72fd-8947-49d9-979f-f14e2cd94e80" providerId="ADAL" clId="{23549C4C-6BBB-41A0-8150-0BC129ABEE7D}" dt="2022-04-20T17:18:04.362" v="4043" actId="6549"/>
        <pc:sldMkLst>
          <pc:docMk/>
          <pc:sldMk cId="525342317" sldId="2134805259"/>
        </pc:sldMkLst>
        <pc:spChg chg="mod">
          <ac:chgData name="Cricri, Francesco (Nokia - FI/Tampere)" userId="bbdc72fd-8947-49d9-979f-f14e2cd94e80" providerId="ADAL" clId="{23549C4C-6BBB-41A0-8150-0BC129ABEE7D}" dt="2022-04-20T17:17:26.267" v="4029" actId="20577"/>
          <ac:spMkLst>
            <pc:docMk/>
            <pc:sldMk cId="525342317" sldId="2134805259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7:18:04.362" v="4043" actId="6549"/>
          <ac:spMkLst>
            <pc:docMk/>
            <pc:sldMk cId="525342317" sldId="2134805259"/>
            <ac:spMk id="7" creationId="{5DBE4EA1-DB57-491C-BFF0-6697B7B603DA}"/>
          </ac:spMkLst>
        </pc:spChg>
        <pc:picChg chg="del">
          <ac:chgData name="Cricri, Francesco (Nokia - FI/Tampere)" userId="bbdc72fd-8947-49d9-979f-f14e2cd94e80" providerId="ADAL" clId="{23549C4C-6BBB-41A0-8150-0BC129ABEE7D}" dt="2022-04-20T12:25:17.914" v="233" actId="478"/>
          <ac:picMkLst>
            <pc:docMk/>
            <pc:sldMk cId="525342317" sldId="2134805259"/>
            <ac:picMk id="6" creationId="{75F312E9-1754-4568-B03F-5F70E31A63A9}"/>
          </ac:picMkLst>
        </pc:picChg>
      </pc:sldChg>
      <pc:sldChg chg="addSp delSp modSp add mod">
        <pc:chgData name="Cricri, Francesco (Nokia - FI/Tampere)" userId="bbdc72fd-8947-49d9-979f-f14e2cd94e80" providerId="ADAL" clId="{23549C4C-6BBB-41A0-8150-0BC129ABEE7D}" dt="2022-04-20T17:24:56.239" v="4172" actId="20577"/>
        <pc:sldMkLst>
          <pc:docMk/>
          <pc:sldMk cId="3218411432" sldId="2134805260"/>
        </pc:sldMkLst>
        <pc:spChg chg="mod">
          <ac:chgData name="Cricri, Francesco (Nokia - FI/Tampere)" userId="bbdc72fd-8947-49d9-979f-f14e2cd94e80" providerId="ADAL" clId="{23549C4C-6BBB-41A0-8150-0BC129ABEE7D}" dt="2022-04-20T12:25:32.567" v="235"/>
          <ac:spMkLst>
            <pc:docMk/>
            <pc:sldMk cId="3218411432" sldId="2134805260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7:24:56.239" v="4172" actId="20577"/>
          <ac:spMkLst>
            <pc:docMk/>
            <pc:sldMk cId="3218411432" sldId="2134805260"/>
            <ac:spMk id="7" creationId="{5DBE4EA1-DB57-491C-BFF0-6697B7B603DA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26:10.505" v="256"/>
          <ac:graphicFrameMkLst>
            <pc:docMk/>
            <pc:sldMk cId="3218411432" sldId="2134805260"/>
            <ac:graphicFrameMk id="5" creationId="{157C8B96-F59E-4CF0-A2D8-5CC30153953A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6:13.968" v="258"/>
          <ac:graphicFrameMkLst>
            <pc:docMk/>
            <pc:sldMk cId="3218411432" sldId="2134805260"/>
            <ac:graphicFrameMk id="6" creationId="{7A296457-EBFF-4CC9-AE74-36C9BB659AE4}"/>
          </ac:graphicFrameMkLst>
        </pc:graphicFrameChg>
        <pc:picChg chg="add mod">
          <ac:chgData name="Cricri, Francesco (Nokia - FI/Tampere)" userId="bbdc72fd-8947-49d9-979f-f14e2cd94e80" providerId="ADAL" clId="{23549C4C-6BBB-41A0-8150-0BC129ABEE7D}" dt="2022-04-20T17:18:19.615" v="4044" actId="1076"/>
          <ac:picMkLst>
            <pc:docMk/>
            <pc:sldMk cId="3218411432" sldId="2134805260"/>
            <ac:picMk id="8" creationId="{89F2DE91-FDBC-442A-87EE-7A9BB1CA9B1C}"/>
          </ac:picMkLst>
        </pc:picChg>
      </pc:sldChg>
      <pc:sldChg chg="modSp add del mod ord">
        <pc:chgData name="Cricri, Francesco (Nokia - FI/Tampere)" userId="bbdc72fd-8947-49d9-979f-f14e2cd94e80" providerId="ADAL" clId="{23549C4C-6BBB-41A0-8150-0BC129ABEE7D}" dt="2022-04-20T17:18:29.193" v="4045" actId="47"/>
        <pc:sldMkLst>
          <pc:docMk/>
          <pc:sldMk cId="3595777816" sldId="2134805261"/>
        </pc:sldMkLst>
        <pc:spChg chg="mod">
          <ac:chgData name="Cricri, Francesco (Nokia - FI/Tampere)" userId="bbdc72fd-8947-49d9-979f-f14e2cd94e80" providerId="ADAL" clId="{23549C4C-6BBB-41A0-8150-0BC129ABEE7D}" dt="2022-04-20T12:26:46.022" v="268"/>
          <ac:spMkLst>
            <pc:docMk/>
            <pc:sldMk cId="3595777816" sldId="2134805261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7:16:59.104" v="4014" actId="20577"/>
          <ac:spMkLst>
            <pc:docMk/>
            <pc:sldMk cId="3595777816" sldId="2134805261"/>
            <ac:spMk id="7" creationId="{5DBE4EA1-DB57-491C-BFF0-6697B7B603DA}"/>
          </ac:spMkLst>
        </pc:spChg>
      </pc:sldChg>
      <pc:sldChg chg="add del">
        <pc:chgData name="Cricri, Francesco (Nokia - FI/Tampere)" userId="bbdc72fd-8947-49d9-979f-f14e2cd94e80" providerId="ADAL" clId="{23549C4C-6BBB-41A0-8150-0BC129ABEE7D}" dt="2022-04-20T12:27:00.397" v="271"/>
        <pc:sldMkLst>
          <pc:docMk/>
          <pc:sldMk cId="2653939010" sldId="2134805262"/>
        </pc:sldMkLst>
      </pc:sldChg>
      <pc:sldChg chg="addSp delSp modSp add mod ord">
        <pc:chgData name="Cricri, Francesco (Nokia - FI/Tampere)" userId="bbdc72fd-8947-49d9-979f-f14e2cd94e80" providerId="ADAL" clId="{23549C4C-6BBB-41A0-8150-0BC129ABEE7D}" dt="2022-04-20T17:18:48.677" v="4049" actId="113"/>
        <pc:sldMkLst>
          <pc:docMk/>
          <pc:sldMk cId="3107847056" sldId="2134805262"/>
        </pc:sldMkLst>
        <pc:spChg chg="mod">
          <ac:chgData name="Cricri, Francesco (Nokia - FI/Tampere)" userId="bbdc72fd-8947-49d9-979f-f14e2cd94e80" providerId="ADAL" clId="{23549C4C-6BBB-41A0-8150-0BC129ABEE7D}" dt="2022-04-20T12:34:10.681" v="507" actId="20577"/>
          <ac:spMkLst>
            <pc:docMk/>
            <pc:sldMk cId="3107847056" sldId="2134805262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7:18:48.677" v="4049" actId="113"/>
          <ac:spMkLst>
            <pc:docMk/>
            <pc:sldMk cId="3107847056" sldId="2134805262"/>
            <ac:spMk id="7" creationId="{5DBE4EA1-DB57-491C-BFF0-6697B7B603DA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27:34.284" v="279"/>
          <ac:graphicFrameMkLst>
            <pc:docMk/>
            <pc:sldMk cId="3107847056" sldId="2134805262"/>
            <ac:graphicFrameMk id="5" creationId="{094E2977-61DE-4F64-A8AE-CACAB46A5519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27:45.935" v="285"/>
          <ac:graphicFrameMkLst>
            <pc:docMk/>
            <pc:sldMk cId="3107847056" sldId="2134805262"/>
            <ac:graphicFrameMk id="6" creationId="{60816BB4-AE01-456F-9D48-6197E8424DF9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2:29:06.840" v="289" actId="1076"/>
          <ac:graphicFrameMkLst>
            <pc:docMk/>
            <pc:sldMk cId="3107847056" sldId="2134805262"/>
            <ac:graphicFrameMk id="9" creationId="{AF76D76D-C0B0-4781-A12A-F6AF4C8222B5}"/>
          </ac:graphicFrameMkLst>
        </pc:graphicFrameChg>
        <pc:picChg chg="add del">
          <ac:chgData name="Cricri, Francesco (Nokia - FI/Tampere)" userId="bbdc72fd-8947-49d9-979f-f14e2cd94e80" providerId="ADAL" clId="{23549C4C-6BBB-41A0-8150-0BC129ABEE7D}" dt="2022-04-20T12:27:48.360" v="287"/>
          <ac:picMkLst>
            <pc:docMk/>
            <pc:sldMk cId="3107847056" sldId="2134805262"/>
            <ac:picMk id="8" creationId="{90E2D765-18F3-462B-9D64-5E5FB0CDA0D6}"/>
          </ac:picMkLst>
        </pc:picChg>
      </pc:sldChg>
      <pc:sldChg chg="addSp delSp modSp add mod">
        <pc:chgData name="Cricri, Francesco (Nokia - FI/Tampere)" userId="bbdc72fd-8947-49d9-979f-f14e2cd94e80" providerId="ADAL" clId="{23549C4C-6BBB-41A0-8150-0BC129ABEE7D}" dt="2022-04-20T16:09:12.495" v="3367" actId="113"/>
        <pc:sldMkLst>
          <pc:docMk/>
          <pc:sldMk cId="1428569062" sldId="2134805263"/>
        </pc:sldMkLst>
        <pc:spChg chg="mod">
          <ac:chgData name="Cricri, Francesco (Nokia - FI/Tampere)" userId="bbdc72fd-8947-49d9-979f-f14e2cd94e80" providerId="ADAL" clId="{23549C4C-6BBB-41A0-8150-0BC129ABEE7D}" dt="2022-04-20T16:08:07.143" v="3361" actId="20577"/>
          <ac:spMkLst>
            <pc:docMk/>
            <pc:sldMk cId="1428569062" sldId="2134805263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6:08:59.287" v="3363" actId="113"/>
          <ac:spMkLst>
            <pc:docMk/>
            <pc:sldMk cId="1428569062" sldId="2134805263"/>
            <ac:spMk id="7" creationId="{5DBE4EA1-DB57-491C-BFF0-6697B7B603DA}"/>
          </ac:spMkLst>
        </pc:spChg>
        <pc:spChg chg="add mod">
          <ac:chgData name="Cricri, Francesco (Nokia - FI/Tampere)" userId="bbdc72fd-8947-49d9-979f-f14e2cd94e80" providerId="ADAL" clId="{23549C4C-6BBB-41A0-8150-0BC129ABEE7D}" dt="2022-04-20T16:09:08.997" v="3366" actId="113"/>
          <ac:spMkLst>
            <pc:docMk/>
            <pc:sldMk cId="1428569062" sldId="2134805263"/>
            <ac:spMk id="10" creationId="{E62589E1-B284-42C0-BFEE-27C8CD8745AF}"/>
          </ac:spMkLst>
        </pc:spChg>
        <pc:spChg chg="add mod">
          <ac:chgData name="Cricri, Francesco (Nokia - FI/Tampere)" userId="bbdc72fd-8947-49d9-979f-f14e2cd94e80" providerId="ADAL" clId="{23549C4C-6BBB-41A0-8150-0BC129ABEE7D}" dt="2022-04-20T16:09:12.495" v="3367" actId="113"/>
          <ac:spMkLst>
            <pc:docMk/>
            <pc:sldMk cId="1428569062" sldId="2134805263"/>
            <ac:spMk id="12" creationId="{84775192-8C3A-4B95-A3A3-AEAD4562ADB2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29:40.330" v="293"/>
          <ac:graphicFrameMkLst>
            <pc:docMk/>
            <pc:sldMk cId="1428569062" sldId="2134805263"/>
            <ac:graphicFrameMk id="5" creationId="{60EEB74D-DD84-4897-98C3-D7F1F9138492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2:30:57.912" v="362" actId="1076"/>
          <ac:graphicFrameMkLst>
            <pc:docMk/>
            <pc:sldMk cId="1428569062" sldId="2134805263"/>
            <ac:graphicFrameMk id="6" creationId="{5C2DA559-33E8-4B36-9882-FAD44C49F967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30:40.881" v="357"/>
          <ac:graphicFrameMkLst>
            <pc:docMk/>
            <pc:sldMk cId="1428569062" sldId="2134805263"/>
            <ac:graphicFrameMk id="8" creationId="{20210FEF-0743-4793-8C49-147B6C600726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29:22.478" v="291" actId="478"/>
          <ac:graphicFrameMkLst>
            <pc:docMk/>
            <pc:sldMk cId="1428569062" sldId="2134805263"/>
            <ac:graphicFrameMk id="9" creationId="{AF76D76D-C0B0-4781-A12A-F6AF4C8222B5}"/>
          </ac:graphicFrameMkLst>
        </pc:graphicFrameChg>
        <pc:graphicFrameChg chg="add mod modGraphic">
          <ac:chgData name="Cricri, Francesco (Nokia - FI/Tampere)" userId="bbdc72fd-8947-49d9-979f-f14e2cd94e80" providerId="ADAL" clId="{23549C4C-6BBB-41A0-8150-0BC129ABEE7D}" dt="2022-04-20T12:32:34.846" v="461" actId="1076"/>
          <ac:graphicFrameMkLst>
            <pc:docMk/>
            <pc:sldMk cId="1428569062" sldId="2134805263"/>
            <ac:graphicFrameMk id="11" creationId="{956B1CA8-A6F7-49D5-9B4C-7EA185EE2FA4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31:22.689" v="366"/>
          <ac:graphicFrameMkLst>
            <pc:docMk/>
            <pc:sldMk cId="1428569062" sldId="2134805263"/>
            <ac:graphicFrameMk id="13" creationId="{15B9378B-3DE8-4894-BB27-B94ED1CA22C3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6:04:09.558" v="3359" actId="478"/>
          <ac:graphicFrameMkLst>
            <pc:docMk/>
            <pc:sldMk cId="1428569062" sldId="2134805263"/>
            <ac:graphicFrameMk id="14" creationId="{2515695C-CB39-4072-AAD7-88929157D331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5:55:29.162" v="3290"/>
          <ac:graphicFrameMkLst>
            <pc:docMk/>
            <pc:sldMk cId="1428569062" sldId="2134805263"/>
            <ac:graphicFrameMk id="15" creationId="{69FDC48F-DFBC-4877-8276-13C17DED86A5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5:56:03.812" v="3294"/>
          <ac:graphicFrameMkLst>
            <pc:docMk/>
            <pc:sldMk cId="1428569062" sldId="2134805263"/>
            <ac:graphicFrameMk id="16" creationId="{07F25A3E-E3A3-40BE-AB00-BB5C9F0F351A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5:56:16.028" v="3298"/>
          <ac:graphicFrameMkLst>
            <pc:docMk/>
            <pc:sldMk cId="1428569062" sldId="2134805263"/>
            <ac:graphicFrameMk id="17" creationId="{3DA00C4F-F7A9-4862-B7F4-D62A27697AAA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5:56:22.902" v="3302"/>
          <ac:graphicFrameMkLst>
            <pc:docMk/>
            <pc:sldMk cId="1428569062" sldId="2134805263"/>
            <ac:graphicFrameMk id="18" creationId="{51692857-622B-4EAB-993D-D6C213EDEDAD}"/>
          </ac:graphicFrameMkLst>
        </pc:graphicFrameChg>
        <pc:graphicFrameChg chg="add del mod modGraphic">
          <ac:chgData name="Cricri, Francesco (Nokia - FI/Tampere)" userId="bbdc72fd-8947-49d9-979f-f14e2cd94e80" providerId="ADAL" clId="{23549C4C-6BBB-41A0-8150-0BC129ABEE7D}" dt="2022-04-20T15:57:36.603" v="3310" actId="478"/>
          <ac:graphicFrameMkLst>
            <pc:docMk/>
            <pc:sldMk cId="1428569062" sldId="2134805263"/>
            <ac:graphicFrameMk id="19" creationId="{7CF7F22B-5959-47AD-B260-9DD9697442FB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6:00:08.402" v="3314"/>
          <ac:graphicFrameMkLst>
            <pc:docMk/>
            <pc:sldMk cId="1428569062" sldId="2134805263"/>
            <ac:graphicFrameMk id="20" creationId="{693EED57-96A7-4A67-A85D-30F5C520E380}"/>
          </ac:graphicFrameMkLst>
        </pc:graphicFrameChg>
        <pc:graphicFrameChg chg="add mod modGraphic">
          <ac:chgData name="Cricri, Francesco (Nokia - FI/Tampere)" userId="bbdc72fd-8947-49d9-979f-f14e2cd94e80" providerId="ADAL" clId="{23549C4C-6BBB-41A0-8150-0BC129ABEE7D}" dt="2022-04-20T16:04:09.706" v="3360" actId="1076"/>
          <ac:graphicFrameMkLst>
            <pc:docMk/>
            <pc:sldMk cId="1428569062" sldId="2134805263"/>
            <ac:graphicFrameMk id="21" creationId="{6ED48B1A-F521-4D00-95C2-5BF3C6EABCB9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6:09:05.458" v="3365"/>
          <ac:graphicFrameMkLst>
            <pc:docMk/>
            <pc:sldMk cId="1428569062" sldId="2134805263"/>
            <ac:graphicFrameMk id="22" creationId="{0C70C459-195B-48A2-88B8-2AEE5022C7C1}"/>
          </ac:graphicFrameMkLst>
        </pc:graphicFrameChg>
      </pc:sldChg>
      <pc:sldChg chg="addSp delSp modSp add mod">
        <pc:chgData name="Cricri, Francesco (Nokia - FI/Tampere)" userId="bbdc72fd-8947-49d9-979f-f14e2cd94e80" providerId="ADAL" clId="{23549C4C-6BBB-41A0-8150-0BC129ABEE7D}" dt="2022-04-20T16:59:16.538" v="3870" actId="1076"/>
        <pc:sldMkLst>
          <pc:docMk/>
          <pc:sldMk cId="2981917795" sldId="2134805264"/>
        </pc:sldMkLst>
        <pc:spChg chg="mod">
          <ac:chgData name="Cricri, Francesco (Nokia - FI/Tampere)" userId="bbdc72fd-8947-49d9-979f-f14e2cd94e80" providerId="ADAL" clId="{23549C4C-6BBB-41A0-8150-0BC129ABEE7D}" dt="2022-04-20T12:34:23.108" v="527" actId="20577"/>
          <ac:spMkLst>
            <pc:docMk/>
            <pc:sldMk cId="2981917795" sldId="2134805264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0T16:59:16.538" v="3870" actId="1076"/>
          <ac:spMkLst>
            <pc:docMk/>
            <pc:sldMk cId="2981917795" sldId="2134805264"/>
            <ac:spMk id="7" creationId="{5DBE4EA1-DB57-491C-BFF0-6697B7B603DA}"/>
          </ac:spMkLst>
        </pc:spChg>
        <pc:spChg chg="del mod">
          <ac:chgData name="Cricri, Francesco (Nokia - FI/Tampere)" userId="bbdc72fd-8947-49d9-979f-f14e2cd94e80" providerId="ADAL" clId="{23549C4C-6BBB-41A0-8150-0BC129ABEE7D}" dt="2022-04-20T16:50:48.591" v="3654" actId="21"/>
          <ac:spMkLst>
            <pc:docMk/>
            <pc:sldMk cId="2981917795" sldId="2134805264"/>
            <ac:spMk id="10" creationId="{E62589E1-B284-42C0-BFEE-27C8CD8745AF}"/>
          </ac:spMkLst>
        </pc:spChg>
        <pc:spChg chg="del">
          <ac:chgData name="Cricri, Francesco (Nokia - FI/Tampere)" userId="bbdc72fd-8947-49d9-979f-f14e2cd94e80" providerId="ADAL" clId="{23549C4C-6BBB-41A0-8150-0BC129ABEE7D}" dt="2022-04-20T12:46:20.014" v="561" actId="478"/>
          <ac:spMkLst>
            <pc:docMk/>
            <pc:sldMk cId="2981917795" sldId="2134805264"/>
            <ac:spMk id="12" creationId="{84775192-8C3A-4B95-A3A3-AEAD4562ADB2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6:50:48.591" v="3654" actId="21"/>
          <ac:spMkLst>
            <pc:docMk/>
            <pc:sldMk cId="2981917795" sldId="2134805264"/>
            <ac:spMk id="16" creationId="{337FA5D0-F500-486C-81D9-CEBBB344AD73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45:32.440" v="539"/>
          <ac:graphicFrameMkLst>
            <pc:docMk/>
            <pc:sldMk cId="2981917795" sldId="2134805264"/>
            <ac:graphicFrameMk id="5" creationId="{5E7DFA75-2641-48A8-8C71-C5AAB0BA2DA4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45:28.686" v="537" actId="478"/>
          <ac:graphicFrameMkLst>
            <pc:docMk/>
            <pc:sldMk cId="2981917795" sldId="2134805264"/>
            <ac:graphicFrameMk id="6" creationId="{5C2DA559-33E8-4B36-9882-FAD44C49F967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6:59:16.538" v="3870" actId="1076"/>
          <ac:graphicFrameMkLst>
            <pc:docMk/>
            <pc:sldMk cId="2981917795" sldId="2134805264"/>
            <ac:graphicFrameMk id="8" creationId="{79892B44-7401-45D7-BF6C-7D8F031AD1CB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46:15.793" v="559"/>
          <ac:graphicFrameMkLst>
            <pc:docMk/>
            <pc:sldMk cId="2981917795" sldId="2134805264"/>
            <ac:graphicFrameMk id="9" creationId="{DE0B974D-4604-4A42-9F84-C23B887E00C1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46:11.143" v="549" actId="478"/>
          <ac:graphicFrameMkLst>
            <pc:docMk/>
            <pc:sldMk cId="2981917795" sldId="2134805264"/>
            <ac:graphicFrameMk id="11" creationId="{956B1CA8-A6F7-49D5-9B4C-7EA185EE2FA4}"/>
          </ac:graphicFrameMkLst>
        </pc:graphicFrameChg>
        <pc:graphicFrameChg chg="add del mod modGraphic">
          <ac:chgData name="Cricri, Francesco (Nokia - FI/Tampere)" userId="bbdc72fd-8947-49d9-979f-f14e2cd94e80" providerId="ADAL" clId="{23549C4C-6BBB-41A0-8150-0BC129ABEE7D}" dt="2022-04-20T16:50:48.591" v="3654" actId="21"/>
          <ac:graphicFrameMkLst>
            <pc:docMk/>
            <pc:sldMk cId="2981917795" sldId="2134805264"/>
            <ac:graphicFrameMk id="13" creationId="{1A5B5CFD-0D19-47AD-BCB2-AB88BFF4D0A7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46:23.474" v="562" actId="478"/>
          <ac:graphicFrameMkLst>
            <pc:docMk/>
            <pc:sldMk cId="2981917795" sldId="2134805264"/>
            <ac:graphicFrameMk id="14" creationId="{2515695C-CB39-4072-AAD7-88929157D331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6:50:48.591" v="3654" actId="21"/>
          <ac:graphicFrameMkLst>
            <pc:docMk/>
            <pc:sldMk cId="2981917795" sldId="2134805264"/>
            <ac:graphicFrameMk id="15" creationId="{412E8A95-DAB5-4760-97F1-7E79E508E8C3}"/>
          </ac:graphicFrameMkLst>
        </pc:graphicFrameChg>
      </pc:sldChg>
      <pc:sldChg chg="addSp delSp modSp add mod">
        <pc:chgData name="Cricri, Francesco (Nokia - FI/Tampere)" userId="bbdc72fd-8947-49d9-979f-f14e2cd94e80" providerId="ADAL" clId="{23549C4C-6BBB-41A0-8150-0BC129ABEE7D}" dt="2022-04-20T17:19:20.286" v="4051" actId="20577"/>
        <pc:sldMkLst>
          <pc:docMk/>
          <pc:sldMk cId="1932137983" sldId="2134805265"/>
        </pc:sldMkLst>
        <pc:spChg chg="mod">
          <ac:chgData name="Cricri, Francesco (Nokia - FI/Tampere)" userId="bbdc72fd-8947-49d9-979f-f14e2cd94e80" providerId="ADAL" clId="{23549C4C-6BBB-41A0-8150-0BC129ABEE7D}" dt="2022-04-20T16:58:59.471" v="3869" actId="1076"/>
          <ac:spMkLst>
            <pc:docMk/>
            <pc:sldMk cId="1932137983" sldId="2134805265"/>
            <ac:spMk id="7" creationId="{5DBE4EA1-DB57-491C-BFF0-6697B7B603DA}"/>
          </ac:spMkLst>
        </pc:spChg>
        <pc:spChg chg="mod">
          <ac:chgData name="Cricri, Francesco (Nokia - FI/Tampere)" userId="bbdc72fd-8947-49d9-979f-f14e2cd94e80" providerId="ADAL" clId="{23549C4C-6BBB-41A0-8150-0BC129ABEE7D}" dt="2022-04-20T17:19:20.286" v="4051" actId="20577"/>
          <ac:spMkLst>
            <pc:docMk/>
            <pc:sldMk cId="1932137983" sldId="2134805265"/>
            <ac:spMk id="10" creationId="{E62589E1-B284-42C0-BFEE-27C8CD8745AF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6:14:04.504" v="3484" actId="21"/>
          <ac:spMkLst>
            <pc:docMk/>
            <pc:sldMk cId="1932137983" sldId="2134805265"/>
            <ac:spMk id="15" creationId="{A46E1F58-BEB3-45C6-9A0A-6FBCC2C56803}"/>
          </ac:spMkLst>
        </pc:spChg>
        <pc:spChg chg="add mod">
          <ac:chgData name="Cricri, Francesco (Nokia - FI/Tampere)" userId="bbdc72fd-8947-49d9-979f-f14e2cd94e80" providerId="ADAL" clId="{23549C4C-6BBB-41A0-8150-0BC129ABEE7D}" dt="2022-04-20T16:51:47.180" v="3685" actId="20577"/>
          <ac:spMkLst>
            <pc:docMk/>
            <pc:sldMk cId="1932137983" sldId="2134805265"/>
            <ac:spMk id="16" creationId="{E2427BF0-CF1D-4A85-B852-6F03DC4CEC4D}"/>
          </ac:spMkLst>
        </pc:spChg>
        <pc:spChg chg="add mod">
          <ac:chgData name="Cricri, Francesco (Nokia - FI/Tampere)" userId="bbdc72fd-8947-49d9-979f-f14e2cd94e80" providerId="ADAL" clId="{23549C4C-6BBB-41A0-8150-0BC129ABEE7D}" dt="2022-04-20T16:57:35.455" v="3860" actId="20577"/>
          <ac:spMkLst>
            <pc:docMk/>
            <pc:sldMk cId="1932137983" sldId="2134805265"/>
            <ac:spMk id="19" creationId="{030898DB-05E5-4F7B-BADA-192956C82815}"/>
          </ac:spMkLst>
        </pc:spChg>
        <pc:graphicFrameChg chg="add del mod">
          <ac:chgData name="Cricri, Francesco (Nokia - FI/Tampere)" userId="bbdc72fd-8947-49d9-979f-f14e2cd94e80" providerId="ADAL" clId="{23549C4C-6BBB-41A0-8150-0BC129ABEE7D}" dt="2022-04-20T12:47:08.205" v="571"/>
          <ac:graphicFrameMkLst>
            <pc:docMk/>
            <pc:sldMk cId="1932137983" sldId="2134805265"/>
            <ac:graphicFrameMk id="5" creationId="{4913EE89-37BA-437A-BE1F-D20C8689138F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6:55:44.256" v="3830" actId="1076"/>
          <ac:graphicFrameMkLst>
            <pc:docMk/>
            <pc:sldMk cId="1932137983" sldId="2134805265"/>
            <ac:graphicFrameMk id="6" creationId="{5D7838AC-0626-46F0-86CD-2EFA83618D71}"/>
          </ac:graphicFrameMkLst>
        </pc:graphicFrameChg>
        <pc:graphicFrameChg chg="del mod modGraphic">
          <ac:chgData name="Cricri, Francesco (Nokia - FI/Tampere)" userId="bbdc72fd-8947-49d9-979f-f14e2cd94e80" providerId="ADAL" clId="{23549C4C-6BBB-41A0-8150-0BC129ABEE7D}" dt="2022-04-20T12:47:05.021" v="569" actId="478"/>
          <ac:graphicFrameMkLst>
            <pc:docMk/>
            <pc:sldMk cId="1932137983" sldId="2134805265"/>
            <ac:graphicFrameMk id="8" creationId="{79892B44-7401-45D7-BF6C-7D8F031AD1CB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2:48:55.239" v="592"/>
          <ac:graphicFrameMkLst>
            <pc:docMk/>
            <pc:sldMk cId="1932137983" sldId="2134805265"/>
            <ac:graphicFrameMk id="9" creationId="{08E03E36-2386-4ED4-BBD2-86606EBE033B}"/>
          </ac:graphicFrameMkLst>
        </pc:graphicFrameChg>
        <pc:graphicFrameChg chg="add mod modGraphic">
          <ac:chgData name="Cricri, Francesco (Nokia - FI/Tampere)" userId="bbdc72fd-8947-49d9-979f-f14e2cd94e80" providerId="ADAL" clId="{23549C4C-6BBB-41A0-8150-0BC129ABEE7D}" dt="2022-04-20T16:55:56.987" v="3831" actId="1076"/>
          <ac:graphicFrameMkLst>
            <pc:docMk/>
            <pc:sldMk cId="1932137983" sldId="2134805265"/>
            <ac:graphicFrameMk id="11" creationId="{CD80EDFA-0660-4EC9-995A-FC32D0E18CC9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48:52.427" v="590" actId="478"/>
          <ac:graphicFrameMkLst>
            <pc:docMk/>
            <pc:sldMk cId="1932137983" sldId="2134805265"/>
            <ac:graphicFrameMk id="13" creationId="{1A5B5CFD-0D19-47AD-BCB2-AB88BFF4D0A7}"/>
          </ac:graphicFrameMkLst>
        </pc:graphicFrameChg>
        <pc:graphicFrameChg chg="add del mod">
          <ac:chgData name="Cricri, Francesco (Nokia - FI/Tampere)" userId="bbdc72fd-8947-49d9-979f-f14e2cd94e80" providerId="ADAL" clId="{23549C4C-6BBB-41A0-8150-0BC129ABEE7D}" dt="2022-04-20T16:14:04.504" v="3484" actId="21"/>
          <ac:graphicFrameMkLst>
            <pc:docMk/>
            <pc:sldMk cId="1932137983" sldId="2134805265"/>
            <ac:graphicFrameMk id="14" creationId="{BA2818C1-D787-468E-AADC-939B9BE78F23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6:51:01.035" v="3656" actId="1076"/>
          <ac:graphicFrameMkLst>
            <pc:docMk/>
            <pc:sldMk cId="1932137983" sldId="2134805265"/>
            <ac:graphicFrameMk id="17" creationId="{4A47FB97-22B8-4425-A419-7CF9594D915B}"/>
          </ac:graphicFrameMkLst>
        </pc:graphicFrameChg>
        <pc:graphicFrameChg chg="add mod">
          <ac:chgData name="Cricri, Francesco (Nokia - FI/Tampere)" userId="bbdc72fd-8947-49d9-979f-f14e2cd94e80" providerId="ADAL" clId="{23549C4C-6BBB-41A0-8150-0BC129ABEE7D}" dt="2022-04-20T16:55:31.993" v="3828" actId="1076"/>
          <ac:graphicFrameMkLst>
            <pc:docMk/>
            <pc:sldMk cId="1932137983" sldId="2134805265"/>
            <ac:graphicFrameMk id="18" creationId="{FA89F86A-A2E6-4CD6-95C3-0EC7EE484C30}"/>
          </ac:graphicFrameMkLst>
        </pc:graphicFrameChg>
      </pc:sldChg>
      <pc:sldChg chg="addSp delSp modSp add mod">
        <pc:chgData name="Cricri, Francesco (Nokia - FI/Tampere)" userId="bbdc72fd-8947-49d9-979f-f14e2cd94e80" providerId="ADAL" clId="{23549C4C-6BBB-41A0-8150-0BC129ABEE7D}" dt="2022-04-21T05:42:25.535" v="4292" actId="1076"/>
        <pc:sldMkLst>
          <pc:docMk/>
          <pc:sldMk cId="3064017677" sldId="2134805266"/>
        </pc:sldMkLst>
        <pc:spChg chg="mod">
          <ac:chgData name="Cricri, Francesco (Nokia - FI/Tampere)" userId="bbdc72fd-8947-49d9-979f-f14e2cd94e80" providerId="ADAL" clId="{23549C4C-6BBB-41A0-8150-0BC129ABEE7D}" dt="2022-04-20T12:49:25.102" v="612" actId="20577"/>
          <ac:spMkLst>
            <pc:docMk/>
            <pc:sldMk cId="3064017677" sldId="2134805266"/>
            <ac:spMk id="2" creationId="{A2DF9427-4B7A-4B38-9129-8A30E6783C4E}"/>
          </ac:spMkLst>
        </pc:spChg>
        <pc:spChg chg="mod">
          <ac:chgData name="Cricri, Francesco (Nokia - FI/Tampere)" userId="bbdc72fd-8947-49d9-979f-f14e2cd94e80" providerId="ADAL" clId="{23549C4C-6BBB-41A0-8150-0BC129ABEE7D}" dt="2022-04-21T05:41:13.246" v="4288"/>
          <ac:spMkLst>
            <pc:docMk/>
            <pc:sldMk cId="3064017677" sldId="2134805266"/>
            <ac:spMk id="7" creationId="{5DBE4EA1-DB57-491C-BFF0-6697B7B603DA}"/>
          </ac:spMkLst>
        </pc:spChg>
        <pc:spChg chg="del">
          <ac:chgData name="Cricri, Francesco (Nokia - FI/Tampere)" userId="bbdc72fd-8947-49d9-979f-f14e2cd94e80" providerId="ADAL" clId="{23549C4C-6BBB-41A0-8150-0BC129ABEE7D}" dt="2022-04-20T12:49:34.566" v="615" actId="478"/>
          <ac:spMkLst>
            <pc:docMk/>
            <pc:sldMk cId="3064017677" sldId="2134805266"/>
            <ac:spMk id="10" creationId="{E62589E1-B284-42C0-BFEE-27C8CD8745AF}"/>
          </ac:spMkLst>
        </pc:spChg>
        <pc:graphicFrameChg chg="del">
          <ac:chgData name="Cricri, Francesco (Nokia - FI/Tampere)" userId="bbdc72fd-8947-49d9-979f-f14e2cd94e80" providerId="ADAL" clId="{23549C4C-6BBB-41A0-8150-0BC129ABEE7D}" dt="2022-04-20T12:49:30.374" v="613" actId="478"/>
          <ac:graphicFrameMkLst>
            <pc:docMk/>
            <pc:sldMk cId="3064017677" sldId="2134805266"/>
            <ac:graphicFrameMk id="6" creationId="{5D7838AC-0626-46F0-86CD-2EFA83618D71}"/>
          </ac:graphicFrameMkLst>
        </pc:graphicFrameChg>
        <pc:graphicFrameChg chg="add mod modGraphic">
          <ac:chgData name="Cricri, Francesco (Nokia - FI/Tampere)" userId="bbdc72fd-8947-49d9-979f-f14e2cd94e80" providerId="ADAL" clId="{23549C4C-6BBB-41A0-8150-0BC129ABEE7D}" dt="2022-04-21T05:42:25.535" v="4292" actId="1076"/>
          <ac:graphicFrameMkLst>
            <pc:docMk/>
            <pc:sldMk cId="3064017677" sldId="2134805266"/>
            <ac:graphicFrameMk id="6" creationId="{A6583D62-5ADA-4089-B78D-985B0F8FD467}"/>
          </ac:graphicFrameMkLst>
        </pc:graphicFrameChg>
        <pc:graphicFrameChg chg="del">
          <ac:chgData name="Cricri, Francesco (Nokia - FI/Tampere)" userId="bbdc72fd-8947-49d9-979f-f14e2cd94e80" providerId="ADAL" clId="{23549C4C-6BBB-41A0-8150-0BC129ABEE7D}" dt="2022-04-20T12:49:32.425" v="614" actId="478"/>
          <ac:graphicFrameMkLst>
            <pc:docMk/>
            <pc:sldMk cId="3064017677" sldId="2134805266"/>
            <ac:graphicFrameMk id="11" creationId="{CD80EDFA-0660-4EC9-995A-FC32D0E18CC9}"/>
          </ac:graphicFrameMkLst>
        </pc:graphicFrameChg>
      </pc:sldChg>
      <pc:sldChg chg="addSp modSp add mod">
        <pc:chgData name="Cricri, Francesco (Nokia - FI/Tampere)" userId="bbdc72fd-8947-49d9-979f-f14e2cd94e80" providerId="ADAL" clId="{23549C4C-6BBB-41A0-8150-0BC129ABEE7D}" dt="2022-04-20T17:26:02.778" v="4220" actId="20577"/>
        <pc:sldMkLst>
          <pc:docMk/>
          <pc:sldMk cId="1545777424" sldId="2134805267"/>
        </pc:sldMkLst>
        <pc:spChg chg="mod">
          <ac:chgData name="Cricri, Francesco (Nokia - FI/Tampere)" userId="bbdc72fd-8947-49d9-979f-f14e2cd94e80" providerId="ADAL" clId="{23549C4C-6BBB-41A0-8150-0BC129ABEE7D}" dt="2022-04-20T17:15:50.333" v="4011" actId="1076"/>
          <ac:spMkLst>
            <pc:docMk/>
            <pc:sldMk cId="1545777424" sldId="2134805267"/>
            <ac:spMk id="4" creationId="{DB1BA0E2-71D5-43BF-B7AA-E655D0F4B50F}"/>
          </ac:spMkLst>
        </pc:spChg>
        <pc:spChg chg="mod">
          <ac:chgData name="Cricri, Francesco (Nokia - FI/Tampere)" userId="bbdc72fd-8947-49d9-979f-f14e2cd94e80" providerId="ADAL" clId="{23549C4C-6BBB-41A0-8150-0BC129ABEE7D}" dt="2022-04-20T17:26:02.778" v="4220" actId="20577"/>
          <ac:spMkLst>
            <pc:docMk/>
            <pc:sldMk cId="1545777424" sldId="2134805267"/>
            <ac:spMk id="7" creationId="{5DBE4EA1-DB57-491C-BFF0-6697B7B603DA}"/>
          </ac:spMkLst>
        </pc:spChg>
        <pc:spChg chg="add mod">
          <ac:chgData name="Cricri, Francesco (Nokia - FI/Tampere)" userId="bbdc72fd-8947-49d9-979f-f14e2cd94e80" providerId="ADAL" clId="{23549C4C-6BBB-41A0-8150-0BC129ABEE7D}" dt="2022-04-20T17:15:56.802" v="4013" actId="1076"/>
          <ac:spMkLst>
            <pc:docMk/>
            <pc:sldMk cId="1545777424" sldId="2134805267"/>
            <ac:spMk id="8" creationId="{962EA2A0-8082-4A0B-ADDD-688F4AF30199}"/>
          </ac:spMkLst>
        </pc:spChg>
        <pc:graphicFrameChg chg="mod">
          <ac:chgData name="Cricri, Francesco (Nokia - FI/Tampere)" userId="bbdc72fd-8947-49d9-979f-f14e2cd94e80" providerId="ADAL" clId="{23549C4C-6BBB-41A0-8150-0BC129ABEE7D}" dt="2022-04-20T17:15:47.177" v="4009" actId="1076"/>
          <ac:graphicFrameMkLst>
            <pc:docMk/>
            <pc:sldMk cId="1545777424" sldId="2134805267"/>
            <ac:graphicFrameMk id="6" creationId="{A156F0CD-45CF-4AEE-B3DE-C7A8BA35D832}"/>
          </ac:graphicFrameMkLst>
        </pc:graphicFrameChg>
      </pc:sldChg>
      <pc:sldChg chg="addSp delSp modSp add del mod">
        <pc:chgData name="Cricri, Francesco (Nokia - FI/Tampere)" userId="bbdc72fd-8947-49d9-979f-f14e2cd94e80" providerId="ADAL" clId="{23549C4C-6BBB-41A0-8150-0BC129ABEE7D}" dt="2022-04-20T17:04:19.670" v="3871" actId="47"/>
        <pc:sldMkLst>
          <pc:docMk/>
          <pc:sldMk cId="838729847" sldId="2134805268"/>
        </pc:sldMkLst>
        <pc:spChg chg="mod">
          <ac:chgData name="Cricri, Francesco (Nokia - FI/Tampere)" userId="bbdc72fd-8947-49d9-979f-f14e2cd94e80" providerId="ADAL" clId="{23549C4C-6BBB-41A0-8150-0BC129ABEE7D}" dt="2022-04-20T14:01:18.446" v="2181" actId="1076"/>
          <ac:spMkLst>
            <pc:docMk/>
            <pc:sldMk cId="838729847" sldId="2134805268"/>
            <ac:spMk id="4" creationId="{DB1BA0E2-71D5-43BF-B7AA-E655D0F4B50F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7" creationId="{88FB0E3D-0575-45A3-AC7B-CD49D2216743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8" creationId="{F3112340-27EC-486C-8F77-AD25CF2D4C41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20" creationId="{E2FB71C5-3A1C-4318-A546-36B3DE1ADAE3}"/>
          </ac:spMkLst>
        </pc:spChg>
        <pc:spChg chg="del mod">
          <ac:chgData name="Cricri, Francesco (Nokia - FI/Tampere)" userId="bbdc72fd-8947-49d9-979f-f14e2cd94e80" providerId="ADAL" clId="{23549C4C-6BBB-41A0-8150-0BC129ABEE7D}" dt="2022-04-20T14:13:05.895" v="2350" actId="478"/>
          <ac:spMkLst>
            <pc:docMk/>
            <pc:sldMk cId="838729847" sldId="2134805268"/>
            <ac:spMk id="28" creationId="{FE3C5140-F830-4A5C-A2A2-F5FE269FC39D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29" creationId="{D661674D-A0A5-4481-A498-400F39E7FB9A}"/>
          </ac:spMkLst>
        </pc:spChg>
        <pc:spChg chg="del mod">
          <ac:chgData name="Cricri, Francesco (Nokia - FI/Tampere)" userId="bbdc72fd-8947-49d9-979f-f14e2cd94e80" providerId="ADAL" clId="{23549C4C-6BBB-41A0-8150-0BC129ABEE7D}" dt="2022-04-20T14:13:28.854" v="2360" actId="478"/>
          <ac:spMkLst>
            <pc:docMk/>
            <pc:sldMk cId="838729847" sldId="2134805268"/>
            <ac:spMk id="39" creationId="{60B0D76B-4A97-409E-B241-183B2AE92FDE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49" creationId="{4729EBDA-CC84-4BA3-A871-22096E6C318F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52" creationId="{FBA86408-7891-41C1-9D40-3619AA458F33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53" creationId="{9A0D2CC5-2BA7-4BFF-A305-A27F609F8FE4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54" creationId="{7B86B020-2CC0-42E7-8868-6DEC77E0AD3D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55" creationId="{3E68372A-52B2-437A-B4AA-F65D7714A16A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57" creationId="{A33E97C2-5FF5-41BE-8078-BC70636B9B00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64" creationId="{AAC70FED-382D-4011-A4E3-37C82062F0BE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66" creationId="{E25664DA-B3AF-4178-910C-E0A0EFD93578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70" creationId="{5A8E1FC0-BCC6-4551-929A-1E556778F1DA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81" creationId="{A522BA08-D219-41D4-8CD5-B929B42A8BBF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91" creationId="{91220500-1B49-404D-97D9-076D3912C5D5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02" creationId="{C2580550-6438-42A2-9712-AE0E2952ECDA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15" creationId="{786F953C-2E4A-4C76-95CB-FD0962330779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25" creationId="{9E372813-6658-451B-9748-FC2DD2DC764E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36" creationId="{AB27DB8F-BDBD-493A-A0B2-8AF9BF9A1BC8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37" creationId="{57C22604-477E-4A65-887F-1F9700206AF6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38" creationId="{769C352C-607B-48B9-9FA2-8BBAB5FC2BF8}"/>
          </ac:spMkLst>
        </pc:spChg>
        <pc:spChg chg="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194" creationId="{599866A2-64E1-41B2-BC36-ACBE7C2EBE10}"/>
          </ac:spMkLst>
        </pc:spChg>
        <pc:spChg chg="add del mod">
          <ac:chgData name="Cricri, Francesco (Nokia - FI/Tampere)" userId="bbdc72fd-8947-49d9-979f-f14e2cd94e80" providerId="ADAL" clId="{23549C4C-6BBB-41A0-8150-0BC129ABEE7D}" dt="2022-04-20T14:19:11.980" v="2446"/>
          <ac:spMkLst>
            <pc:docMk/>
            <pc:sldMk cId="838729847" sldId="2134805268"/>
            <ac:spMk id="232" creationId="{394CD540-3AC5-454A-A8BF-3674AA727E36}"/>
          </ac:spMkLst>
        </pc:spChg>
        <pc:spChg chg="add mod">
          <ac:chgData name="Cricri, Francesco (Nokia - FI/Tampere)" userId="bbdc72fd-8947-49d9-979f-f14e2cd94e80" providerId="ADAL" clId="{23549C4C-6BBB-41A0-8150-0BC129ABEE7D}" dt="2022-04-20T14:20:00.441" v="2481" actId="1035"/>
          <ac:spMkLst>
            <pc:docMk/>
            <pc:sldMk cId="838729847" sldId="2134805268"/>
            <ac:spMk id="234" creationId="{434DD198-D53E-413A-ABAE-93412D7DB932}"/>
          </ac:spMkLst>
        </pc:sp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9" creationId="{330A6B13-C602-4192-BF9C-0F64ABE19D7E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21" creationId="{15469489-FFF3-4E60-8A34-1B4D4F6C1D33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30" creationId="{CEE80B75-2297-4F0F-8C0B-EB1067CA5626}"/>
          </ac:cxnSpMkLst>
        </pc:cxnChg>
        <pc:cxnChg chg="del mod">
          <ac:chgData name="Cricri, Francesco (Nokia - FI/Tampere)" userId="bbdc72fd-8947-49d9-979f-f14e2cd94e80" providerId="ADAL" clId="{23549C4C-6BBB-41A0-8150-0BC129ABEE7D}" dt="2022-04-20T14:13:27.060" v="2359" actId="478"/>
          <ac:cxnSpMkLst>
            <pc:docMk/>
            <pc:sldMk cId="838729847" sldId="2134805268"/>
            <ac:cxnSpMk id="40" creationId="{67FA4BBF-C02D-403A-82F8-499C2906B138}"/>
          </ac:cxnSpMkLst>
        </pc:cxnChg>
        <pc:cxnChg chg="del mod">
          <ac:chgData name="Cricri, Francesco (Nokia - FI/Tampere)" userId="bbdc72fd-8947-49d9-979f-f14e2cd94e80" providerId="ADAL" clId="{23549C4C-6BBB-41A0-8150-0BC129ABEE7D}" dt="2022-04-20T14:14:17.801" v="2369" actId="478"/>
          <ac:cxnSpMkLst>
            <pc:docMk/>
            <pc:sldMk cId="838729847" sldId="2134805268"/>
            <ac:cxnSpMk id="45" creationId="{790F6514-ACE4-4EC6-922E-203891BF8880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50" creationId="{4F173FB7-82B1-4B87-A557-B6A1783155C5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56" creationId="{FCF692CB-855E-40AC-A1EC-8E697AE49C12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58" creationId="{385D1733-D928-4566-A32D-CA1986CA0108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4:06:22.401" v="2310" actId="478"/>
          <ac:cxnSpMkLst>
            <pc:docMk/>
            <pc:sldMk cId="838729847" sldId="2134805268"/>
            <ac:cxnSpMk id="65" creationId="{6BD16A50-6D12-45C0-8BA7-4F987A7F8419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67" creationId="{F5A34DD0-6199-4572-A34E-44C5145F0519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71" creationId="{15740356-A5AF-43B5-8728-B734B51ACF78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72" creationId="{B55BFBB6-05D9-4EF3-AB22-57DA3EA3ACF0}"/>
          </ac:cxnSpMkLst>
        </pc:cxnChg>
        <pc:cxnChg chg="del mod">
          <ac:chgData name="Cricri, Francesco (Nokia - FI/Tampere)" userId="bbdc72fd-8947-49d9-979f-f14e2cd94e80" providerId="ADAL" clId="{23549C4C-6BBB-41A0-8150-0BC129ABEE7D}" dt="2022-04-20T14:13:10.953" v="2353" actId="478"/>
          <ac:cxnSpMkLst>
            <pc:docMk/>
            <pc:sldMk cId="838729847" sldId="2134805268"/>
            <ac:cxnSpMk id="74" creationId="{B4C1E594-E171-40C1-9EC2-AC407151A140}"/>
          </ac:cxnSpMkLst>
        </pc:cxnChg>
        <pc:cxnChg chg="del mod">
          <ac:chgData name="Cricri, Francesco (Nokia - FI/Tampere)" userId="bbdc72fd-8947-49d9-979f-f14e2cd94e80" providerId="ADAL" clId="{23549C4C-6BBB-41A0-8150-0BC129ABEE7D}" dt="2022-04-20T14:13:08.131" v="2351" actId="478"/>
          <ac:cxnSpMkLst>
            <pc:docMk/>
            <pc:sldMk cId="838729847" sldId="2134805268"/>
            <ac:cxnSpMk id="77" creationId="{270BB4DA-FF13-449D-98D5-CD7C8E69EA1B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82" creationId="{674E3122-A002-4A2C-962F-C2F7F41120B9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26" creationId="{647FCA4E-0AD5-4AAB-8746-D0F3811DE44A}"/>
          </ac:cxnSpMkLst>
        </pc:cxnChg>
        <pc:cxnChg chg="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29" creationId="{973C5168-612D-44F5-8092-B7B929BFCF82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39" creationId="{9A0FB342-A9E2-4B54-B80B-B87ABD74F16B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44" creationId="{7C5CD7FB-8869-4347-B26C-CDD9D00AE7FF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147" creationId="{CC46E323-47F2-40FC-8686-588C79925188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4:03:58.517" v="2254"/>
          <ac:cxnSpMkLst>
            <pc:docMk/>
            <pc:sldMk cId="838729847" sldId="2134805268"/>
            <ac:cxnSpMk id="152" creationId="{F1F7F05B-4F56-482E-88AA-4B4611058D31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4:15:43.442" v="2379" actId="478"/>
          <ac:cxnSpMkLst>
            <pc:docMk/>
            <pc:sldMk cId="838729847" sldId="2134805268"/>
            <ac:cxnSpMk id="180" creationId="{7AA08547-FDA6-417F-99E1-BA8A5A374B0D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224" creationId="{02AE117C-9A5D-4DEB-B4BA-09F6454F334B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225" creationId="{C9AF5C42-574C-4601-8504-FD9396688854}"/>
          </ac:cxnSpMkLst>
        </pc:cxnChg>
        <pc:cxnChg chg="add del mod">
          <ac:chgData name="Cricri, Francesco (Nokia - FI/Tampere)" userId="bbdc72fd-8947-49d9-979f-f14e2cd94e80" providerId="ADAL" clId="{23549C4C-6BBB-41A0-8150-0BC129ABEE7D}" dt="2022-04-20T14:19:11.980" v="2446"/>
          <ac:cxnSpMkLst>
            <pc:docMk/>
            <pc:sldMk cId="838729847" sldId="2134805268"/>
            <ac:cxnSpMk id="233" creationId="{A401EE3B-8AC0-41EC-A2CE-5143B3A69635}"/>
          </ac:cxnSpMkLst>
        </pc:cxnChg>
        <pc:cxnChg chg="add mod">
          <ac:chgData name="Cricri, Francesco (Nokia - FI/Tampere)" userId="bbdc72fd-8947-49d9-979f-f14e2cd94e80" providerId="ADAL" clId="{23549C4C-6BBB-41A0-8150-0BC129ABEE7D}" dt="2022-04-20T14:20:00.441" v="2481" actId="1035"/>
          <ac:cxnSpMkLst>
            <pc:docMk/>
            <pc:sldMk cId="838729847" sldId="2134805268"/>
            <ac:cxnSpMk id="235" creationId="{C7688FE8-0A78-4937-A5BA-647782214164}"/>
          </ac:cxnSpMkLst>
        </pc:cxnChg>
      </pc:sldChg>
      <pc:sldChg chg="addSp modSp add mod">
        <pc:chgData name="Cricri, Francesco (Nokia - FI/Tampere)" userId="bbdc72fd-8947-49d9-979f-f14e2cd94e80" providerId="ADAL" clId="{23549C4C-6BBB-41A0-8150-0BC129ABEE7D}" dt="2022-04-21T05:44:51.956" v="4293" actId="1076"/>
        <pc:sldMkLst>
          <pc:docMk/>
          <pc:sldMk cId="369377129" sldId="2134805269"/>
        </pc:sldMkLst>
        <pc:spChg chg="mod">
          <ac:chgData name="Cricri, Francesco (Nokia - FI/Tampere)" userId="bbdc72fd-8947-49d9-979f-f14e2cd94e80" providerId="ADAL" clId="{23549C4C-6BBB-41A0-8150-0BC129ABEE7D}" dt="2022-04-21T05:44:51.956" v="4293" actId="1076"/>
          <ac:spMkLst>
            <pc:docMk/>
            <pc:sldMk cId="369377129" sldId="2134805269"/>
            <ac:spMk id="4" creationId="{DB1BA0E2-71D5-43BF-B7AA-E655D0F4B50F}"/>
          </ac:spMkLst>
        </pc:spChg>
        <pc:spChg chg="mod">
          <ac:chgData name="Cricri, Francesco (Nokia - FI/Tampere)" userId="bbdc72fd-8947-49d9-979f-f14e2cd94e80" providerId="ADAL" clId="{23549C4C-6BBB-41A0-8150-0BC129ABEE7D}" dt="2022-04-20T17:13:36.263" v="4002" actId="207"/>
          <ac:spMkLst>
            <pc:docMk/>
            <pc:sldMk cId="369377129" sldId="2134805269"/>
            <ac:spMk id="5" creationId="{7AE4697D-35FF-4135-830C-85B554642D7F}"/>
          </ac:spMkLst>
        </pc:spChg>
        <pc:spChg chg="mod">
          <ac:chgData name="Cricri, Francesco (Nokia - FI/Tampere)" userId="bbdc72fd-8947-49d9-979f-f14e2cd94e80" providerId="ADAL" clId="{23549C4C-6BBB-41A0-8150-0BC129ABEE7D}" dt="2022-04-20T17:13:09.006" v="4000" actId="1076"/>
          <ac:spMkLst>
            <pc:docMk/>
            <pc:sldMk cId="369377129" sldId="2134805269"/>
            <ac:spMk id="9" creationId="{0F9592AA-BBA1-4D58-B473-BC4BFADF2E59}"/>
          </ac:spMkLst>
        </pc:spChg>
        <pc:spChg chg="mod">
          <ac:chgData name="Cricri, Francesco (Nokia - FI/Tampere)" userId="bbdc72fd-8947-49d9-979f-f14e2cd94e80" providerId="ADAL" clId="{23549C4C-6BBB-41A0-8150-0BC129ABEE7D}" dt="2022-04-20T17:13:09.006" v="4000" actId="1076"/>
          <ac:spMkLst>
            <pc:docMk/>
            <pc:sldMk cId="369377129" sldId="2134805269"/>
            <ac:spMk id="13" creationId="{7C324640-EE1A-473E-A131-22E255ADE0BD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7" creationId="{88FB0E3D-0575-45A3-AC7B-CD49D2216743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8" creationId="{F3112340-27EC-486C-8F77-AD25CF2D4C41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20" creationId="{E2FB71C5-3A1C-4318-A546-36B3DE1ADAE3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29" creationId="{D661674D-A0A5-4481-A498-400F39E7FB9A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49" creationId="{4729EBDA-CC84-4BA3-A871-22096E6C318F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2" creationId="{FBA86408-7891-41C1-9D40-3619AA458F33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3" creationId="{9A0D2CC5-2BA7-4BFF-A305-A27F609F8FE4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4" creationId="{7B86B020-2CC0-42E7-8868-6DEC77E0AD3D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5" creationId="{3E68372A-52B2-437A-B4AA-F65D7714A16A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7" creationId="{A33E97C2-5FF5-41BE-8078-BC70636B9B00}"/>
          </ac:spMkLst>
        </pc:spChg>
        <pc:spChg chg="add 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59" creationId="{D59F7C92-967F-4BF5-9A96-9383EAD52D65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64" creationId="{AAC70FED-382D-4011-A4E3-37C82062F0BE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66" creationId="{E25664DA-B3AF-4178-910C-E0A0EFD93578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70" creationId="{5A8E1FC0-BCC6-4551-929A-1E556778F1DA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81" creationId="{A522BA08-D219-41D4-8CD5-B929B42A8BBF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91" creationId="{91220500-1B49-404D-97D9-076D3912C5D5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02" creationId="{C2580550-6438-42A2-9712-AE0E2952ECDA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15" creationId="{786F953C-2E4A-4C76-95CB-FD0962330779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25" creationId="{9E372813-6658-451B-9748-FC2DD2DC764E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36" creationId="{AB27DB8F-BDBD-493A-A0B2-8AF9BF9A1BC8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37" creationId="{57C22604-477E-4A65-887F-1F9700206AF6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138" creationId="{769C352C-607B-48B9-9FA2-8BBAB5FC2BF8}"/>
          </ac:spMkLst>
        </pc:spChg>
        <pc:spChg chg="mod">
          <ac:chgData name="Cricri, Francesco (Nokia - FI/Tampere)" userId="bbdc72fd-8947-49d9-979f-f14e2cd94e80" providerId="ADAL" clId="{23549C4C-6BBB-41A0-8150-0BC129ABEE7D}" dt="2022-04-20T17:13:09.006" v="4000" actId="1076"/>
          <ac:spMkLst>
            <pc:docMk/>
            <pc:sldMk cId="369377129" sldId="2134805269"/>
            <ac:spMk id="142" creationId="{25A73ACA-ACBC-4C53-B22E-EB8DE3AA0AEF}"/>
          </ac:spMkLst>
        </pc:spChg>
        <pc:spChg chg="mod">
          <ac:chgData name="Cricri, Francesco (Nokia - FI/Tampere)" userId="bbdc72fd-8947-49d9-979f-f14e2cd94e80" providerId="ADAL" clId="{23549C4C-6BBB-41A0-8150-0BC129ABEE7D}" dt="2022-04-20T17:13:13.712" v="4001" actId="20577"/>
          <ac:spMkLst>
            <pc:docMk/>
            <pc:sldMk cId="369377129" sldId="2134805269"/>
            <ac:spMk id="193" creationId="{235C8F69-26FF-44B2-816B-52DF7D658065}"/>
          </ac:spMkLst>
        </pc:spChg>
        <pc:spChg chg="mod">
          <ac:chgData name="Cricri, Francesco (Nokia - FI/Tampere)" userId="bbdc72fd-8947-49d9-979f-f14e2cd94e80" providerId="ADAL" clId="{23549C4C-6BBB-41A0-8150-0BC129ABEE7D}" dt="2022-04-20T17:12:47.767" v="3997" actId="1076"/>
          <ac:spMkLst>
            <pc:docMk/>
            <pc:sldMk cId="369377129" sldId="2134805269"/>
            <ac:spMk id="194" creationId="{599866A2-64E1-41B2-BC36-ACBE7C2EBE10}"/>
          </ac:spMkLst>
        </pc:spChg>
        <pc:spChg chg="mod">
          <ac:chgData name="Cricri, Francesco (Nokia - FI/Tampere)" userId="bbdc72fd-8947-49d9-979f-f14e2cd94e80" providerId="ADAL" clId="{23549C4C-6BBB-41A0-8150-0BC129ABEE7D}" dt="2022-04-20T17:15:10.443" v="4008" actId="1076"/>
          <ac:spMkLst>
            <pc:docMk/>
            <pc:sldMk cId="369377129" sldId="2134805269"/>
            <ac:spMk id="234" creationId="{434DD198-D53E-413A-ABAE-93412D7DB932}"/>
          </ac:spMkLst>
        </pc:spChg>
        <pc:cxnChg chg="mod">
          <ac:chgData name="Cricri, Francesco (Nokia - FI/Tampere)" userId="bbdc72fd-8947-49d9-979f-f14e2cd94e80" providerId="ADAL" clId="{23549C4C-6BBB-41A0-8150-0BC129ABEE7D}" dt="2022-04-20T17:13:09.006" v="4000" actId="1076"/>
          <ac:cxnSpMkLst>
            <pc:docMk/>
            <pc:sldMk cId="369377129" sldId="2134805269"/>
            <ac:cxnSpMk id="11" creationId="{4F608DC1-E51C-4CA6-AF06-A8F4E2E06280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3:09.006" v="4000" actId="1076"/>
          <ac:cxnSpMkLst>
            <pc:docMk/>
            <pc:sldMk cId="369377129" sldId="2134805269"/>
            <ac:cxnSpMk id="14" creationId="{E0A204C5-A0BC-4E46-B655-85D3F1553591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9" creationId="{330A6B13-C602-4192-BF9C-0F64ABE19D7E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21" creationId="{15469489-FFF3-4E60-8A34-1B4D4F6C1D33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30" creationId="{CEE80B75-2297-4F0F-8C0B-EB1067CA5626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50" creationId="{4F173FB7-82B1-4B87-A557-B6A1783155C5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56" creationId="{FCF692CB-855E-40AC-A1EC-8E697AE49C12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58" creationId="{385D1733-D928-4566-A32D-CA1986CA0108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67" creationId="{F5A34DD0-6199-4572-A34E-44C5145F0519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71" creationId="{15740356-A5AF-43B5-8728-B734B51ACF78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72" creationId="{B55BFBB6-05D9-4EF3-AB22-57DA3EA3ACF0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82" creationId="{674E3122-A002-4A2C-962F-C2F7F41120B9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26" creationId="{647FCA4E-0AD5-4AAB-8746-D0F3811DE44A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29" creationId="{973C5168-612D-44F5-8092-B7B929BFCF82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39" creationId="{9A0FB342-A9E2-4B54-B80B-B87ABD74F16B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3:09.006" v="4000" actId="1076"/>
          <ac:cxnSpMkLst>
            <pc:docMk/>
            <pc:sldMk cId="369377129" sldId="2134805269"/>
            <ac:cxnSpMk id="143" creationId="{DCCFFC6A-5EBD-451C-A06E-A89147543DD1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44" creationId="{7C5CD7FB-8869-4347-B26C-CDD9D00AE7FF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147" creationId="{CC46E323-47F2-40FC-8686-588C79925188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224" creationId="{02AE117C-9A5D-4DEB-B4BA-09F6454F334B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225" creationId="{C9AF5C42-574C-4601-8504-FD9396688854}"/>
          </ac:cxnSpMkLst>
        </pc:cxnChg>
        <pc:cxnChg chg="mod">
          <ac:chgData name="Cricri, Francesco (Nokia - FI/Tampere)" userId="bbdc72fd-8947-49d9-979f-f14e2cd94e80" providerId="ADAL" clId="{23549C4C-6BBB-41A0-8150-0BC129ABEE7D}" dt="2022-04-20T17:15:10.443" v="4008" actId="1076"/>
          <ac:cxnSpMkLst>
            <pc:docMk/>
            <pc:sldMk cId="369377129" sldId="2134805269"/>
            <ac:cxnSpMk id="235" creationId="{C7688FE8-0A78-4937-A5BA-647782214164}"/>
          </ac:cxnSpMkLst>
        </pc:cxnChg>
      </pc:sldChg>
      <pc:sldChg chg="modSp add mod ord">
        <pc:chgData name="Cricri, Francesco (Nokia - FI/Tampere)" userId="bbdc72fd-8947-49d9-979f-f14e2cd94e80" providerId="ADAL" clId="{23549C4C-6BBB-41A0-8150-0BC129ABEE7D}" dt="2022-04-20T15:09:11.797" v="2993" actId="20577"/>
        <pc:sldMkLst>
          <pc:docMk/>
          <pc:sldMk cId="2701263301" sldId="2134805270"/>
        </pc:sldMkLst>
        <pc:spChg chg="mod">
          <ac:chgData name="Cricri, Francesco (Nokia - FI/Tampere)" userId="bbdc72fd-8947-49d9-979f-f14e2cd94e80" providerId="ADAL" clId="{23549C4C-6BBB-41A0-8150-0BC129ABEE7D}" dt="2022-04-20T15:09:11.797" v="2993" actId="20577"/>
          <ac:spMkLst>
            <pc:docMk/>
            <pc:sldMk cId="2701263301" sldId="2134805270"/>
            <ac:spMk id="5" creationId="{19C2794D-7A2C-4C3B-92BA-311B07B515ED}"/>
          </ac:spMkLst>
        </pc:spChg>
      </pc:sldChg>
      <pc:sldChg chg="modSp add mod ord">
        <pc:chgData name="Cricri, Francesco (Nokia - FI/Tampere)" userId="bbdc72fd-8947-49d9-979f-f14e2cd94e80" providerId="ADAL" clId="{23549C4C-6BBB-41A0-8150-0BC129ABEE7D}" dt="2022-04-21T05:49:15.450" v="4297" actId="20577"/>
        <pc:sldMkLst>
          <pc:docMk/>
          <pc:sldMk cId="3235010108" sldId="2134805271"/>
        </pc:sldMkLst>
        <pc:spChg chg="mod">
          <ac:chgData name="Cricri, Francesco (Nokia - FI/Tampere)" userId="bbdc72fd-8947-49d9-979f-f14e2cd94e80" providerId="ADAL" clId="{23549C4C-6BBB-41A0-8150-0BC129ABEE7D}" dt="2022-04-21T05:49:15.450" v="4297" actId="20577"/>
          <ac:spMkLst>
            <pc:docMk/>
            <pc:sldMk cId="3235010108" sldId="2134805271"/>
            <ac:spMk id="7" creationId="{5DBE4EA1-DB57-491C-BFF0-6697B7B603DA}"/>
          </ac:spMkLst>
        </pc:spChg>
      </pc:sldChg>
    </pc:docChg>
  </pc:docChgLst>
  <pc:docChgLst>
    <pc:chgData name="Hannuksela, Miska (Nokia - FI/Tampere)" userId="cf812e27-1e69-4b0d-bf80-03009f77a44a" providerId="ADAL" clId="{A7412874-58A2-42F9-823B-A71DDD78FEEE}"/>
    <pc:docChg chg="modSld">
      <pc:chgData name="Hannuksela, Miska (Nokia - FI/Tampere)" userId="cf812e27-1e69-4b0d-bf80-03009f77a44a" providerId="ADAL" clId="{A7412874-58A2-42F9-823B-A71DDD78FEEE}" dt="2022-04-21T05:24:15.434" v="0" actId="6549"/>
      <pc:docMkLst>
        <pc:docMk/>
      </pc:docMkLst>
      <pc:sldChg chg="modSp mod">
        <pc:chgData name="Hannuksela, Miska (Nokia - FI/Tampere)" userId="cf812e27-1e69-4b0d-bf80-03009f77a44a" providerId="ADAL" clId="{A7412874-58A2-42F9-823B-A71DDD78FEEE}" dt="2022-04-21T05:24:15.434" v="0" actId="6549"/>
        <pc:sldMkLst>
          <pc:docMk/>
          <pc:sldMk cId="2165169509" sldId="258"/>
        </pc:sldMkLst>
        <pc:spChg chg="mod">
          <ac:chgData name="Hannuksela, Miska (Nokia - FI/Tampere)" userId="cf812e27-1e69-4b0d-bf80-03009f77a44a" providerId="ADAL" clId="{A7412874-58A2-42F9-823B-A71DDD78FEEE}" dt="2022-04-21T05:24:15.434" v="0" actId="6549"/>
          <ac:spMkLst>
            <pc:docMk/>
            <pc:sldMk cId="2165169509" sldId="258"/>
            <ac:spMk id="3" creationId="{A4E748F3-52F3-4227-86AD-9C50826A6263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2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0178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11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6605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13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2503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14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56289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15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0692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16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0780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17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642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3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9674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4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1188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5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8530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6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214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7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913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8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426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9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0799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 lIns="93936" tIns="46968" rIns="93936" bIns="46968"/>
          <a:lstStyle/>
          <a:p>
            <a:pPr algn="r" defTabSz="469682" hangingPunct="1">
              <a:defRPr/>
            </a:pPr>
            <a:fld id="{58D4EF5B-ECC8-43EE-A509-D601DDF42AD0}" type="slidenum">
              <a:rPr lang="en-US" sz="1200" kern="120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pPr algn="r" defTabSz="469682" hangingPunct="1">
                <a:defRPr/>
              </a:pPr>
              <a:t>10</a:t>
            </a:fld>
            <a:endParaRPr lang="en-US" sz="1200" kern="1200">
              <a:solidFill>
                <a:prstClr val="black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8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 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 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 Gray titl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 Gray single colum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1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38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1 Blu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42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2 Blu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857604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3 Blue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76259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4 Blu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01574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5 Blu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553924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lu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07484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&lt;Document ID: change ID in footer or remove&gt; &lt;Change information classification in footer&gt;</a:t>
            </a:r>
            <a:endParaRPr lang="en-US" dirty="0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White IN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 Blue EXTERNAL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/>
              <a:t>&lt;Document ID: change ID in footer or remove&gt; &lt;Change information classification in footer&gt;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 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4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29" r:id="rId2"/>
    <p:sldLayoutId id="2147483682" r:id="rId3"/>
    <p:sldLayoutId id="2147483684" r:id="rId4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4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GB"/>
              <a:t>&lt;Document ID: change ID in footer or remove&gt; &lt;Change information classification in footer&gt;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794E613-9F09-4BCA-8FA1-3CEB91BF55D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18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.vsd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78866F-5820-452E-883A-ECAB295F1E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E748F3-52F3-4227-86AD-9C50826A626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679824"/>
            <a:ext cx="8291898" cy="956975"/>
          </a:xfrm>
          <a:prstGeom prst="rect">
            <a:avLst/>
          </a:prstGeom>
        </p:spPr>
        <p:txBody>
          <a:bodyPr/>
          <a:lstStyle/>
          <a:p>
            <a:pPr hangingPunct="0"/>
            <a:r>
              <a:rPr lang="fi-FI" dirty="0"/>
              <a:t>M. Santamaria, R. Yang, </a:t>
            </a:r>
            <a:r>
              <a:rPr lang="en-US" b="1" u="sng" dirty="0"/>
              <a:t>F. Cricri</a:t>
            </a:r>
            <a:r>
              <a:rPr lang="en-US" dirty="0"/>
              <a:t>, </a:t>
            </a:r>
            <a:r>
              <a:rPr lang="fi-FI" dirty="0"/>
              <a:t>J. </a:t>
            </a:r>
            <a:r>
              <a:rPr lang="fi-FI"/>
              <a:t>Lainema,</a:t>
            </a:r>
            <a:r>
              <a:rPr lang="en-US"/>
              <a:t> </a:t>
            </a:r>
            <a:r>
              <a:rPr lang="en-US" dirty="0"/>
              <a:t>R. G. Youvalari,</a:t>
            </a:r>
            <a:r>
              <a:rPr lang="fi-FI" dirty="0"/>
              <a:t> </a:t>
            </a:r>
            <a:r>
              <a:rPr lang="en-US" dirty="0"/>
              <a:t>H. Zhang, G. Rangu, H. R. Tavakoli, H. Afrabandpey, M. </a:t>
            </a:r>
            <a:r>
              <a:rPr lang="fi-FI" dirty="0"/>
              <a:t>M. Hannuksela</a:t>
            </a: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8139B71-634F-4F51-A35E-BEAD852EFD5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AHG11: Content-adaptive neural network post-filter (Z0082)</a:t>
            </a:r>
          </a:p>
        </p:txBody>
      </p:sp>
    </p:spTree>
    <p:extLst>
      <p:ext uri="{BB962C8B-B14F-4D97-AF65-F5344CB8AC3E}">
        <p14:creationId xmlns:p14="http://schemas.microsoft.com/office/powerpoint/2010/main" val="2165169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Weight-update compression and signaling 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weight-update is compressed by NNR v2.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Uniform quantization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Iterative QP assignment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QP density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CABAC unary length 10 and CABAC optimization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The weight-update is signaled within a newly designed SEI message </a:t>
            </a:r>
            <a:r>
              <a:rPr lang="en-CA" dirty="0"/>
              <a:t>“NNR post-filter SEI message” (see Z0052)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5 SEI messages are used at the beginning of the sequence: 4 for the base models, 1 for the overfitted model (weight-update)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53423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Inference details</a:t>
            </a:r>
            <a:endParaRPr lang="en-GB" dirty="0"/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5DBE4EA1-DB57-491C-BFF0-6697B7B603DA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417600" y="1260000"/>
                <a:ext cx="4536000" cy="334800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Residual scaling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4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𝑓𝑖𝑙𝑡𝑒𝑟𝑒𝑑</m:t>
                      </m:r>
                      <m:r>
                        <a:rPr lang="en-CA" sz="14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𝑁𝑁𝑜𝑢𝑡𝑝𝑢𝑡</m:t>
                          </m:r>
                          <m:r>
                            <a:rPr lang="en-CA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</m:t>
                          </m:r>
                          <m:r>
                            <a:rPr lang="en-CA" sz="1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𝑁𝑁𝑖𝑛𝑝𝑢𝑡</m:t>
                          </m:r>
                        </m:e>
                      </m:d>
                      <m:r>
                        <a:rPr lang="en-CA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∗</m:t>
                      </m:r>
                      <m:r>
                        <a:rPr lang="en-CA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</m:t>
                      </m:r>
                      <m:r>
                        <a:rPr lang="en-CA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CA" sz="1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𝑁𝑁𝑖𝑛𝑝𝑢𝑡</m:t>
                      </m:r>
                    </m:oMath>
                  </m:oMathPara>
                </a14:m>
                <a:endParaRPr lang="en-US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516150" lvl="1" indent="-285750">
                  <a:buFont typeface="Arial" panose="020B0604020202020204" pitchFamily="34" charset="0"/>
                  <a:buChar char="•"/>
                </a:pPr>
                <a:endParaRPr lang="en-GB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5DBE4EA1-DB57-491C-BFF0-6697B7B603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417600" y="1260000"/>
                <a:ext cx="4536000" cy="3348000"/>
              </a:xfrm>
              <a:blipFill>
                <a:blip r:embed="rId3"/>
                <a:stretch>
                  <a:fillRect l="-2419" t="-18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89F2DE91-FDBC-442A-87EE-7A9BB1CA9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297" y="648400"/>
            <a:ext cx="3701793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11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C2794D-7A2C-4C3B-92BA-311B07B51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dirty="0"/>
              <a:t>Results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5339B9-51DC-41EE-B5E7-409353C303E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</p:spTree>
    <p:extLst>
      <p:ext uri="{BB962C8B-B14F-4D97-AF65-F5344CB8AC3E}">
        <p14:creationId xmlns:p14="http://schemas.microsoft.com/office/powerpoint/2010/main" val="2530568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Main results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521175"/>
          </a:xfrm>
        </p:spPr>
        <p:txBody>
          <a:bodyPr>
            <a:normAutofit/>
          </a:bodyPr>
          <a:lstStyle/>
          <a:p>
            <a:r>
              <a:rPr lang="en-US" b="1" dirty="0"/>
              <a:t>Overfitted NN</a:t>
            </a:r>
            <a:r>
              <a:rPr lang="en-US" dirty="0"/>
              <a:t>. Anchor: VTM 11.0 NNVC 1.0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F76D76D-C0B0-4781-A12A-F6AF4C8222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60540"/>
              </p:ext>
            </p:extLst>
          </p:nvPr>
        </p:nvGraphicFramePr>
        <p:xfrm>
          <a:off x="628650" y="1813719"/>
          <a:ext cx="7886700" cy="1295400"/>
        </p:xfrm>
        <a:graphic>
          <a:graphicData uri="http://schemas.openxmlformats.org/drawingml/2006/table">
            <a:tbl>
              <a:tblPr firstRow="1" firstCol="1" bandRow="1"/>
              <a:tblGrid>
                <a:gridCol w="788670">
                  <a:extLst>
                    <a:ext uri="{9D8B030D-6E8A-4147-A177-3AD203B41FA5}">
                      <a16:colId xmlns:a16="http://schemas.microsoft.com/office/drawing/2014/main" val="243308601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4154862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80444155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97521685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757497603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65995400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10200926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51042922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697821465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849445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110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-6,54 %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-13,98 %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-21,03 %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-16,84 %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-21,86 %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4576 %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093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-19,14 %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-14,23 %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-3,46 %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-18,53 %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-12,57 %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4166 %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97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-5,33 %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-21,30 %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-21,46 %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5069 %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802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-19,58 %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-16,67 %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-18,42 %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-16,60 %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4673 %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103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-5,01 %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-18,95 %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-17,33 %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-19,14 %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-17,04 %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4673 %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626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-4,55 %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-19,65 %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-18,54 %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-1,15 %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-18,07 %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-17,26 %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5572 %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5981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-12,99 %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-14,16 %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6810 %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6381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78470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Gains brought by different stages 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1"/>
            <a:ext cx="8308800" cy="354330"/>
          </a:xfrm>
        </p:spPr>
        <p:txBody>
          <a:bodyPr>
            <a:normAutofit/>
          </a:bodyPr>
          <a:lstStyle/>
          <a:p>
            <a:r>
              <a:rPr lang="en-US" b="1" dirty="0"/>
              <a:t>Pretrained NNs </a:t>
            </a:r>
            <a:r>
              <a:rPr lang="en-US" dirty="0"/>
              <a:t>(W0131). Anchor: VTM 11.0 NNVC 1.0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C2DA559-33E8-4B36-9882-FAD44C49F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912211"/>
              </p:ext>
            </p:extLst>
          </p:nvPr>
        </p:nvGraphicFramePr>
        <p:xfrm>
          <a:off x="809625" y="1570643"/>
          <a:ext cx="7886700" cy="354330"/>
        </p:xfrm>
        <a:graphic>
          <a:graphicData uri="http://schemas.openxmlformats.org/drawingml/2006/table">
            <a:tbl>
              <a:tblPr firstRow="1" firstCol="1" bandRow="1"/>
              <a:tblGrid>
                <a:gridCol w="788670">
                  <a:extLst>
                    <a:ext uri="{9D8B030D-6E8A-4147-A177-3AD203B41FA5}">
                      <a16:colId xmlns:a16="http://schemas.microsoft.com/office/drawing/2014/main" val="394149449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18682235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07659973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37603058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21031516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68978906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63269288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80625384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091668526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483080703"/>
                    </a:ext>
                  </a:extLst>
                </a:gridCol>
              </a:tblGrid>
              <a:tr h="17716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6748061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-1,77 %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-3,24 %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-2,30 %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BFBFB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-0,96 %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3920 %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475702"/>
                  </a:ext>
                </a:extLst>
              </a:tr>
            </a:tbl>
          </a:graphicData>
        </a:graphic>
      </p:graphicFrame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62589E1-B284-42C0-BFEE-27C8CD8745AF}"/>
              </a:ext>
            </a:extLst>
          </p:cNvPr>
          <p:cNvSpPr txBox="1">
            <a:spLocks/>
          </p:cNvSpPr>
          <p:nvPr/>
        </p:nvSpPr>
        <p:spPr>
          <a:xfrm>
            <a:off x="417600" y="2460380"/>
            <a:ext cx="8308800" cy="3543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Finetuned NNs</a:t>
            </a:r>
            <a:r>
              <a:rPr lang="en-US" dirty="0"/>
              <a:t>. Anchor: VTM 11.0 NNVC 1.0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56B1CA8-A6F7-49D5-9B4C-7EA185EE2F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759900"/>
              </p:ext>
            </p:extLst>
          </p:nvPr>
        </p:nvGraphicFramePr>
        <p:xfrm>
          <a:off x="809625" y="2786784"/>
          <a:ext cx="7886700" cy="289560"/>
        </p:xfrm>
        <a:graphic>
          <a:graphicData uri="http://schemas.openxmlformats.org/drawingml/2006/table">
            <a:tbl>
              <a:tblPr firstRow="1" firstCol="1" bandRow="1"/>
              <a:tblGrid>
                <a:gridCol w="788670">
                  <a:extLst>
                    <a:ext uri="{9D8B030D-6E8A-4147-A177-3AD203B41FA5}">
                      <a16:colId xmlns:a16="http://schemas.microsoft.com/office/drawing/2014/main" val="181714331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491770148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16077591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520888736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30423111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69633381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14229693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47510553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178960767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719958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94906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-2,80 %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-9,15 %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-6,40 %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-8,04 %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-5,90 %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4631 %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125461"/>
                  </a:ext>
                </a:extLst>
              </a:tr>
            </a:tbl>
          </a:graphicData>
        </a:graphic>
      </p:graphicFrame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84775192-8C3A-4B95-A3A3-AEAD4562ADB2}"/>
              </a:ext>
            </a:extLst>
          </p:cNvPr>
          <p:cNvSpPr txBox="1">
            <a:spLocks/>
          </p:cNvSpPr>
          <p:nvPr/>
        </p:nvSpPr>
        <p:spPr>
          <a:xfrm>
            <a:off x="417600" y="3647927"/>
            <a:ext cx="8308800" cy="3543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Overfitted NNs</a:t>
            </a:r>
            <a:r>
              <a:rPr lang="en-US" dirty="0"/>
              <a:t>. Anchor: VTM 11.0 NNVC 1.0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6ED48B1A-F521-4D00-95C2-5BF3C6EABC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851484"/>
              </p:ext>
            </p:extLst>
          </p:nvPr>
        </p:nvGraphicFramePr>
        <p:xfrm>
          <a:off x="806450" y="4002257"/>
          <a:ext cx="7889875" cy="323850"/>
        </p:xfrm>
        <a:graphic>
          <a:graphicData uri="http://schemas.openxmlformats.org/drawingml/2006/table">
            <a:tbl>
              <a:tblPr/>
              <a:tblGrid>
                <a:gridCol w="793750">
                  <a:extLst>
                    <a:ext uri="{9D8B030D-6E8A-4147-A177-3AD203B41FA5}">
                      <a16:colId xmlns:a16="http://schemas.microsoft.com/office/drawing/2014/main" val="4100177691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1724406480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3929530064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73871803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450020388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4166112176"/>
                    </a:ext>
                  </a:extLst>
                </a:gridCol>
                <a:gridCol w="777875">
                  <a:extLst>
                    <a:ext uri="{9D8B030D-6E8A-4147-A177-3AD203B41FA5}">
                      <a16:colId xmlns:a16="http://schemas.microsoft.com/office/drawing/2014/main" val="313099269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91902966"/>
                    </a:ext>
                  </a:extLst>
                </a:gridCol>
                <a:gridCol w="949325">
                  <a:extLst>
                    <a:ext uri="{9D8B030D-6E8A-4147-A177-3AD203B41FA5}">
                      <a16:colId xmlns:a16="http://schemas.microsoft.com/office/drawing/2014/main" val="2126371029"/>
                    </a:ext>
                  </a:extLst>
                </a:gridCol>
                <a:gridCol w="688975">
                  <a:extLst>
                    <a:ext uri="{9D8B030D-6E8A-4147-A177-3AD203B41FA5}">
                      <a16:colId xmlns:a16="http://schemas.microsoft.com/office/drawing/2014/main" val="28992817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 DIFF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199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-18.42%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-16.60%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4673%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823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8569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results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75" y="1434479"/>
            <a:ext cx="8308800" cy="551327"/>
          </a:xfrm>
        </p:spPr>
        <p:txBody>
          <a:bodyPr>
            <a:normAutofit/>
          </a:bodyPr>
          <a:lstStyle/>
          <a:p>
            <a:r>
              <a:rPr lang="en-US" b="1" dirty="0"/>
              <a:t>Better to overfit multipliers or biases?</a:t>
            </a:r>
          </a:p>
          <a:p>
            <a:r>
              <a:rPr lang="en-US" dirty="0"/>
              <a:t>	Overfitted NN (</a:t>
            </a:r>
            <a:r>
              <a:rPr lang="en-US" u="sng" dirty="0"/>
              <a:t>multipliers</a:t>
            </a:r>
            <a:r>
              <a:rPr lang="en-US" dirty="0"/>
              <a:t>). Anchor: VTM 11.0 NNVC 1.0 + overfitted NN (</a:t>
            </a:r>
            <a:r>
              <a:rPr lang="en-US" u="sng" dirty="0"/>
              <a:t>biases</a:t>
            </a:r>
            <a:r>
              <a:rPr lang="en-US" dirty="0"/>
              <a:t>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9892B44-7401-45D7-BF6C-7D8F031AD1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763176"/>
              </p:ext>
            </p:extLst>
          </p:nvPr>
        </p:nvGraphicFramePr>
        <p:xfrm>
          <a:off x="839700" y="2048232"/>
          <a:ext cx="7886700" cy="323850"/>
        </p:xfrm>
        <a:graphic>
          <a:graphicData uri="http://schemas.openxmlformats.org/drawingml/2006/table">
            <a:tbl>
              <a:tblPr firstRow="1" firstCol="1" bandRow="1"/>
              <a:tblGrid>
                <a:gridCol w="788670">
                  <a:extLst>
                    <a:ext uri="{9D8B030D-6E8A-4147-A177-3AD203B41FA5}">
                      <a16:colId xmlns:a16="http://schemas.microsoft.com/office/drawing/2014/main" val="3431820490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33074019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6369790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32387598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46138433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82636286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34023237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45833623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932072123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9250740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86237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-0,70 %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-0,41 %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-2,11 %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5040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917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Additional results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09750" y="4002462"/>
            <a:ext cx="8308800" cy="551327"/>
          </a:xfrm>
        </p:spPr>
        <p:txBody>
          <a:bodyPr>
            <a:normAutofit/>
          </a:bodyPr>
          <a:lstStyle/>
          <a:p>
            <a:r>
              <a:rPr lang="en-US" dirty="0"/>
              <a:t>(Baseline) Overfitted NN </a:t>
            </a:r>
            <a:r>
              <a:rPr lang="en-US" u="sng" dirty="0"/>
              <a:t>on whole sequence</a:t>
            </a:r>
            <a:r>
              <a:rPr lang="en-US" dirty="0"/>
              <a:t>. Anchor: VTM 11.0 NNVC 1.0. Time: 9.37min.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62589E1-B284-42C0-BFEE-27C8CD8745AF}"/>
              </a:ext>
            </a:extLst>
          </p:cNvPr>
          <p:cNvSpPr txBox="1">
            <a:spLocks/>
          </p:cNvSpPr>
          <p:nvPr/>
        </p:nvSpPr>
        <p:spPr>
          <a:xfrm>
            <a:off x="417600" y="3055072"/>
            <a:ext cx="8602576" cy="457994"/>
          </a:xfrm>
          <a:prstGeom prst="rect">
            <a:avLst/>
          </a:prstGeom>
        </p:spPr>
        <p:txBody>
          <a:bodyPr lIns="0" tIns="0" rIns="0" bIns="0">
            <a:normAutofit fontScale="92500" lnSpcReduction="10000"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Faster overfitting (v2)</a:t>
            </a:r>
            <a:r>
              <a:rPr lang="en-US" dirty="0"/>
              <a:t> – Note: 20 epochs overfitting (instead of 200)</a:t>
            </a:r>
          </a:p>
          <a:p>
            <a:r>
              <a:rPr lang="en-US" dirty="0"/>
              <a:t>	Overfitted NN </a:t>
            </a:r>
            <a:r>
              <a:rPr lang="en-US" u="sng" dirty="0"/>
              <a:t>only on highest temporal layer</a:t>
            </a:r>
            <a:r>
              <a:rPr lang="en-US" dirty="0"/>
              <a:t>. Anchor: VTM 11.0 NNVC 1.0. Time: 6.07min (35% reduction).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D7838AC-0626-46F0-86CD-2EFA83618D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31623"/>
              </p:ext>
            </p:extLst>
          </p:nvPr>
        </p:nvGraphicFramePr>
        <p:xfrm>
          <a:off x="1559240" y="4278126"/>
          <a:ext cx="5727065" cy="314325"/>
        </p:xfrm>
        <a:graphic>
          <a:graphicData uri="http://schemas.openxmlformats.org/drawingml/2006/table">
            <a:tbl>
              <a:tblPr firstRow="1" firstCol="1"/>
              <a:tblGrid>
                <a:gridCol w="537845">
                  <a:extLst>
                    <a:ext uri="{9D8B030D-6E8A-4147-A177-3AD203B41FA5}">
                      <a16:colId xmlns:a16="http://schemas.microsoft.com/office/drawing/2014/main" val="4118759804"/>
                    </a:ext>
                  </a:extLst>
                </a:gridCol>
                <a:gridCol w="569595">
                  <a:extLst>
                    <a:ext uri="{9D8B030D-6E8A-4147-A177-3AD203B41FA5}">
                      <a16:colId xmlns:a16="http://schemas.microsoft.com/office/drawing/2014/main" val="3597628747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4041374665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2656033790"/>
                    </a:ext>
                  </a:extLst>
                </a:gridCol>
                <a:gridCol w="549910">
                  <a:extLst>
                    <a:ext uri="{9D8B030D-6E8A-4147-A177-3AD203B41FA5}">
                      <a16:colId xmlns:a16="http://schemas.microsoft.com/office/drawing/2014/main" val="236641056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2969023697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555062936"/>
                    </a:ext>
                  </a:extLst>
                </a:gridCol>
                <a:gridCol w="461645">
                  <a:extLst>
                    <a:ext uri="{9D8B030D-6E8A-4147-A177-3AD203B41FA5}">
                      <a16:colId xmlns:a16="http://schemas.microsoft.com/office/drawing/2014/main" val="2290332248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3905278286"/>
                    </a:ext>
                  </a:extLst>
                </a:gridCol>
                <a:gridCol w="544195">
                  <a:extLst>
                    <a:ext uri="{9D8B030D-6E8A-4147-A177-3AD203B41FA5}">
                      <a16:colId xmlns:a16="http://schemas.microsoft.com/office/drawing/2014/main" val="854766742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955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-3,95 %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-18,91 %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-15,90 %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-2,88 %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-18,01 %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-15,66 %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128 %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4768 %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1 %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82361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CD80EDFA-0660-4EC9-995A-FC32D0E18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179617"/>
              </p:ext>
            </p:extLst>
          </p:nvPr>
        </p:nvGraphicFramePr>
        <p:xfrm>
          <a:off x="1559241" y="3542304"/>
          <a:ext cx="5727065" cy="314325"/>
        </p:xfrm>
        <a:graphic>
          <a:graphicData uri="http://schemas.openxmlformats.org/drawingml/2006/table">
            <a:tbl>
              <a:tblPr firstRow="1" firstCol="1"/>
              <a:tblGrid>
                <a:gridCol w="537845">
                  <a:extLst>
                    <a:ext uri="{9D8B030D-6E8A-4147-A177-3AD203B41FA5}">
                      <a16:colId xmlns:a16="http://schemas.microsoft.com/office/drawing/2014/main" val="2110053658"/>
                    </a:ext>
                  </a:extLst>
                </a:gridCol>
                <a:gridCol w="569595">
                  <a:extLst>
                    <a:ext uri="{9D8B030D-6E8A-4147-A177-3AD203B41FA5}">
                      <a16:colId xmlns:a16="http://schemas.microsoft.com/office/drawing/2014/main" val="248089894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892712275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1974525591"/>
                    </a:ext>
                  </a:extLst>
                </a:gridCol>
                <a:gridCol w="549910">
                  <a:extLst>
                    <a:ext uri="{9D8B030D-6E8A-4147-A177-3AD203B41FA5}">
                      <a16:colId xmlns:a16="http://schemas.microsoft.com/office/drawing/2014/main" val="3416119838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1683939707"/>
                    </a:ext>
                  </a:extLst>
                </a:gridCol>
                <a:gridCol w="594995">
                  <a:extLst>
                    <a:ext uri="{9D8B030D-6E8A-4147-A177-3AD203B41FA5}">
                      <a16:colId xmlns:a16="http://schemas.microsoft.com/office/drawing/2014/main" val="3208190092"/>
                    </a:ext>
                  </a:extLst>
                </a:gridCol>
                <a:gridCol w="461645">
                  <a:extLst>
                    <a:ext uri="{9D8B030D-6E8A-4147-A177-3AD203B41FA5}">
                      <a16:colId xmlns:a16="http://schemas.microsoft.com/office/drawing/2014/main" val="2766938505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258814684"/>
                    </a:ext>
                  </a:extLst>
                </a:gridCol>
                <a:gridCol w="544195">
                  <a:extLst>
                    <a:ext uri="{9D8B030D-6E8A-4147-A177-3AD203B41FA5}">
                      <a16:colId xmlns:a16="http://schemas.microsoft.com/office/drawing/2014/main" val="82954449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DecT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 CPU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8301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-3,79 %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-18,02 %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-14,94 %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-2,84 %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-17,27 %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-14,67 %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123 %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4583 %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1 %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635360"/>
                  </a:ext>
                </a:extLst>
              </a:tr>
            </a:tbl>
          </a:graphicData>
        </a:graphic>
      </p:graphicFrame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E2427BF0-CF1D-4A85-B852-6F03DC4CEC4D}"/>
              </a:ext>
            </a:extLst>
          </p:cNvPr>
          <p:cNvSpPr txBox="1">
            <a:spLocks/>
          </p:cNvSpPr>
          <p:nvPr/>
        </p:nvSpPr>
        <p:spPr>
          <a:xfrm>
            <a:off x="417600" y="986040"/>
            <a:ext cx="8308800" cy="457994"/>
          </a:xfrm>
          <a:prstGeom prst="rect">
            <a:avLst/>
          </a:prstGeom>
        </p:spPr>
        <p:txBody>
          <a:bodyPr lIns="0" tIns="0" rIns="0" bIns="0">
            <a:normAutofit fontScale="92500" lnSpcReduction="10000"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Faster overfitting (v1)</a:t>
            </a:r>
          </a:p>
          <a:p>
            <a:r>
              <a:rPr lang="en-US" dirty="0"/>
              <a:t>	Overfitted NN </a:t>
            </a:r>
            <a:r>
              <a:rPr lang="en-US" u="sng" dirty="0"/>
              <a:t>only on a single RA segment</a:t>
            </a:r>
            <a:r>
              <a:rPr lang="en-US" dirty="0"/>
              <a:t>. Anchor: VTM 11.0 NNVC 1.0. Time: 16min (87% reduction).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A47FB97-22B8-4425-A419-7CF9594D91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838647"/>
              </p:ext>
            </p:extLst>
          </p:nvPr>
        </p:nvGraphicFramePr>
        <p:xfrm>
          <a:off x="809626" y="1477062"/>
          <a:ext cx="7851775" cy="323850"/>
        </p:xfrm>
        <a:graphic>
          <a:graphicData uri="http://schemas.openxmlformats.org/drawingml/2006/table">
            <a:tbl>
              <a:tblPr firstRow="1" firstCol="1" bandRow="1"/>
              <a:tblGrid>
                <a:gridCol w="716973">
                  <a:extLst>
                    <a:ext uri="{9D8B030D-6E8A-4147-A177-3AD203B41FA5}">
                      <a16:colId xmlns:a16="http://schemas.microsoft.com/office/drawing/2014/main" val="1084404687"/>
                    </a:ext>
                  </a:extLst>
                </a:gridCol>
                <a:gridCol w="835602">
                  <a:extLst>
                    <a:ext uri="{9D8B030D-6E8A-4147-A177-3AD203B41FA5}">
                      <a16:colId xmlns:a16="http://schemas.microsoft.com/office/drawing/2014/main" val="688233104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886525882"/>
                    </a:ext>
                  </a:extLst>
                </a:gridCol>
                <a:gridCol w="796925">
                  <a:extLst>
                    <a:ext uri="{9D8B030D-6E8A-4147-A177-3AD203B41FA5}">
                      <a16:colId xmlns:a16="http://schemas.microsoft.com/office/drawing/2014/main" val="1771726475"/>
                    </a:ext>
                  </a:extLst>
                </a:gridCol>
                <a:gridCol w="774700">
                  <a:extLst>
                    <a:ext uri="{9D8B030D-6E8A-4147-A177-3AD203B41FA5}">
                      <a16:colId xmlns:a16="http://schemas.microsoft.com/office/drawing/2014/main" val="3764976088"/>
                    </a:ext>
                  </a:extLst>
                </a:gridCol>
                <a:gridCol w="746125">
                  <a:extLst>
                    <a:ext uri="{9D8B030D-6E8A-4147-A177-3AD203B41FA5}">
                      <a16:colId xmlns:a16="http://schemas.microsoft.com/office/drawing/2014/main" val="3517258135"/>
                    </a:ext>
                  </a:extLst>
                </a:gridCol>
                <a:gridCol w="908050">
                  <a:extLst>
                    <a:ext uri="{9D8B030D-6E8A-4147-A177-3AD203B41FA5}">
                      <a16:colId xmlns:a16="http://schemas.microsoft.com/office/drawing/2014/main" val="1975700010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595045606"/>
                    </a:ext>
                  </a:extLst>
                </a:gridCol>
                <a:gridCol w="930275">
                  <a:extLst>
                    <a:ext uri="{9D8B030D-6E8A-4147-A177-3AD203B41FA5}">
                      <a16:colId xmlns:a16="http://schemas.microsoft.com/office/drawing/2014/main" val="2342554115"/>
                    </a:ext>
                  </a:extLst>
                </a:gridCol>
                <a:gridCol w="603250">
                  <a:extLst>
                    <a:ext uri="{9D8B030D-6E8A-4147-A177-3AD203B41FA5}">
                      <a16:colId xmlns:a16="http://schemas.microsoft.com/office/drawing/2014/main" val="10229061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 CPU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 DIFF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664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-3,66 %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-17,01 %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-14,05 %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-2,54 %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-16,04 %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4573 %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615654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FA89F86A-A2E6-4CD6-95C3-0EC7EE484C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635248"/>
              </p:ext>
            </p:extLst>
          </p:nvPr>
        </p:nvGraphicFramePr>
        <p:xfrm>
          <a:off x="809626" y="2171472"/>
          <a:ext cx="7889875" cy="323850"/>
        </p:xfrm>
        <a:graphic>
          <a:graphicData uri="http://schemas.openxmlformats.org/drawingml/2006/table">
            <a:tbl>
              <a:tblPr/>
              <a:tblGrid>
                <a:gridCol w="793750">
                  <a:extLst>
                    <a:ext uri="{9D8B030D-6E8A-4147-A177-3AD203B41FA5}">
                      <a16:colId xmlns:a16="http://schemas.microsoft.com/office/drawing/2014/main" val="4100177691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1724406480"/>
                    </a:ext>
                  </a:extLst>
                </a:gridCol>
                <a:gridCol w="752475">
                  <a:extLst>
                    <a:ext uri="{9D8B030D-6E8A-4147-A177-3AD203B41FA5}">
                      <a16:colId xmlns:a16="http://schemas.microsoft.com/office/drawing/2014/main" val="3929530064"/>
                    </a:ext>
                  </a:extLst>
                </a:gridCol>
                <a:gridCol w="806450">
                  <a:extLst>
                    <a:ext uri="{9D8B030D-6E8A-4147-A177-3AD203B41FA5}">
                      <a16:colId xmlns:a16="http://schemas.microsoft.com/office/drawing/2014/main" val="738718030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450020388"/>
                    </a:ext>
                  </a:extLst>
                </a:gridCol>
                <a:gridCol w="803275">
                  <a:extLst>
                    <a:ext uri="{9D8B030D-6E8A-4147-A177-3AD203B41FA5}">
                      <a16:colId xmlns:a16="http://schemas.microsoft.com/office/drawing/2014/main" val="4166112176"/>
                    </a:ext>
                  </a:extLst>
                </a:gridCol>
                <a:gridCol w="777875">
                  <a:extLst>
                    <a:ext uri="{9D8B030D-6E8A-4147-A177-3AD203B41FA5}">
                      <a16:colId xmlns:a16="http://schemas.microsoft.com/office/drawing/2014/main" val="313099269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91902966"/>
                    </a:ext>
                  </a:extLst>
                </a:gridCol>
                <a:gridCol w="949325">
                  <a:extLst>
                    <a:ext uri="{9D8B030D-6E8A-4147-A177-3AD203B41FA5}">
                      <a16:colId xmlns:a16="http://schemas.microsoft.com/office/drawing/2014/main" val="2126371029"/>
                    </a:ext>
                  </a:extLst>
                </a:gridCol>
                <a:gridCol w="688975">
                  <a:extLst>
                    <a:ext uri="{9D8B030D-6E8A-4147-A177-3AD203B41FA5}">
                      <a16:colId xmlns:a16="http://schemas.microsoft.com/office/drawing/2014/main" val="28992817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Y-MSIM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U-MSIM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V-MSIM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 CPU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 DIFF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199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-19.58%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-16.67%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5443" marR="5443" marT="544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-18.42%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-16.60%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5443" marR="5443" marT="54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4673%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1%</a:t>
                      </a:r>
                    </a:p>
                  </a:txBody>
                  <a:tcPr marL="5443" marR="5443" marT="544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8823643"/>
                  </a:ext>
                </a:extLst>
              </a:tr>
            </a:tbl>
          </a:graphicData>
        </a:graphic>
      </p:graphicFrame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030898DB-05E5-4F7B-BADA-192956C82815}"/>
              </a:ext>
            </a:extLst>
          </p:cNvPr>
          <p:cNvSpPr txBox="1">
            <a:spLocks/>
          </p:cNvSpPr>
          <p:nvPr/>
        </p:nvSpPr>
        <p:spPr>
          <a:xfrm>
            <a:off x="420775" y="1931135"/>
            <a:ext cx="8308800" cy="24033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	(Baseline) Overfitted NN </a:t>
            </a:r>
            <a:r>
              <a:rPr lang="en-US" u="sng" dirty="0"/>
              <a:t>on whole sequence</a:t>
            </a:r>
            <a:r>
              <a:rPr lang="en-US" dirty="0"/>
              <a:t>. Anchor: VTM 11.0 NNVC 1.0. Time: 123min. </a:t>
            </a:r>
          </a:p>
        </p:txBody>
      </p:sp>
    </p:spTree>
    <p:extLst>
      <p:ext uri="{BB962C8B-B14F-4D97-AF65-F5344CB8AC3E}">
        <p14:creationId xmlns:p14="http://schemas.microsoft.com/office/powerpoint/2010/main" val="1932137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Final remarks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063004"/>
            <a:ext cx="8308800" cy="3016871"/>
          </a:xfrm>
        </p:spPr>
        <p:txBody>
          <a:bodyPr>
            <a:normAutofit/>
          </a:bodyPr>
          <a:lstStyle/>
          <a:p>
            <a:r>
              <a:rPr lang="en-US" dirty="0"/>
              <a:t>Content-adaptive post-filter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Offline finetuned for post-processing use case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Overfitted multiplier parameters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Weight-update compressed by NNR v2, and signaled within newly designed SEI message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It is proposed to establish an Exploration Model for Neural Network Technology for Video Coding, based on VTM, and to include the proposed content-adaptive post-processing filter implementation into such exploration model.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6583D62-5ADA-4089-B78D-985B0F8FD4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043249"/>
              </p:ext>
            </p:extLst>
          </p:nvPr>
        </p:nvGraphicFramePr>
        <p:xfrm>
          <a:off x="1946275" y="3302794"/>
          <a:ext cx="5520690" cy="1295400"/>
        </p:xfrm>
        <a:graphic>
          <a:graphicData uri="http://schemas.openxmlformats.org/drawingml/2006/table">
            <a:tbl>
              <a:tblPr firstRow="1" firstCol="1" bandRow="1"/>
              <a:tblGrid>
                <a:gridCol w="788670">
                  <a:extLst>
                    <a:ext uri="{9D8B030D-6E8A-4147-A177-3AD203B41FA5}">
                      <a16:colId xmlns:a16="http://schemas.microsoft.com/office/drawing/2014/main" val="243308601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41548629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804441554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975216851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1757497603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3659954002"/>
                    </a:ext>
                  </a:extLst>
                </a:gridCol>
                <a:gridCol w="788670">
                  <a:extLst>
                    <a:ext uri="{9D8B030D-6E8A-4147-A177-3AD203B41FA5}">
                      <a16:colId xmlns:a16="http://schemas.microsoft.com/office/drawing/2014/main" val="210200926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V-MSIM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7110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-6,54 %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-13,98 %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-21,03 %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-16,84 %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-21,86 %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093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-19,14 %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-14,23 %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-3,46 %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-18,53 %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-12,57 %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2978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-5,33 %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-21,30 %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-3,53 %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-21,46 %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-17,19 %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3802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-3,99 %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-19,58 %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-16,67 %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-2,91 %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-18,42 %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-16,60 %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71037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-5,01 %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-18,95 %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-17,33 %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-4,34 %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-19,14 %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-17,04 %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0626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-4,55 %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-19,65 %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-18,54 %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-1,15 %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-18,07 %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-17,26 %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5981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-1,85 %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-16,44 %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-12,99 %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-1,83 %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-16,48 %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-14,16 %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6381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40176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Motivations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030980"/>
            <a:ext cx="8308800" cy="3348000"/>
          </a:xfrm>
        </p:spPr>
        <p:txBody>
          <a:bodyPr>
            <a:norm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Why post-filter?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Post-processing filters represent a simpler way to introduce neural networks into video coding scope</a:t>
            </a:r>
          </a:p>
          <a:p>
            <a:pPr marL="516150" lvl="1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Can be utilized if/when device’s resources are sufficient, otherwise can be ignored.</a:t>
            </a:r>
          </a:p>
          <a:p>
            <a:pPr marL="516150" lvl="1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No delay added to the decoding process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Why content adaptation?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Achieving high generalization accuracy requires a high-capacity (and complex) architecture.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One of NNs’ strengths lies in its adaptability. 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We propose a content-adaptive NN post-filter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5612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57975" y="4934149"/>
            <a:ext cx="4536000" cy="122400"/>
          </a:xfrm>
        </p:spPr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E4697D-35FF-4135-830C-85B554642D7F}"/>
              </a:ext>
            </a:extLst>
          </p:cNvPr>
          <p:cNvSpPr/>
          <p:nvPr/>
        </p:nvSpPr>
        <p:spPr>
          <a:xfrm>
            <a:off x="4296678" y="1429412"/>
            <a:ext cx="1309688" cy="6333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Finetune for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post-filter use case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(offline)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9592AA-BBA1-4D58-B473-BC4BFADF2E59}"/>
              </a:ext>
            </a:extLst>
          </p:cNvPr>
          <p:cNvSpPr txBox="1"/>
          <p:nvPr/>
        </p:nvSpPr>
        <p:spPr>
          <a:xfrm>
            <a:off x="3217266" y="1619554"/>
            <a:ext cx="896937" cy="262091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Training data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4F608DC1-E51C-4CA6-AF06-A8F4E2E06280}"/>
              </a:ext>
            </a:extLst>
          </p:cNvPr>
          <p:cNvCxnSpPr>
            <a:cxnSpLocks/>
            <a:stCxn id="9" idx="3"/>
            <a:endCxn id="5" idx="1"/>
          </p:cNvCxnSpPr>
          <p:nvPr/>
        </p:nvCxnSpPr>
        <p:spPr>
          <a:xfrm flipV="1">
            <a:off x="4114203" y="1746105"/>
            <a:ext cx="182475" cy="4495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C324640-EE1A-473E-A131-22E255ADE0BD}"/>
              </a:ext>
            </a:extLst>
          </p:cNvPr>
          <p:cNvSpPr txBox="1"/>
          <p:nvPr/>
        </p:nvSpPr>
        <p:spPr>
          <a:xfrm>
            <a:off x="5751622" y="1611554"/>
            <a:ext cx="918982" cy="278091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Finetuned NN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0A204C5-A0BC-4E46-B655-85D3F1553591}"/>
              </a:ext>
            </a:extLst>
          </p:cNvPr>
          <p:cNvCxnSpPr>
            <a:cxnSpLocks/>
            <a:stCxn id="5" idx="3"/>
            <a:endCxn id="13" idx="1"/>
          </p:cNvCxnSpPr>
          <p:nvPr/>
        </p:nvCxnSpPr>
        <p:spPr>
          <a:xfrm>
            <a:off x="5606366" y="1746105"/>
            <a:ext cx="145256" cy="4495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B0E3D-0575-45A3-AC7B-CD49D2216743}"/>
              </a:ext>
            </a:extLst>
          </p:cNvPr>
          <p:cNvSpPr/>
          <p:nvPr/>
        </p:nvSpPr>
        <p:spPr>
          <a:xfrm>
            <a:off x="1017148" y="2833873"/>
            <a:ext cx="552136" cy="3048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Overfit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112340-27EC-486C-8F77-AD25CF2D4C41}"/>
              </a:ext>
            </a:extLst>
          </p:cNvPr>
          <p:cNvSpPr txBox="1"/>
          <p:nvPr/>
        </p:nvSpPr>
        <p:spPr>
          <a:xfrm>
            <a:off x="194971" y="2847481"/>
            <a:ext cx="676275" cy="282832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Sequence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30A6B13-C602-4192-BF9C-0F64ABE19D7E}"/>
              </a:ext>
            </a:extLst>
          </p:cNvPr>
          <p:cNvCxnSpPr>
            <a:cxnSpLocks/>
            <a:stCxn id="18" idx="3"/>
            <a:endCxn id="17" idx="1"/>
          </p:cNvCxnSpPr>
          <p:nvPr/>
        </p:nvCxnSpPr>
        <p:spPr>
          <a:xfrm flipV="1">
            <a:off x="871246" y="2986273"/>
            <a:ext cx="145902" cy="262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2FB71C5-3A1C-4318-A546-36B3DE1ADAE3}"/>
              </a:ext>
            </a:extLst>
          </p:cNvPr>
          <p:cNvSpPr txBox="1"/>
          <p:nvPr/>
        </p:nvSpPr>
        <p:spPr>
          <a:xfrm>
            <a:off x="1707392" y="2850963"/>
            <a:ext cx="717714" cy="270620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NN update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15469489-FFF3-4E60-8A34-1B4D4F6C1D33}"/>
              </a:ext>
            </a:extLst>
          </p:cNvPr>
          <p:cNvCxnSpPr>
            <a:cxnSpLocks/>
            <a:stCxn id="17" idx="3"/>
            <a:endCxn id="20" idx="1"/>
          </p:cNvCxnSpPr>
          <p:nvPr/>
        </p:nvCxnSpPr>
        <p:spPr>
          <a:xfrm>
            <a:off x="1569284" y="2986273"/>
            <a:ext cx="138108" cy="0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661674D-A0A5-4481-A498-400F39E7FB9A}"/>
              </a:ext>
            </a:extLst>
          </p:cNvPr>
          <p:cNvSpPr/>
          <p:nvPr/>
        </p:nvSpPr>
        <p:spPr>
          <a:xfrm>
            <a:off x="2590327" y="2864146"/>
            <a:ext cx="803834" cy="246841"/>
          </a:xfrm>
          <a:prstGeom prst="rect">
            <a:avLst/>
          </a:prstGeom>
          <a:solidFill>
            <a:srgbClr val="FF9900">
              <a:alpha val="27059"/>
            </a:srgbClr>
          </a:solidFill>
          <a:ln>
            <a:solidFill>
              <a:srgbClr val="FF8B1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NNR codec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EE80B75-2297-4F0F-8C0B-EB1067CA5626}"/>
              </a:ext>
            </a:extLst>
          </p:cNvPr>
          <p:cNvCxnSpPr>
            <a:cxnSpLocks/>
            <a:stCxn id="20" idx="3"/>
            <a:endCxn id="29" idx="1"/>
          </p:cNvCxnSpPr>
          <p:nvPr/>
        </p:nvCxnSpPr>
        <p:spPr>
          <a:xfrm>
            <a:off x="2425106" y="2986273"/>
            <a:ext cx="165221" cy="129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4729EBDA-CC84-4BA3-A871-22096E6C318F}"/>
              </a:ext>
            </a:extLst>
          </p:cNvPr>
          <p:cNvSpPr txBox="1"/>
          <p:nvPr/>
        </p:nvSpPr>
        <p:spPr>
          <a:xfrm>
            <a:off x="2317150" y="3213802"/>
            <a:ext cx="1350189" cy="254298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Decoded overfitted NN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4F173FB7-82B1-4B87-A557-B6A1783155C5}"/>
              </a:ext>
            </a:extLst>
          </p:cNvPr>
          <p:cNvCxnSpPr>
            <a:cxnSpLocks/>
            <a:stCxn id="29" idx="2"/>
            <a:endCxn id="49" idx="0"/>
          </p:cNvCxnSpPr>
          <p:nvPr/>
        </p:nvCxnSpPr>
        <p:spPr>
          <a:xfrm>
            <a:off x="2992244" y="3110987"/>
            <a:ext cx="1" cy="102815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A33E97C2-5FF5-41BE-8078-BC70636B9B00}"/>
              </a:ext>
            </a:extLst>
          </p:cNvPr>
          <p:cNvSpPr txBox="1"/>
          <p:nvPr/>
        </p:nvSpPr>
        <p:spPr>
          <a:xfrm>
            <a:off x="3506729" y="2801478"/>
            <a:ext cx="656130" cy="377998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NNR </a:t>
            </a:r>
          </a:p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bitstream</a:t>
            </a:r>
          </a:p>
        </p:txBody>
      </p: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385D1733-D928-4566-A32D-CA1986CA0108}"/>
              </a:ext>
            </a:extLst>
          </p:cNvPr>
          <p:cNvCxnSpPr>
            <a:cxnSpLocks/>
            <a:stCxn id="29" idx="3"/>
            <a:endCxn id="57" idx="1"/>
          </p:cNvCxnSpPr>
          <p:nvPr/>
        </p:nvCxnSpPr>
        <p:spPr>
          <a:xfrm>
            <a:off x="3394161" y="2987567"/>
            <a:ext cx="112568" cy="2910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AAC70FED-382D-4011-A4E3-37C82062F0BE}"/>
              </a:ext>
            </a:extLst>
          </p:cNvPr>
          <p:cNvSpPr/>
          <p:nvPr/>
        </p:nvSpPr>
        <p:spPr>
          <a:xfrm>
            <a:off x="2619181" y="3608467"/>
            <a:ext cx="746125" cy="425532"/>
          </a:xfrm>
          <a:prstGeom prst="rect">
            <a:avLst/>
          </a:prstGeom>
          <a:solidFill>
            <a:srgbClr val="12E0AA">
              <a:alpha val="14118"/>
            </a:srgb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Use NN as post-filter</a:t>
            </a:r>
          </a:p>
        </p:txBody>
      </p:sp>
      <p:cxnSp>
        <p:nvCxnSpPr>
          <p:cNvPr id="72" name="Connector: Elbow 71">
            <a:extLst>
              <a:ext uri="{FF2B5EF4-FFF2-40B4-BE49-F238E27FC236}">
                <a16:creationId xmlns:a16="http://schemas.microsoft.com/office/drawing/2014/main" id="{B55BFBB6-05D9-4EF3-AB22-57DA3EA3ACF0}"/>
              </a:ext>
            </a:extLst>
          </p:cNvPr>
          <p:cNvCxnSpPr>
            <a:cxnSpLocks/>
            <a:stCxn id="18" idx="2"/>
            <a:endCxn id="102" idx="1"/>
          </p:cNvCxnSpPr>
          <p:nvPr/>
        </p:nvCxnSpPr>
        <p:spPr>
          <a:xfrm rot="16200000" flipH="1">
            <a:off x="1106059" y="2557362"/>
            <a:ext cx="828706" cy="1974607"/>
          </a:xfrm>
          <a:prstGeom prst="bentConnector2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A522BA08-D219-41D4-8CD5-B929B42A8BBF}"/>
              </a:ext>
            </a:extLst>
          </p:cNvPr>
          <p:cNvSpPr txBox="1"/>
          <p:nvPr/>
        </p:nvSpPr>
        <p:spPr>
          <a:xfrm>
            <a:off x="4510951" y="3691859"/>
            <a:ext cx="802178" cy="53561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Video + NNR </a:t>
            </a:r>
          </a:p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bitstream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674E3122-A002-4A2C-962F-C2F7F41120B9}"/>
              </a:ext>
            </a:extLst>
          </p:cNvPr>
          <p:cNvCxnSpPr>
            <a:cxnSpLocks/>
            <a:stCxn id="102" idx="3"/>
            <a:endCxn id="81" idx="1"/>
          </p:cNvCxnSpPr>
          <p:nvPr/>
        </p:nvCxnSpPr>
        <p:spPr>
          <a:xfrm>
            <a:off x="4357716" y="3959019"/>
            <a:ext cx="153235" cy="648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91220500-1B49-404D-97D9-076D3912C5D5}"/>
              </a:ext>
            </a:extLst>
          </p:cNvPr>
          <p:cNvSpPr/>
          <p:nvPr/>
        </p:nvSpPr>
        <p:spPr>
          <a:xfrm>
            <a:off x="3412237" y="3611756"/>
            <a:ext cx="848682" cy="417512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SEI message (Z0052)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C2580550-6438-42A2-9712-AE0E2952ECDA}"/>
              </a:ext>
            </a:extLst>
          </p:cNvPr>
          <p:cNvSpPr/>
          <p:nvPr/>
        </p:nvSpPr>
        <p:spPr>
          <a:xfrm>
            <a:off x="2507716" y="3508415"/>
            <a:ext cx="1850000" cy="901207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000" dirty="0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786F953C-2E4A-4C76-95CB-FD0962330779}"/>
              </a:ext>
            </a:extLst>
          </p:cNvPr>
          <p:cNvSpPr txBox="1"/>
          <p:nvPr/>
        </p:nvSpPr>
        <p:spPr>
          <a:xfrm>
            <a:off x="3018233" y="4369156"/>
            <a:ext cx="864424" cy="330072"/>
          </a:xfrm>
          <a:prstGeom prst="rect">
            <a:avLst/>
          </a:prstGeom>
          <a:noFill/>
        </p:spPr>
        <p:txBody>
          <a:bodyPr wrap="none" lIns="72000" tIns="72000" rIns="72000" bIns="72000" rtlCol="0">
            <a:norm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VTM encoder</a:t>
            </a:r>
          </a:p>
        </p:txBody>
      </p: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973C5168-612D-44F5-8092-B7B929BFCF82}"/>
              </a:ext>
            </a:extLst>
          </p:cNvPr>
          <p:cNvCxnSpPr>
            <a:cxnSpLocks/>
            <a:stCxn id="57" idx="2"/>
            <a:endCxn id="91" idx="0"/>
          </p:cNvCxnSpPr>
          <p:nvPr/>
        </p:nvCxnSpPr>
        <p:spPr>
          <a:xfrm>
            <a:off x="3834794" y="3179476"/>
            <a:ext cx="1784" cy="432280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AB27DB8F-BDBD-493A-A0B2-8AF9BF9A1BC8}"/>
              </a:ext>
            </a:extLst>
          </p:cNvPr>
          <p:cNvSpPr txBox="1"/>
          <p:nvPr/>
        </p:nvSpPr>
        <p:spPr>
          <a:xfrm>
            <a:off x="840023" y="2478597"/>
            <a:ext cx="906385" cy="232795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Finetuned NN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5A73ACA-ACBC-4C53-B22E-EB8DE3AA0AEF}"/>
              </a:ext>
            </a:extLst>
          </p:cNvPr>
          <p:cNvSpPr txBox="1"/>
          <p:nvPr/>
        </p:nvSpPr>
        <p:spPr>
          <a:xfrm>
            <a:off x="4407009" y="1011132"/>
            <a:ext cx="1089026" cy="265093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Pretrained NN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DCCFFC6A-5EBD-451C-A06E-A89147543DD1}"/>
              </a:ext>
            </a:extLst>
          </p:cNvPr>
          <p:cNvCxnSpPr>
            <a:cxnSpLocks/>
            <a:stCxn id="142" idx="2"/>
            <a:endCxn id="5" idx="0"/>
          </p:cNvCxnSpPr>
          <p:nvPr/>
        </p:nvCxnSpPr>
        <p:spPr>
          <a:xfrm>
            <a:off x="4951522" y="1276225"/>
            <a:ext cx="0" cy="153187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 Placeholder 6">
            <a:extLst>
              <a:ext uri="{FF2B5EF4-FFF2-40B4-BE49-F238E27FC236}">
                <a16:creationId xmlns:a16="http://schemas.microsoft.com/office/drawing/2014/main" id="{235C8F69-26FF-44B2-816B-52DF7D65806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3155" y="934659"/>
            <a:ext cx="4217320" cy="443465"/>
          </a:xfrm>
        </p:spPr>
        <p:txBody>
          <a:bodyPr>
            <a:norm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Stage 1 (offline)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: adapt loop filter to post-filter.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403020202020204" pitchFamily="34" charset="0"/>
              <a:ea typeface="Nokia Pure Text Light" panose="020B0403020202020204" pitchFamily="34" charset="0"/>
              <a:cs typeface="+mn-cs"/>
            </a:endParaRPr>
          </a:p>
        </p:txBody>
      </p:sp>
      <p:sp>
        <p:nvSpPr>
          <p:cNvPr id="194" name="Text Placeholder 6">
            <a:extLst>
              <a:ext uri="{FF2B5EF4-FFF2-40B4-BE49-F238E27FC236}">
                <a16:creationId xmlns:a16="http://schemas.microsoft.com/office/drawing/2014/main" id="{599866A2-64E1-41B2-BC36-ACBE7C2EBE10}"/>
              </a:ext>
            </a:extLst>
          </p:cNvPr>
          <p:cNvSpPr txBox="1">
            <a:spLocks/>
          </p:cNvSpPr>
          <p:nvPr/>
        </p:nvSpPr>
        <p:spPr>
          <a:xfrm>
            <a:off x="344918" y="2273497"/>
            <a:ext cx="5312695" cy="282831"/>
          </a:xfrm>
          <a:prstGeom prst="rect">
            <a:avLst/>
          </a:prstGeom>
        </p:spPr>
        <p:txBody>
          <a:bodyPr lIns="0" tIns="0" rIns="0" bIns="0">
            <a:normAutofit fontScale="92500" lnSpcReduction="20000"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200">
              <a:spcAft>
                <a:spcPts val="900"/>
              </a:spcAft>
              <a:defRPr/>
            </a:pPr>
            <a:r>
              <a:rPr lang="en-US" b="1" dirty="0">
                <a:solidFill>
                  <a:srgbClr val="001135"/>
                </a:solidFill>
              </a:rPr>
              <a:t>Stage 2 (online): </a:t>
            </a:r>
            <a:r>
              <a:rPr lang="en-US" dirty="0">
                <a:solidFill>
                  <a:srgbClr val="001135"/>
                </a:solidFill>
              </a:rPr>
              <a:t>Overfit the finetuned filters on each sequence and QP. </a:t>
            </a:r>
          </a:p>
          <a:p>
            <a:pPr defTabSz="457200">
              <a:spcAft>
                <a:spcPts val="900"/>
              </a:spcAft>
              <a:defRPr/>
            </a:pPr>
            <a:endParaRPr lang="en-US" dirty="0">
              <a:solidFill>
                <a:srgbClr val="001135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A86408-7891-41C1-9D40-3619AA458F33}"/>
              </a:ext>
            </a:extLst>
          </p:cNvPr>
          <p:cNvSpPr/>
          <p:nvPr/>
        </p:nvSpPr>
        <p:spPr>
          <a:xfrm>
            <a:off x="5548264" y="4097023"/>
            <a:ext cx="920439" cy="284024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Decode video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A0D2CC5-2BA7-4BFF-A305-A27F609F8FE4}"/>
              </a:ext>
            </a:extLst>
          </p:cNvPr>
          <p:cNvSpPr/>
          <p:nvPr/>
        </p:nvSpPr>
        <p:spPr>
          <a:xfrm>
            <a:off x="5584143" y="3506459"/>
            <a:ext cx="848682" cy="44591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SEI message (Z0052)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B86B020-2CC0-42E7-8868-6DEC77E0AD3D}"/>
              </a:ext>
            </a:extLst>
          </p:cNvPr>
          <p:cNvSpPr/>
          <p:nvPr/>
        </p:nvSpPr>
        <p:spPr>
          <a:xfrm>
            <a:off x="5490235" y="3460518"/>
            <a:ext cx="1027952" cy="1000114"/>
          </a:xfrm>
          <a:prstGeom prst="rect">
            <a:avLst/>
          </a:prstGeom>
          <a:noFill/>
          <a:ln w="63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0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68372A-52B2-437A-B4AA-F65D7714A16A}"/>
              </a:ext>
            </a:extLst>
          </p:cNvPr>
          <p:cNvSpPr txBox="1"/>
          <p:nvPr/>
        </p:nvSpPr>
        <p:spPr>
          <a:xfrm>
            <a:off x="5606366" y="4436960"/>
            <a:ext cx="795690" cy="259139"/>
          </a:xfrm>
          <a:prstGeom prst="rect">
            <a:avLst/>
          </a:prstGeom>
          <a:noFill/>
        </p:spPr>
        <p:txBody>
          <a:bodyPr wrap="none" lIns="72000" tIns="72000" rIns="72000" bIns="72000" rtlCol="0">
            <a:normAutofit fontScale="92500" lnSpcReduction="20000"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VTM decoder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FCF692CB-855E-40AC-A1EC-8E697AE49C12}"/>
              </a:ext>
            </a:extLst>
          </p:cNvPr>
          <p:cNvCxnSpPr>
            <a:cxnSpLocks/>
            <a:stCxn id="81" idx="3"/>
            <a:endCxn id="54" idx="1"/>
          </p:cNvCxnSpPr>
          <p:nvPr/>
        </p:nvCxnSpPr>
        <p:spPr>
          <a:xfrm>
            <a:off x="5313129" y="3959667"/>
            <a:ext cx="177106" cy="908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E25664DA-B3AF-4178-910C-E0A0EFD93578}"/>
              </a:ext>
            </a:extLst>
          </p:cNvPr>
          <p:cNvSpPr/>
          <p:nvPr/>
        </p:nvSpPr>
        <p:spPr>
          <a:xfrm>
            <a:off x="6626886" y="3524749"/>
            <a:ext cx="653300" cy="414038"/>
          </a:xfrm>
          <a:prstGeom prst="rect">
            <a:avLst/>
          </a:prstGeom>
          <a:solidFill>
            <a:srgbClr val="FF9900">
              <a:alpha val="27059"/>
            </a:srgbClr>
          </a:solidFill>
          <a:ln>
            <a:solidFill>
              <a:srgbClr val="FF8B1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NNR decoder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5A34DD0-6199-4572-A34E-44C5145F0519}"/>
              </a:ext>
            </a:extLst>
          </p:cNvPr>
          <p:cNvCxnSpPr>
            <a:cxnSpLocks/>
            <a:stCxn id="53" idx="3"/>
            <a:endCxn id="66" idx="1"/>
          </p:cNvCxnSpPr>
          <p:nvPr/>
        </p:nvCxnSpPr>
        <p:spPr>
          <a:xfrm>
            <a:off x="6432825" y="3729414"/>
            <a:ext cx="194061" cy="235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A8E1FC0-BCC6-4551-929A-1E556778F1DA}"/>
              </a:ext>
            </a:extLst>
          </p:cNvPr>
          <p:cNvSpPr txBox="1"/>
          <p:nvPr/>
        </p:nvSpPr>
        <p:spPr>
          <a:xfrm>
            <a:off x="6626886" y="4012213"/>
            <a:ext cx="676275" cy="448419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Decoded </a:t>
            </a:r>
          </a:p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sequence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15740356-A5AF-43B5-8728-B734B51ACF78}"/>
              </a:ext>
            </a:extLst>
          </p:cNvPr>
          <p:cNvCxnSpPr>
            <a:cxnSpLocks/>
            <a:stCxn id="52" idx="3"/>
            <a:endCxn id="70" idx="1"/>
          </p:cNvCxnSpPr>
          <p:nvPr/>
        </p:nvCxnSpPr>
        <p:spPr>
          <a:xfrm flipV="1">
            <a:off x="6468703" y="4236423"/>
            <a:ext cx="158183" cy="2612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ectangle 124">
            <a:extLst>
              <a:ext uri="{FF2B5EF4-FFF2-40B4-BE49-F238E27FC236}">
                <a16:creationId xmlns:a16="http://schemas.microsoft.com/office/drawing/2014/main" id="{9E372813-6658-451B-9748-FC2DD2DC764E}"/>
              </a:ext>
            </a:extLst>
          </p:cNvPr>
          <p:cNvSpPr/>
          <p:nvPr/>
        </p:nvSpPr>
        <p:spPr>
          <a:xfrm>
            <a:off x="7500255" y="4031186"/>
            <a:ext cx="614948" cy="414038"/>
          </a:xfrm>
          <a:prstGeom prst="rect">
            <a:avLst/>
          </a:prstGeom>
          <a:solidFill>
            <a:srgbClr val="12E0AA">
              <a:alpha val="16863"/>
            </a:srgbClr>
          </a:solidFill>
          <a:ln>
            <a:solidFill>
              <a:srgbClr val="12E0AA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Post-filtering</a:t>
            </a:r>
          </a:p>
        </p:txBody>
      </p:sp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647FCA4E-0AD5-4AAB-8746-D0F3811DE44A}"/>
              </a:ext>
            </a:extLst>
          </p:cNvPr>
          <p:cNvCxnSpPr>
            <a:cxnSpLocks/>
            <a:stCxn id="70" idx="3"/>
            <a:endCxn id="125" idx="1"/>
          </p:cNvCxnSpPr>
          <p:nvPr/>
        </p:nvCxnSpPr>
        <p:spPr>
          <a:xfrm>
            <a:off x="7303161" y="4236423"/>
            <a:ext cx="197094" cy="1782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57C22604-477E-4A65-887F-1F9700206AF6}"/>
              </a:ext>
            </a:extLst>
          </p:cNvPr>
          <p:cNvSpPr txBox="1"/>
          <p:nvPr/>
        </p:nvSpPr>
        <p:spPr>
          <a:xfrm>
            <a:off x="7274329" y="3198613"/>
            <a:ext cx="1066800" cy="237115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Finetuned NN</a:t>
            </a: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769C352C-607B-48B9-9FA2-8BBAB5FC2BF8}"/>
              </a:ext>
            </a:extLst>
          </p:cNvPr>
          <p:cNvSpPr/>
          <p:nvPr/>
        </p:nvSpPr>
        <p:spPr>
          <a:xfrm>
            <a:off x="7401585" y="3583284"/>
            <a:ext cx="812288" cy="29604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Update NN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9A0FB342-A9E2-4B54-B80B-B87ABD74F16B}"/>
              </a:ext>
            </a:extLst>
          </p:cNvPr>
          <p:cNvCxnSpPr>
            <a:cxnSpLocks/>
            <a:stCxn id="66" idx="3"/>
            <a:endCxn id="138" idx="1"/>
          </p:cNvCxnSpPr>
          <p:nvPr/>
        </p:nvCxnSpPr>
        <p:spPr>
          <a:xfrm flipV="1">
            <a:off x="7280186" y="3731304"/>
            <a:ext cx="121399" cy="464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7C5CD7FB-8869-4347-B26C-CDD9D00AE7FF}"/>
              </a:ext>
            </a:extLst>
          </p:cNvPr>
          <p:cNvCxnSpPr>
            <a:cxnSpLocks/>
            <a:stCxn id="137" idx="2"/>
            <a:endCxn id="138" idx="0"/>
          </p:cNvCxnSpPr>
          <p:nvPr/>
        </p:nvCxnSpPr>
        <p:spPr>
          <a:xfrm>
            <a:off x="7807729" y="3435728"/>
            <a:ext cx="0" cy="147556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CC46E323-47F2-40FC-8686-588C79925188}"/>
              </a:ext>
            </a:extLst>
          </p:cNvPr>
          <p:cNvCxnSpPr>
            <a:cxnSpLocks/>
            <a:stCxn id="138" idx="2"/>
            <a:endCxn id="125" idx="0"/>
          </p:cNvCxnSpPr>
          <p:nvPr/>
        </p:nvCxnSpPr>
        <p:spPr>
          <a:xfrm>
            <a:off x="7807729" y="3879324"/>
            <a:ext cx="0" cy="151862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Arrow Connector 223">
            <a:extLst>
              <a:ext uri="{FF2B5EF4-FFF2-40B4-BE49-F238E27FC236}">
                <a16:creationId xmlns:a16="http://schemas.microsoft.com/office/drawing/2014/main" id="{02AE117C-9A5D-4DEB-B4BA-09F6454F334B}"/>
              </a:ext>
            </a:extLst>
          </p:cNvPr>
          <p:cNvCxnSpPr>
            <a:cxnSpLocks/>
            <a:stCxn id="136" idx="2"/>
            <a:endCxn id="17" idx="0"/>
          </p:cNvCxnSpPr>
          <p:nvPr/>
        </p:nvCxnSpPr>
        <p:spPr>
          <a:xfrm>
            <a:off x="1293216" y="2711392"/>
            <a:ext cx="0" cy="122481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C9AF5C42-574C-4601-8504-FD9396688854}"/>
              </a:ext>
            </a:extLst>
          </p:cNvPr>
          <p:cNvCxnSpPr>
            <a:cxnSpLocks/>
            <a:stCxn id="49" idx="2"/>
            <a:endCxn id="64" idx="0"/>
          </p:cNvCxnSpPr>
          <p:nvPr/>
        </p:nvCxnSpPr>
        <p:spPr>
          <a:xfrm flipH="1">
            <a:off x="2992244" y="3468100"/>
            <a:ext cx="1" cy="140367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TextBox 233">
            <a:extLst>
              <a:ext uri="{FF2B5EF4-FFF2-40B4-BE49-F238E27FC236}">
                <a16:creationId xmlns:a16="http://schemas.microsoft.com/office/drawing/2014/main" id="{434DD198-D53E-413A-ABAE-93412D7DB932}"/>
              </a:ext>
            </a:extLst>
          </p:cNvPr>
          <p:cNvSpPr txBox="1"/>
          <p:nvPr/>
        </p:nvSpPr>
        <p:spPr>
          <a:xfrm>
            <a:off x="8322848" y="4012213"/>
            <a:ext cx="676275" cy="448419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Filtered </a:t>
            </a:r>
          </a:p>
          <a:p>
            <a:pPr algn="l">
              <a:buSzPct val="100000"/>
            </a:pPr>
            <a:r>
              <a:rPr lang="en-US" sz="1000" dirty="0">
                <a:solidFill>
                  <a:schemeClr val="tx2"/>
                </a:solidFill>
              </a:rPr>
              <a:t>sequence</a:t>
            </a:r>
          </a:p>
        </p:txBody>
      </p:sp>
      <p:cxnSp>
        <p:nvCxnSpPr>
          <p:cNvPr id="235" name="Straight Arrow Connector 234">
            <a:extLst>
              <a:ext uri="{FF2B5EF4-FFF2-40B4-BE49-F238E27FC236}">
                <a16:creationId xmlns:a16="http://schemas.microsoft.com/office/drawing/2014/main" id="{C7688FE8-0A78-4937-A5BA-647782214164}"/>
              </a:ext>
            </a:extLst>
          </p:cNvPr>
          <p:cNvCxnSpPr>
            <a:cxnSpLocks/>
            <a:stCxn id="125" idx="3"/>
            <a:endCxn id="234" idx="1"/>
          </p:cNvCxnSpPr>
          <p:nvPr/>
        </p:nvCxnSpPr>
        <p:spPr>
          <a:xfrm flipV="1">
            <a:off x="8115203" y="4236423"/>
            <a:ext cx="207645" cy="1782"/>
          </a:xfrm>
          <a:prstGeom prst="straightConnector1">
            <a:avLst/>
          </a:prstGeom>
          <a:ln w="31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59F7C92-967F-4BF5-9A96-9383EAD52D65}"/>
              </a:ext>
            </a:extLst>
          </p:cNvPr>
          <p:cNvSpPr/>
          <p:nvPr/>
        </p:nvSpPr>
        <p:spPr>
          <a:xfrm>
            <a:off x="2954174" y="4070219"/>
            <a:ext cx="916125" cy="28862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dirty="0"/>
              <a:t>Encode video</a:t>
            </a:r>
          </a:p>
        </p:txBody>
      </p:sp>
    </p:spTree>
    <p:extLst>
      <p:ext uri="{BB962C8B-B14F-4D97-AF65-F5344CB8AC3E}">
        <p14:creationId xmlns:p14="http://schemas.microsoft.com/office/powerpoint/2010/main" val="369377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Overview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Differences with respect to JVET-Y0059 (our previous contribution):</a:t>
            </a:r>
          </a:p>
          <a:p>
            <a:pPr marL="285750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Stage 1 (offline finetuning) was not present.</a:t>
            </a:r>
          </a:p>
          <a:p>
            <a:pPr marL="285750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Instead of biases, we overfit multiplier parameters.</a:t>
            </a:r>
          </a:p>
          <a:p>
            <a:pPr marL="285750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Compress the weight-updates by MPEG NNR v2 (for incremental updates)</a:t>
            </a:r>
          </a:p>
          <a:p>
            <a:pPr marL="285750" indent="-285750" defTabSz="457200">
              <a:spcAft>
                <a:spcPts val="900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rPr>
              <a:t>The NNR bitstream is carried within a newly designed SEI message (“NNR post-filter SEI message”)</a:t>
            </a:r>
          </a:p>
        </p:txBody>
      </p:sp>
    </p:spTree>
    <p:extLst>
      <p:ext uri="{BB962C8B-B14F-4D97-AF65-F5344CB8AC3E}">
        <p14:creationId xmlns:p14="http://schemas.microsoft.com/office/powerpoint/2010/main" val="191909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NN architecture (derived from JVET-W0131)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030980"/>
            <a:ext cx="8308800" cy="3348000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H. Wang, J. Chen, K. Reuze, A. M. Kotra, M. </a:t>
            </a:r>
            <a:r>
              <a:rPr lang="en-CA" dirty="0" err="1"/>
              <a:t>Karczewicz</a:t>
            </a:r>
            <a:r>
              <a:rPr lang="en-CA" dirty="0"/>
              <a:t>. “EE1-related: Neural Network-based in-loop filter with constrained computational complexity”. JVET-W0131. July 2021.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Designed and pretrained as in-loop filter.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Input: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Reconstructed CTU + 8 neighbouring samples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Luma is interleaved, occupying 4 channels of the input tensor. 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dirty="0"/>
              <a:t>QP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CA" strike="sngStrike" dirty="0"/>
              <a:t>Boundary strength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56F0CD-45CF-4AEE-B3DE-C7A8BA35D8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887292"/>
              </p:ext>
            </p:extLst>
          </p:nvPr>
        </p:nvGraphicFramePr>
        <p:xfrm>
          <a:off x="2552700" y="2872554"/>
          <a:ext cx="59436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4" imgW="10877643" imgH="3213113" progId="Visio.Drawing.15">
                  <p:embed/>
                </p:oleObj>
              </mc:Choice>
              <mc:Fallback>
                <p:oleObj r:id="rId4" imgW="10877643" imgH="3213113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56F0CD-45CF-4AEE-B3DE-C7A8BA35D8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2700" y="2872554"/>
                        <a:ext cx="5943600" cy="175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962EA2A0-8082-4A0B-ADDD-688F4AF30199}"/>
              </a:ext>
            </a:extLst>
          </p:cNvPr>
          <p:cNvSpPr txBox="1">
            <a:spLocks/>
          </p:cNvSpPr>
          <p:nvPr/>
        </p:nvSpPr>
        <p:spPr>
          <a:xfrm>
            <a:off x="1538375" y="4625154"/>
            <a:ext cx="736115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CA" sz="7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Figure from H. Wang, J. Chen, K. Reuze, A. M. Kotra, M. </a:t>
            </a:r>
            <a:r>
              <a:rPr lang="en-CA" sz="700" dirty="0" err="1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Karczewicz</a:t>
            </a:r>
            <a:r>
              <a:rPr lang="en-CA" sz="7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. EE1-related: Neural Network-based in-loop filter with constrained computational complexity. 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JVET-W0131</a:t>
            </a:r>
            <a:r>
              <a:rPr lang="en-CA" sz="700" dirty="0">
                <a:solidFill>
                  <a:schemeClr val="bg1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. July 2021</a:t>
            </a:r>
            <a:endParaRPr lang="en-GB" sz="7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777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Offline finetuning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Goal: finetune loop filters to post-filter use case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/>
              <a:t>T</a:t>
            </a:r>
            <a:r>
              <a:rPr lang="en-US" dirty="0"/>
              <a:t>he four pretrained filters from JVET-W0131 are finetuned as follows: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Model0: finetuned on DIV2K and intra frames of BVI-DVC, high frame-QP range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Model1: finetuned on BVI-DVC inter-coded frames, high frame-QP range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Model2 and model3: finetuned on BVI-DVC inter-coded frames, all frame-QPs. </a:t>
            </a:r>
          </a:p>
          <a:p>
            <a:pPr lvl="2"/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Boundary strength filtering data is set to zero.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All in-loop filters are enabled.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9891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Offline finetuning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information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1AF3B0D-E303-478A-8310-9C0E5CBC4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562" y="669924"/>
            <a:ext cx="4869869" cy="429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37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Overfitting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model, out of four available base models, is selected to be overfitted</a:t>
            </a:r>
          </a:p>
          <a:p>
            <a:pPr marL="516150" lvl="1" indent="-285750">
              <a:buFont typeface="Arial" panose="020B0604020202020204" pitchFamily="34" charset="0"/>
              <a:buChar char="•"/>
            </a:pPr>
            <a:r>
              <a:rPr lang="en-US" dirty="0"/>
              <a:t>Based on PSNR gain on first RA segment.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New multiplier parameters 𝑚 – multiply the output of convolution + bias:</a:t>
            </a:r>
          </a:p>
          <a:p>
            <a:pPr lvl="1"/>
            <a:r>
              <a:rPr lang="en-US" dirty="0"/>
              <a:t>					𝜎((𝑊∗𝑥+𝑏)∙𝑚)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multipliers 𝑚 are initialized to 1.0 and then overfitted online on each sequence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weight-update is obtained for each sequence</a:t>
            </a:r>
          </a:p>
        </p:txBody>
      </p:sp>
    </p:spTree>
    <p:extLst>
      <p:ext uri="{BB962C8B-B14F-4D97-AF65-F5344CB8AC3E}">
        <p14:creationId xmlns:p14="http://schemas.microsoft.com/office/powerpoint/2010/main" val="385156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1BA0E2-71D5-43BF-B7AA-E655D0F4B50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AHG11: Content-adaptive neural network post-filter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DF9427-4B7A-4B38-9129-8A30E6783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Overfitting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C8D461-4B67-4D80-9A87-3BE71A4AE6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DBE4EA1-DB57-491C-BFF0-6697B7B603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details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F312E9-1754-4568-B03F-5F70E31A6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260" y="626689"/>
            <a:ext cx="4699972" cy="419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400847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C81CF3D1-86CF-4C42-9E58-F5695A541456}"/>
    </a:ext>
  </a:extLst>
</a:theme>
</file>

<file path=ppt/theme/theme2.xml><?xml version="1.0" encoding="utf-8"?>
<a:theme xmlns:a="http://schemas.openxmlformats.org/drawingml/2006/main" name="2. Whit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8AB3F7C6-CCC7-4554-8169-A96CEEEECF9B}"/>
    </a:ext>
  </a:extLst>
</a:theme>
</file>

<file path=ppt/theme/theme3.xml><?xml version="1.0" encoding="utf-8"?>
<a:theme xmlns:a="http://schemas.openxmlformats.org/drawingml/2006/main" name="3. Blue titl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DC0E370D-5D33-4F09-A646-B771B804F980}"/>
    </a:ext>
  </a:extLst>
</a:theme>
</file>

<file path=ppt/theme/theme4.xml><?xml version="1.0" encoding="utf-8"?>
<a:theme xmlns:a="http://schemas.openxmlformats.org/drawingml/2006/main" name="4. 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AB9CB456-5CD4-42F7-B8DF-ADA0D798D7C9}"/>
    </a:ext>
  </a:extLst>
</a:theme>
</file>

<file path=ppt/theme/theme5.xml><?xml version="1.0" encoding="utf-8"?>
<a:theme xmlns:a="http://schemas.openxmlformats.org/drawingml/2006/main" name="5. 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350980DE-4BF9-4B6D-BB64-1BA1B9681CB4}"/>
    </a:ext>
  </a:extLst>
</a:theme>
</file>

<file path=ppt/theme/theme6.xml><?xml version="1.0" encoding="utf-8"?>
<a:theme xmlns:a="http://schemas.openxmlformats.org/drawingml/2006/main" name="6. Gray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55C6AB18-6F85-4B17-97CE-5E78352265CD}"/>
    </a:ext>
  </a:extLst>
</a:theme>
</file>

<file path=ppt/theme/theme7.xml><?xml version="1.0" encoding="utf-8"?>
<a:theme xmlns:a="http://schemas.openxmlformats.org/drawingml/2006/main" name="7. Image 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t"/>
      <a:lstStyle>
        <a:defPPr algn="l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B2BF92F9-66BE-4544-810F-0732F45DC6C2}"/>
    </a:ext>
  </a:extLst>
</a:theme>
</file>

<file path=ppt/theme/theme8.xml><?xml version="1.0" encoding="utf-8"?>
<a:theme xmlns:a="http://schemas.openxmlformats.org/drawingml/2006/main" name="8. Blu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2 v1.3" id="{5912F155-BF6A-437F-81EE-2A1E79CABCE5}" vid="{ECB25AD4-BDBA-4F93-9749-75F9771C68A5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JVET-Z0082-v1</Template>
  <TotalTime>349</TotalTime>
  <Words>1649</Words>
  <Application>Microsoft Office PowerPoint</Application>
  <PresentationFormat>On-screen Show (16:9)</PresentationFormat>
  <Paragraphs>460</Paragraphs>
  <Slides>18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Arial</vt:lpstr>
      <vt:lpstr>Calibri</vt:lpstr>
      <vt:lpstr>Cambria Math</vt:lpstr>
      <vt:lpstr>Nokia Pure Headline Ultra Light</vt:lpstr>
      <vt:lpstr>Nokia Pure Text</vt:lpstr>
      <vt:lpstr>Nokia Pure Text Light</vt:lpstr>
      <vt:lpstr>Times New Roman</vt:lpstr>
      <vt:lpstr>1. White master</vt:lpstr>
      <vt:lpstr>2. White title master</vt:lpstr>
      <vt:lpstr>3. Blue title master</vt:lpstr>
      <vt:lpstr>4. Blue end slide</vt:lpstr>
      <vt:lpstr>5. White end slide</vt:lpstr>
      <vt:lpstr>6. Gray master</vt:lpstr>
      <vt:lpstr>7. Image </vt:lpstr>
      <vt:lpstr>8. Blue master</vt:lpstr>
      <vt:lpstr>Visio.Drawing.15</vt:lpstr>
      <vt:lpstr>AHG11: Content-adaptive neural network post-filter (Z0082)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Cricri, Francesco (Nokia - FI/Tampere)</dc:creator>
  <cp:lastModifiedBy>Cricri, Francesco (Nokia - FI/Tampere)</cp:lastModifiedBy>
  <cp:revision>7</cp:revision>
  <dcterms:created xsi:type="dcterms:W3CDTF">2022-04-20T11:47:42Z</dcterms:created>
  <dcterms:modified xsi:type="dcterms:W3CDTF">2022-04-21T06:43:55Z</dcterms:modified>
</cp:coreProperties>
</file>