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8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7" d="100"/>
          <a:sy n="107" d="100"/>
        </p:scale>
        <p:origin x="144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003D0E9-7151-4251-BE38-B875AE573F05}"/>
    <pc:docChg chg="custSel modSld">
      <pc:chgData name="Philippe Bordes" userId="b457e2e2-a1f9-466e-b260-17ef36ea9048" providerId="ADAL" clId="{7003D0E9-7151-4251-BE38-B875AE573F05}" dt="2022-04-25T04:51:58.977" v="3" actId="14100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4/25/2022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4/25/2022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JVET-Z0067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4600" dirty="0"/>
              <a:t>Non-EE2: RPR bug fixes and new results of RPR with luma-only re-scaling</a:t>
            </a:r>
            <a:endParaRPr lang="en-CA" dirty="0"/>
          </a:p>
          <a:p>
            <a:pPr algn="ctr"/>
            <a:r>
              <a:rPr lang="en-CA" sz="2600" dirty="0" err="1"/>
              <a:t>P.Bordes</a:t>
            </a:r>
            <a:r>
              <a:rPr lang="en-CA" sz="2600" dirty="0"/>
              <a:t>, F. Galpin, </a:t>
            </a:r>
            <a:r>
              <a:rPr lang="en-CA" sz="2600" dirty="0" err="1"/>
              <a:t>H.Guermoud</a:t>
            </a:r>
            <a:r>
              <a:rPr lang="en-CA" sz="2600" dirty="0"/>
              <a:t>, </a:t>
            </a:r>
            <a:r>
              <a:rPr lang="en-CA" sz="2600" dirty="0" err="1"/>
              <a:t>E.Francois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10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2680447"/>
            <a:ext cx="11231880" cy="3580653"/>
          </a:xfrm>
        </p:spPr>
        <p:txBody>
          <a:bodyPr>
            <a:normAutofit/>
          </a:bodyPr>
          <a:lstStyle/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3200" b="1" dirty="0"/>
              <a:t>Adopt RPR bug fixes (MR105)</a:t>
            </a:r>
            <a:endParaRPr lang="fr-FR" sz="3200" dirty="0"/>
          </a:p>
          <a:p>
            <a:pPr marL="457200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3200" b="1" dirty="0" err="1"/>
              <a:t>Investigate</a:t>
            </a:r>
            <a:r>
              <a:rPr lang="fr-FR" sz="3200" b="1" dirty="0"/>
              <a:t> luma-only RPR in next round of EE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683616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RPR bug fixes (ECM-4.0)</a:t>
            </a:r>
            <a:r>
              <a:rPr lang="en-US" sz="4400" b="0" dirty="0"/>
              <a:t> 		</a:t>
            </a:r>
            <a:r>
              <a:rPr lang="en-US" sz="3200" b="0" dirty="0"/>
              <a:t>(MR105)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JVET_Y0065_GPM_INTRA</a:t>
            </a:r>
            <a:r>
              <a:rPr lang="en-US" sz="2400" dirty="0"/>
              <a:t>: modification of </a:t>
            </a:r>
            <a:r>
              <a:rPr lang="en-US" sz="2400" i="1" dirty="0" err="1"/>
              <a:t>spanGeoMotionInfo</a:t>
            </a:r>
            <a:r>
              <a:rPr lang="en-US" sz="2400" i="1" dirty="0"/>
              <a:t>()</a:t>
            </a:r>
            <a:r>
              <a:rPr lang="en-US" sz="2400" dirty="0"/>
              <a:t> for re-scaled pictures: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In case of GPM-intra/inter, at the intra mode propagation stage for inter sub-partitions, the location of the intra mode stored into the IPM reference buffer is re-scaled using the scaling ratio of the current picture, as done for other inter modes (see </a:t>
            </a:r>
            <a:r>
              <a:rPr lang="en-CA" sz="2000" i="1" dirty="0" err="1"/>
              <a:t>spanIpmInfoInter</a:t>
            </a:r>
            <a:r>
              <a:rPr lang="en-CA" sz="2000" i="1" dirty="0"/>
              <a:t>() </a:t>
            </a:r>
            <a:r>
              <a:rPr lang="en-CA" sz="2000" dirty="0"/>
              <a:t>function).</a:t>
            </a:r>
          </a:p>
          <a:p>
            <a:pPr marL="457200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b="1" dirty="0"/>
              <a:t>JVET_Y0067_ENHANCED_MMVD_MVD_SIGN_PRED</a:t>
            </a:r>
            <a:r>
              <a:rPr lang="en-CA" sz="2400" dirty="0"/>
              <a:t>: modification of </a:t>
            </a:r>
            <a:r>
              <a:rPr lang="en-CA" sz="2400" i="1" dirty="0" err="1"/>
              <a:t>sortInterMergeMMVDCandidates</a:t>
            </a:r>
            <a:r>
              <a:rPr lang="en-CA" sz="2400" i="1" dirty="0"/>
              <a:t>() </a:t>
            </a:r>
            <a:r>
              <a:rPr lang="en-CA" sz="2400" dirty="0"/>
              <a:t>and </a:t>
            </a:r>
            <a:r>
              <a:rPr lang="en-CA" sz="2400" i="1" dirty="0" err="1"/>
              <a:t>sortAffineMergeCandidates</a:t>
            </a:r>
            <a:r>
              <a:rPr lang="en-CA" sz="2400" i="1" dirty="0"/>
              <a:t>() </a:t>
            </a:r>
            <a:r>
              <a:rPr lang="en-US" sz="2400" dirty="0"/>
              <a:t>for re-scaled pictures:</a:t>
            </a:r>
            <a:endParaRPr lang="fr-FR" sz="2400" dirty="0"/>
          </a:p>
          <a:p>
            <a:pPr marL="457200" lvl="1" indent="0">
              <a:buNone/>
            </a:pPr>
            <a:r>
              <a:rPr lang="en-CA" sz="1800" dirty="0"/>
              <a:t>The estimation of the candidate costs for Inter Merge MMVD, Affine Merge and MVD/SMVD sign is by-passed (use default max cost) if the current picture is re-scaled.  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9544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Proposal: luma-only RPR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 lnSpcReduction="10000"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RPR may have BD-rate gains in luma but loss in chroma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performs an additional down-scaling filtering on samples that were already filtered from the original canonical 4:4:4 content to create the 4:2:0 format</a:t>
            </a:r>
            <a:r>
              <a:rPr lang="en-CA" sz="2000" dirty="0"/>
              <a:t>.</a:t>
            </a:r>
            <a:endParaRPr lang="en-US" sz="20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Proposal: Luma-only RPR</a:t>
            </a:r>
            <a:endParaRPr lang="fr-FR" sz="24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increase the flexibility of RPR by allowing </a:t>
            </a:r>
            <a:r>
              <a:rPr lang="en-US" sz="2000" u="sng" dirty="0"/>
              <a:t>down-scaling luma only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codec may switch dynamically resolution and/or </a:t>
            </a:r>
            <a:r>
              <a:rPr lang="en-US" sz="2000" u="sng" dirty="0"/>
              <a:t>chroma format</a:t>
            </a:r>
            <a:r>
              <a:rPr lang="en-US" sz="2000" dirty="0"/>
              <a:t> which is </a:t>
            </a:r>
            <a:r>
              <a:rPr lang="en-US" sz="2000" u="sng" dirty="0"/>
              <a:t>signaled in PPS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still benefit from the CC tools (intra prediction, CC-SAO, CC-ALF)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luma-only feature is limited to down-scaling by 2 both horizontally and vertically, so that the chroma format of the reconstructed pictures may be 4:2:0 (no-RPR or regular RPR) or 4:4:4 (luma-only RPR)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2400" b="1" dirty="0" err="1"/>
              <a:t>Previous</a:t>
            </a:r>
            <a:r>
              <a:rPr lang="fr-FR" sz="2400" b="1" dirty="0"/>
              <a:t> meeting: super-</a:t>
            </a:r>
            <a:r>
              <a:rPr lang="fr-FR" sz="2400" b="1" dirty="0" err="1"/>
              <a:t>resolution</a:t>
            </a:r>
            <a:r>
              <a:rPr lang="fr-FR" sz="2400" b="1" dirty="0"/>
              <a:t> </a:t>
            </a:r>
            <a:r>
              <a:rPr lang="fr-FR" sz="2400" b="1" dirty="0" err="1"/>
              <a:t>only</a:t>
            </a:r>
            <a:r>
              <a:rPr lang="fr-FR" sz="2400" b="1" dirty="0"/>
              <a:t> [Y0095]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Y0095 didn’t test dynamic RPR</a:t>
            </a:r>
            <a:r>
              <a:rPr lang="en-CA" sz="2000" dirty="0"/>
              <a:t>.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Test: dynamic re-scaling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5708" y="1604683"/>
            <a:ext cx="11675147" cy="4993342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RPR common test conditions for VVC [JVET-Q2015]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LDB scenarios with 0.5 sec. 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	resolution switching interval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2x</a:t>
            </a:r>
            <a:r>
              <a:rPr lang="en-CA" sz="2000" dirty="0"/>
              <a:t>.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0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1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Tests - Luma-only RPR</a:t>
            </a:r>
            <a:endParaRPr lang="fr-FR" sz="2400" dirty="0"/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luma-only RPR without any constraint on CU size</a:t>
            </a:r>
            <a:endParaRPr lang="en-US" sz="2000" u="sng" dirty="0"/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luma-only RPR with number of color samples of CU constrained to be less or equal to the maximum number of color samples of one CU in 4:2:0 format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QP chroma offset is used to balance the quality between luma and chroma components to align with regular RPR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58F0CD-178F-404B-90E9-AD59710CD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964" y="2091752"/>
            <a:ext cx="7309891" cy="21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6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Results: luma-only RPR		</a:t>
            </a:r>
            <a:r>
              <a:rPr lang="en-US" sz="3200" b="0" dirty="0"/>
              <a:t>(PSNR2)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827CA7-4E63-457F-85A0-6D87762B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980" y="1556544"/>
            <a:ext cx="8837800" cy="21452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2BEA9D-8263-459C-B4A4-996273B50933}"/>
              </a:ext>
            </a:extLst>
          </p:cNvPr>
          <p:cNvSpPr txBox="1"/>
          <p:nvPr/>
        </p:nvSpPr>
        <p:spPr>
          <a:xfrm>
            <a:off x="3594847" y="6183147"/>
            <a:ext cx="4751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/>
              <a:t>Thank you Qualcomm for cross-checking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79CE83-320B-4C22-9AE0-2684F2AD8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50" y="3893468"/>
            <a:ext cx="8844130" cy="214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28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2F3456-FE5D-4F14-927F-79A5B6836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2" y="2624828"/>
            <a:ext cx="10277475" cy="2886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58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D_RaceHorses (qp=32)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</p:spTree>
    <p:extLst>
      <p:ext uri="{BB962C8B-B14F-4D97-AF65-F5344CB8AC3E}">
        <p14:creationId xmlns:p14="http://schemas.microsoft.com/office/powerpoint/2010/main" val="335801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299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BQTerrace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F03943-A4D1-4837-B042-929C01139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655239"/>
            <a:ext cx="10258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86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189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C_PartyScene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269D9E-38E0-4798-B6E1-DFAF6205A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645712"/>
            <a:ext cx="10229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54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9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38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F_SlideEditing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2FC3A7-D1FD-47DC-B5FA-2D1A9D42B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636745"/>
            <a:ext cx="10229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1597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3542</TotalTime>
  <Words>488</Words>
  <Application>Microsoft Office PowerPoint</Application>
  <PresentationFormat>Widescreen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InterDigital 2022 PPT Template</vt:lpstr>
      <vt:lpstr>JVET-Z0067</vt:lpstr>
      <vt:lpstr>RPR bug fixes (ECM-4.0)   (MR105)</vt:lpstr>
      <vt:lpstr>Proposal: luma-only RPR</vt:lpstr>
      <vt:lpstr>Test: dynamic re-scaling</vt:lpstr>
      <vt:lpstr>Results: luma-only RPR  (PSNR2)</vt:lpstr>
      <vt:lpstr>Examples</vt:lpstr>
      <vt:lpstr>Examples</vt:lpstr>
      <vt:lpstr>Examples</vt:lpstr>
      <vt:lpstr>Examples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8</cp:revision>
  <dcterms:created xsi:type="dcterms:W3CDTF">2022-01-11T10:24:13Z</dcterms:created>
  <dcterms:modified xsi:type="dcterms:W3CDTF">2022-04-25T04:51:59Z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