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9"/>
  </p:notesMasterIdLst>
  <p:sldIdLst>
    <p:sldId id="278" r:id="rId6"/>
    <p:sldId id="281" r:id="rId7"/>
    <p:sldId id="284" r:id="rId8"/>
    <p:sldId id="285" r:id="rId9"/>
    <p:sldId id="292" r:id="rId10"/>
    <p:sldId id="280" r:id="rId11"/>
    <p:sldId id="286" r:id="rId12"/>
    <p:sldId id="287" r:id="rId13"/>
    <p:sldId id="288" r:id="rId14"/>
    <p:sldId id="290" r:id="rId15"/>
    <p:sldId id="289" r:id="rId16"/>
    <p:sldId id="291" r:id="rId17"/>
    <p:sldId id="27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1906A4-F257-4E38-B599-9494ADBAFA03}" v="148" dt="2022-01-17T17:41:19.7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43" autoAdjust="0"/>
    <p:restoredTop sz="96327" autoAdjust="0"/>
  </p:normalViewPr>
  <p:slideViewPr>
    <p:cSldViewPr snapToGrid="0" snapToObjects="1">
      <p:cViewPr varScale="1">
        <p:scale>
          <a:sx n="112" d="100"/>
          <a:sy n="112" d="100"/>
        </p:scale>
        <p:origin x="846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urabh Puri" userId="b967bc3c-ecb9-4b15-bfb4-e31a45f0eac8" providerId="ADAL" clId="{371906A4-F257-4E38-B599-9494ADBAFA03}"/>
    <pc:docChg chg="undo custSel addSld delSld modSld sldOrd modMainMaster">
      <pc:chgData name="Saurabh Puri" userId="b967bc3c-ecb9-4b15-bfb4-e31a45f0eac8" providerId="ADAL" clId="{371906A4-F257-4E38-B599-9494ADBAFA03}" dt="2022-01-17T17:41:55.627" v="3021" actId="1076"/>
      <pc:docMkLst>
        <pc:docMk/>
      </pc:docMkLst>
      <pc:sldChg chg="del">
        <pc:chgData name="Saurabh Puri" userId="b967bc3c-ecb9-4b15-bfb4-e31a45f0eac8" providerId="ADAL" clId="{371906A4-F257-4E38-B599-9494ADBAFA03}" dt="2022-01-12T00:52:49.322" v="1763" actId="47"/>
        <pc:sldMkLst>
          <pc:docMk/>
          <pc:sldMk cId="4112203538" sldId="259"/>
        </pc:sldMkLst>
      </pc:sldChg>
      <pc:sldChg chg="del">
        <pc:chgData name="Saurabh Puri" userId="b967bc3c-ecb9-4b15-bfb4-e31a45f0eac8" providerId="ADAL" clId="{371906A4-F257-4E38-B599-9494ADBAFA03}" dt="2022-01-12T00:52:49.322" v="1763" actId="47"/>
        <pc:sldMkLst>
          <pc:docMk/>
          <pc:sldMk cId="1293740447" sldId="260"/>
        </pc:sldMkLst>
      </pc:sldChg>
      <pc:sldChg chg="del">
        <pc:chgData name="Saurabh Puri" userId="b967bc3c-ecb9-4b15-bfb4-e31a45f0eac8" providerId="ADAL" clId="{371906A4-F257-4E38-B599-9494ADBAFA03}" dt="2022-01-12T00:52:49.322" v="1763" actId="47"/>
        <pc:sldMkLst>
          <pc:docMk/>
          <pc:sldMk cId="82557147" sldId="262"/>
        </pc:sldMkLst>
      </pc:sldChg>
      <pc:sldChg chg="del">
        <pc:chgData name="Saurabh Puri" userId="b967bc3c-ecb9-4b15-bfb4-e31a45f0eac8" providerId="ADAL" clId="{371906A4-F257-4E38-B599-9494ADBAFA03}" dt="2022-01-12T00:52:49.322" v="1763" actId="47"/>
        <pc:sldMkLst>
          <pc:docMk/>
          <pc:sldMk cId="3580748871" sldId="263"/>
        </pc:sldMkLst>
      </pc:sldChg>
      <pc:sldChg chg="del">
        <pc:chgData name="Saurabh Puri" userId="b967bc3c-ecb9-4b15-bfb4-e31a45f0eac8" providerId="ADAL" clId="{371906A4-F257-4E38-B599-9494ADBAFA03}" dt="2022-01-12T00:52:49.322" v="1763" actId="47"/>
        <pc:sldMkLst>
          <pc:docMk/>
          <pc:sldMk cId="3577259839" sldId="267"/>
        </pc:sldMkLst>
      </pc:sldChg>
      <pc:sldChg chg="del">
        <pc:chgData name="Saurabh Puri" userId="b967bc3c-ecb9-4b15-bfb4-e31a45f0eac8" providerId="ADAL" clId="{371906A4-F257-4E38-B599-9494ADBAFA03}" dt="2022-01-12T00:52:49.322" v="1763" actId="47"/>
        <pc:sldMkLst>
          <pc:docMk/>
          <pc:sldMk cId="3876859070" sldId="271"/>
        </pc:sldMkLst>
      </pc:sldChg>
      <pc:sldChg chg="del">
        <pc:chgData name="Saurabh Puri" userId="b967bc3c-ecb9-4b15-bfb4-e31a45f0eac8" providerId="ADAL" clId="{371906A4-F257-4E38-B599-9494ADBAFA03}" dt="2022-01-12T00:52:49.322" v="1763" actId="47"/>
        <pc:sldMkLst>
          <pc:docMk/>
          <pc:sldMk cId="1442409881" sldId="276"/>
        </pc:sldMkLst>
      </pc:sldChg>
      <pc:sldChg chg="del">
        <pc:chgData name="Saurabh Puri" userId="b967bc3c-ecb9-4b15-bfb4-e31a45f0eac8" providerId="ADAL" clId="{371906A4-F257-4E38-B599-9494ADBAFA03}" dt="2022-01-12T00:52:49.322" v="1763" actId="47"/>
        <pc:sldMkLst>
          <pc:docMk/>
          <pc:sldMk cId="1689211635" sldId="277"/>
        </pc:sldMkLst>
      </pc:sldChg>
      <pc:sldChg chg="addSp delSp modSp mod">
        <pc:chgData name="Saurabh Puri" userId="b967bc3c-ecb9-4b15-bfb4-e31a45f0eac8" providerId="ADAL" clId="{371906A4-F257-4E38-B599-9494ADBAFA03}" dt="2022-01-12T00:18:20.721" v="129" actId="20577"/>
        <pc:sldMkLst>
          <pc:docMk/>
          <pc:sldMk cId="3428629291" sldId="278"/>
        </pc:sldMkLst>
        <pc:spChg chg="mod">
          <ac:chgData name="Saurabh Puri" userId="b967bc3c-ecb9-4b15-bfb4-e31a45f0eac8" providerId="ADAL" clId="{371906A4-F257-4E38-B599-9494ADBAFA03}" dt="2022-01-12T00:17:20.061" v="15" actId="20577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Saurabh Puri" userId="b967bc3c-ecb9-4b15-bfb4-e31a45f0eac8" providerId="ADAL" clId="{371906A4-F257-4E38-B599-9494ADBAFA03}" dt="2022-01-12T00:18:20.721" v="129" actId="20577"/>
          <ac:spMkLst>
            <pc:docMk/>
            <pc:sldMk cId="3428629291" sldId="278"/>
            <ac:spMk id="3" creationId="{D11EAE91-151E-2648-A4A6-930EE9C2417D}"/>
          </ac:spMkLst>
        </pc:spChg>
        <pc:graphicFrameChg chg="add del mod">
          <ac:chgData name="Saurabh Puri" userId="b967bc3c-ecb9-4b15-bfb4-e31a45f0eac8" providerId="ADAL" clId="{371906A4-F257-4E38-B599-9494ADBAFA03}" dt="2022-01-12T00:17:50.544" v="17"/>
          <ac:graphicFrameMkLst>
            <pc:docMk/>
            <pc:sldMk cId="3428629291" sldId="278"/>
            <ac:graphicFrameMk id="4" creationId="{6A33AD39-6ED2-489B-9656-04FED7FC89BB}"/>
          </ac:graphicFrameMkLst>
        </pc:graphicFrameChg>
      </pc:sldChg>
      <pc:sldChg chg="delSp modSp mod ord">
        <pc:chgData name="Saurabh Puri" userId="b967bc3c-ecb9-4b15-bfb4-e31a45f0eac8" providerId="ADAL" clId="{371906A4-F257-4E38-B599-9494ADBAFA03}" dt="2022-01-14T01:13:59.867" v="2980" actId="478"/>
        <pc:sldMkLst>
          <pc:docMk/>
          <pc:sldMk cId="2307021572" sldId="280"/>
        </pc:sldMkLst>
        <pc:spChg chg="del">
          <ac:chgData name="Saurabh Puri" userId="b967bc3c-ecb9-4b15-bfb4-e31a45f0eac8" providerId="ADAL" clId="{371906A4-F257-4E38-B599-9494ADBAFA03}" dt="2022-01-14T01:13:59.867" v="2980" actId="478"/>
          <ac:spMkLst>
            <pc:docMk/>
            <pc:sldMk cId="2307021572" sldId="280"/>
            <ac:spMk id="3" creationId="{5334C00C-107F-8B4B-9BE1-BD130214186F}"/>
          </ac:spMkLst>
        </pc:spChg>
        <pc:spChg chg="mod">
          <ac:chgData name="Saurabh Puri" userId="b967bc3c-ecb9-4b15-bfb4-e31a45f0eac8" providerId="ADAL" clId="{371906A4-F257-4E38-B599-9494ADBAFA03}" dt="2022-01-12T00:28:59.883" v="1107" actId="20577"/>
          <ac:spMkLst>
            <pc:docMk/>
            <pc:sldMk cId="2307021572" sldId="280"/>
            <ac:spMk id="5" creationId="{415C784C-F355-4542-AB27-6B01151BF3F3}"/>
          </ac:spMkLst>
        </pc:spChg>
        <pc:spChg chg="del">
          <ac:chgData name="Saurabh Puri" userId="b967bc3c-ecb9-4b15-bfb4-e31a45f0eac8" providerId="ADAL" clId="{371906A4-F257-4E38-B599-9494ADBAFA03}" dt="2022-01-12T00:29:01.673" v="1108" actId="478"/>
          <ac:spMkLst>
            <pc:docMk/>
            <pc:sldMk cId="2307021572" sldId="280"/>
            <ac:spMk id="6" creationId="{79F8870D-1CDC-EE44-817E-7F385FF0C832}"/>
          </ac:spMkLst>
        </pc:spChg>
      </pc:sldChg>
      <pc:sldChg chg="addSp delSp modSp mod">
        <pc:chgData name="Saurabh Puri" userId="b967bc3c-ecb9-4b15-bfb4-e31a45f0eac8" providerId="ADAL" clId="{371906A4-F257-4E38-B599-9494ADBAFA03}" dt="2022-01-14T01:13:47.154" v="2977" actId="478"/>
        <pc:sldMkLst>
          <pc:docMk/>
          <pc:sldMk cId="2928223200" sldId="281"/>
        </pc:sldMkLst>
        <pc:spChg chg="mod">
          <ac:chgData name="Saurabh Puri" userId="b967bc3c-ecb9-4b15-bfb4-e31a45f0eac8" providerId="ADAL" clId="{371906A4-F257-4E38-B599-9494ADBAFA03}" dt="2022-01-12T00:18:55.891" v="136" actId="20577"/>
          <ac:spMkLst>
            <pc:docMk/>
            <pc:sldMk cId="2928223200" sldId="281"/>
            <ac:spMk id="2" creationId="{C326FC6F-7122-EE4F-A6D0-C874EBDFD5EC}"/>
          </ac:spMkLst>
        </pc:spChg>
        <pc:spChg chg="del">
          <ac:chgData name="Saurabh Puri" userId="b967bc3c-ecb9-4b15-bfb4-e31a45f0eac8" providerId="ADAL" clId="{371906A4-F257-4E38-B599-9494ADBAFA03}" dt="2022-01-14T01:13:47.154" v="2977" actId="478"/>
          <ac:spMkLst>
            <pc:docMk/>
            <pc:sldMk cId="2928223200" sldId="281"/>
            <ac:spMk id="4" creationId="{88664B07-CAF9-7D4D-AEC1-F55E9C37F19D}"/>
          </ac:spMkLst>
        </pc:spChg>
        <pc:spChg chg="mod">
          <ac:chgData name="Saurabh Puri" userId="b967bc3c-ecb9-4b15-bfb4-e31a45f0eac8" providerId="ADAL" clId="{371906A4-F257-4E38-B599-9494ADBAFA03}" dt="2022-01-12T00:18:58.940" v="137" actId="20577"/>
          <ac:spMkLst>
            <pc:docMk/>
            <pc:sldMk cId="2928223200" sldId="281"/>
            <ac:spMk id="6" creationId="{BB0D769C-A895-1B4D-99D3-0BCFCF804D74}"/>
          </ac:spMkLst>
        </pc:spChg>
        <pc:spChg chg="add mod">
          <ac:chgData name="Saurabh Puri" userId="b967bc3c-ecb9-4b15-bfb4-e31a45f0eac8" providerId="ADAL" clId="{371906A4-F257-4E38-B599-9494ADBAFA03}" dt="2022-01-12T00:23:28.324" v="867" actId="6549"/>
          <ac:spMkLst>
            <pc:docMk/>
            <pc:sldMk cId="2928223200" sldId="281"/>
            <ac:spMk id="7" creationId="{BCB18CEB-6F26-47E3-942B-EA8C14222696}"/>
          </ac:spMkLst>
        </pc:spChg>
      </pc:sldChg>
      <pc:sldChg chg="del">
        <pc:chgData name="Saurabh Puri" userId="b967bc3c-ecb9-4b15-bfb4-e31a45f0eac8" providerId="ADAL" clId="{371906A4-F257-4E38-B599-9494ADBAFA03}" dt="2022-01-12T00:52:49.322" v="1763" actId="47"/>
        <pc:sldMkLst>
          <pc:docMk/>
          <pc:sldMk cId="3960436135" sldId="282"/>
        </pc:sldMkLst>
      </pc:sldChg>
      <pc:sldChg chg="del">
        <pc:chgData name="Saurabh Puri" userId="b967bc3c-ecb9-4b15-bfb4-e31a45f0eac8" providerId="ADAL" clId="{371906A4-F257-4E38-B599-9494ADBAFA03}" dt="2022-01-12T00:52:49.322" v="1763" actId="47"/>
        <pc:sldMkLst>
          <pc:docMk/>
          <pc:sldMk cId="1025920562" sldId="283"/>
        </pc:sldMkLst>
      </pc:sldChg>
      <pc:sldChg chg="addSp delSp modSp add mod">
        <pc:chgData name="Saurabh Puri" userId="b967bc3c-ecb9-4b15-bfb4-e31a45f0eac8" providerId="ADAL" clId="{371906A4-F257-4E38-B599-9494ADBAFA03}" dt="2022-01-14T01:13:51.330" v="2978" actId="478"/>
        <pc:sldMkLst>
          <pc:docMk/>
          <pc:sldMk cId="1953624077" sldId="284"/>
        </pc:sldMkLst>
        <pc:spChg chg="del">
          <ac:chgData name="Saurabh Puri" userId="b967bc3c-ecb9-4b15-bfb4-e31a45f0eac8" providerId="ADAL" clId="{371906A4-F257-4E38-B599-9494ADBAFA03}" dt="2022-01-14T01:13:51.330" v="2978" actId="478"/>
          <ac:spMkLst>
            <pc:docMk/>
            <pc:sldMk cId="1953624077" sldId="284"/>
            <ac:spMk id="4" creationId="{88664B07-CAF9-7D4D-AEC1-F55E9C37F19D}"/>
          </ac:spMkLst>
        </pc:spChg>
        <pc:spChg chg="del">
          <ac:chgData name="Saurabh Puri" userId="b967bc3c-ecb9-4b15-bfb4-e31a45f0eac8" providerId="ADAL" clId="{371906A4-F257-4E38-B599-9494ADBAFA03}" dt="2022-01-12T00:24:41.302" v="869" actId="478"/>
          <ac:spMkLst>
            <pc:docMk/>
            <pc:sldMk cId="1953624077" sldId="284"/>
            <ac:spMk id="7" creationId="{BCB18CEB-6F26-47E3-942B-EA8C14222696}"/>
          </ac:spMkLst>
        </pc:spChg>
        <pc:spChg chg="add del mod">
          <ac:chgData name="Saurabh Puri" userId="b967bc3c-ecb9-4b15-bfb4-e31a45f0eac8" providerId="ADAL" clId="{371906A4-F257-4E38-B599-9494ADBAFA03}" dt="2022-01-12T00:24:44.416" v="870" actId="478"/>
          <ac:spMkLst>
            <pc:docMk/>
            <pc:sldMk cId="1953624077" sldId="284"/>
            <ac:spMk id="9" creationId="{6D7A89BC-DAA5-44FE-93BB-D1FAC5685ADB}"/>
          </ac:spMkLst>
        </pc:spChg>
        <pc:spChg chg="add del">
          <ac:chgData name="Saurabh Puri" userId="b967bc3c-ecb9-4b15-bfb4-e31a45f0eac8" providerId="ADAL" clId="{371906A4-F257-4E38-B599-9494ADBAFA03}" dt="2022-01-12T00:24:50.016" v="872"/>
          <ac:spMkLst>
            <pc:docMk/>
            <pc:sldMk cId="1953624077" sldId="284"/>
            <ac:spMk id="10" creationId="{9BB68F74-0E18-4836-9CFD-B1B965B5A4CB}"/>
          </ac:spMkLst>
        </pc:spChg>
        <pc:spChg chg="add del">
          <ac:chgData name="Saurabh Puri" userId="b967bc3c-ecb9-4b15-bfb4-e31a45f0eac8" providerId="ADAL" clId="{371906A4-F257-4E38-B599-9494ADBAFA03}" dt="2022-01-12T00:24:50.016" v="872"/>
          <ac:spMkLst>
            <pc:docMk/>
            <pc:sldMk cId="1953624077" sldId="284"/>
            <ac:spMk id="11" creationId="{6803AD4B-086F-4247-B231-13A8EAF049CF}"/>
          </ac:spMkLst>
        </pc:spChg>
        <pc:spChg chg="add del">
          <ac:chgData name="Saurabh Puri" userId="b967bc3c-ecb9-4b15-bfb4-e31a45f0eac8" providerId="ADAL" clId="{371906A4-F257-4E38-B599-9494ADBAFA03}" dt="2022-01-12T00:24:50.016" v="872"/>
          <ac:spMkLst>
            <pc:docMk/>
            <pc:sldMk cId="1953624077" sldId="284"/>
            <ac:spMk id="12" creationId="{4E6A7D79-7760-4BE8-95C3-74B6F62C0A61}"/>
          </ac:spMkLst>
        </pc:spChg>
        <pc:spChg chg="add del">
          <ac:chgData name="Saurabh Puri" userId="b967bc3c-ecb9-4b15-bfb4-e31a45f0eac8" providerId="ADAL" clId="{371906A4-F257-4E38-B599-9494ADBAFA03}" dt="2022-01-12T00:24:50.016" v="872"/>
          <ac:spMkLst>
            <pc:docMk/>
            <pc:sldMk cId="1953624077" sldId="284"/>
            <ac:spMk id="13" creationId="{51AFDA8B-CCA2-4942-9B48-96F1F38423B8}"/>
          </ac:spMkLst>
        </pc:spChg>
        <pc:spChg chg="add del">
          <ac:chgData name="Saurabh Puri" userId="b967bc3c-ecb9-4b15-bfb4-e31a45f0eac8" providerId="ADAL" clId="{371906A4-F257-4E38-B599-9494ADBAFA03}" dt="2022-01-12T00:24:50.016" v="872"/>
          <ac:spMkLst>
            <pc:docMk/>
            <pc:sldMk cId="1953624077" sldId="284"/>
            <ac:spMk id="14" creationId="{46762335-9EEC-4DD6-A71C-71DF7F81F36F}"/>
          </ac:spMkLst>
        </pc:spChg>
        <pc:spChg chg="add mod">
          <ac:chgData name="Saurabh Puri" userId="b967bc3c-ecb9-4b15-bfb4-e31a45f0eac8" providerId="ADAL" clId="{371906A4-F257-4E38-B599-9494ADBAFA03}" dt="2022-01-12T00:26:17.524" v="927" actId="1076"/>
          <ac:spMkLst>
            <pc:docMk/>
            <pc:sldMk cId="1953624077" sldId="284"/>
            <ac:spMk id="15" creationId="{C5D0D947-80D5-4E6C-BDDE-29804C6F22E1}"/>
          </ac:spMkLst>
        </pc:spChg>
        <pc:spChg chg="add mod">
          <ac:chgData name="Saurabh Puri" userId="b967bc3c-ecb9-4b15-bfb4-e31a45f0eac8" providerId="ADAL" clId="{371906A4-F257-4E38-B599-9494ADBAFA03}" dt="2022-01-12T00:26:30.797" v="975" actId="20577"/>
          <ac:spMkLst>
            <pc:docMk/>
            <pc:sldMk cId="1953624077" sldId="284"/>
            <ac:spMk id="24" creationId="{04948164-C2A3-4D1E-BBB1-4EBCE49AA0E4}"/>
          </ac:spMkLst>
        </pc:spChg>
        <pc:spChg chg="add mod">
          <ac:chgData name="Saurabh Puri" userId="b967bc3c-ecb9-4b15-bfb4-e31a45f0eac8" providerId="ADAL" clId="{371906A4-F257-4E38-B599-9494ADBAFA03}" dt="2022-01-12T00:27:15.613" v="1032" actId="20577"/>
          <ac:spMkLst>
            <pc:docMk/>
            <pc:sldMk cId="1953624077" sldId="284"/>
            <ac:spMk id="25" creationId="{4DD6065A-905F-430E-9033-479B71119D97}"/>
          </ac:spMkLst>
        </pc:spChg>
        <pc:spChg chg="add mod">
          <ac:chgData name="Saurabh Puri" userId="b967bc3c-ecb9-4b15-bfb4-e31a45f0eac8" providerId="ADAL" clId="{371906A4-F257-4E38-B599-9494ADBAFA03}" dt="2022-01-12T00:27:11.604" v="1028" actId="20577"/>
          <ac:spMkLst>
            <pc:docMk/>
            <pc:sldMk cId="1953624077" sldId="284"/>
            <ac:spMk id="26" creationId="{A1A0F4B0-41BA-46F2-B217-453041767F7A}"/>
          </ac:spMkLst>
        </pc:spChg>
        <pc:picChg chg="add mod">
          <ac:chgData name="Saurabh Puri" userId="b967bc3c-ecb9-4b15-bfb4-e31a45f0eac8" providerId="ADAL" clId="{371906A4-F257-4E38-B599-9494ADBAFA03}" dt="2022-01-12T00:25:48.467" v="901" actId="1076"/>
          <ac:picMkLst>
            <pc:docMk/>
            <pc:sldMk cId="1953624077" sldId="284"/>
            <ac:picMk id="19" creationId="{22A04BA3-299C-4CEF-8EF2-79585AD8CD4F}"/>
          </ac:picMkLst>
        </pc:picChg>
        <pc:picChg chg="add mod">
          <ac:chgData name="Saurabh Puri" userId="b967bc3c-ecb9-4b15-bfb4-e31a45f0eac8" providerId="ADAL" clId="{371906A4-F257-4E38-B599-9494ADBAFA03}" dt="2022-01-12T00:25:48.467" v="901" actId="1076"/>
          <ac:picMkLst>
            <pc:docMk/>
            <pc:sldMk cId="1953624077" sldId="284"/>
            <ac:picMk id="20" creationId="{8CD610C7-A2E9-479F-9C2B-E6AECFAB907D}"/>
          </ac:picMkLst>
        </pc:picChg>
        <pc:picChg chg="add mod">
          <ac:chgData name="Saurabh Puri" userId="b967bc3c-ecb9-4b15-bfb4-e31a45f0eac8" providerId="ADAL" clId="{371906A4-F257-4E38-B599-9494ADBAFA03}" dt="2022-01-12T00:25:48.467" v="901" actId="1076"/>
          <ac:picMkLst>
            <pc:docMk/>
            <pc:sldMk cId="1953624077" sldId="284"/>
            <ac:picMk id="21" creationId="{5999AFF9-D299-4146-94AF-9708F4B71258}"/>
          </ac:picMkLst>
        </pc:picChg>
        <pc:picChg chg="add mod">
          <ac:chgData name="Saurabh Puri" userId="b967bc3c-ecb9-4b15-bfb4-e31a45f0eac8" providerId="ADAL" clId="{371906A4-F257-4E38-B599-9494ADBAFA03}" dt="2022-01-12T00:25:48.467" v="901" actId="1076"/>
          <ac:picMkLst>
            <pc:docMk/>
            <pc:sldMk cId="1953624077" sldId="284"/>
            <ac:picMk id="22" creationId="{BF17FFB8-5E2B-439C-B7EB-5E7106BE8F73}"/>
          </ac:picMkLst>
        </pc:picChg>
        <pc:picChg chg="add del">
          <ac:chgData name="Saurabh Puri" userId="b967bc3c-ecb9-4b15-bfb4-e31a45f0eac8" providerId="ADAL" clId="{371906A4-F257-4E38-B599-9494ADBAFA03}" dt="2022-01-12T00:24:50.016" v="872"/>
          <ac:picMkLst>
            <pc:docMk/>
            <pc:sldMk cId="1953624077" sldId="284"/>
            <ac:picMk id="2049" creationId="{9060C2C1-4518-46A9-B697-B91D9FC69257}"/>
          </ac:picMkLst>
        </pc:picChg>
        <pc:picChg chg="add del">
          <ac:chgData name="Saurabh Puri" userId="b967bc3c-ecb9-4b15-bfb4-e31a45f0eac8" providerId="ADAL" clId="{371906A4-F257-4E38-B599-9494ADBAFA03}" dt="2022-01-12T00:24:50.016" v="872"/>
          <ac:picMkLst>
            <pc:docMk/>
            <pc:sldMk cId="1953624077" sldId="284"/>
            <ac:picMk id="2050" creationId="{19CF656D-FA51-450E-A77F-63C57E80CF80}"/>
          </ac:picMkLst>
        </pc:picChg>
        <pc:picChg chg="add del">
          <ac:chgData name="Saurabh Puri" userId="b967bc3c-ecb9-4b15-bfb4-e31a45f0eac8" providerId="ADAL" clId="{371906A4-F257-4E38-B599-9494ADBAFA03}" dt="2022-01-12T00:24:50.016" v="872"/>
          <ac:picMkLst>
            <pc:docMk/>
            <pc:sldMk cId="1953624077" sldId="284"/>
            <ac:picMk id="2051" creationId="{578E144A-D398-41CA-B096-B3DC208232C3}"/>
          </ac:picMkLst>
        </pc:picChg>
        <pc:picChg chg="add del">
          <ac:chgData name="Saurabh Puri" userId="b967bc3c-ecb9-4b15-bfb4-e31a45f0eac8" providerId="ADAL" clId="{371906A4-F257-4E38-B599-9494ADBAFA03}" dt="2022-01-12T00:24:50.016" v="872"/>
          <ac:picMkLst>
            <pc:docMk/>
            <pc:sldMk cId="1953624077" sldId="284"/>
            <ac:picMk id="2052" creationId="{039EA2F2-2B73-4AD5-A5CA-CB8016166581}"/>
          </ac:picMkLst>
        </pc:picChg>
      </pc:sldChg>
      <pc:sldChg chg="addSp delSp modSp add mod ord">
        <pc:chgData name="Saurabh Puri" userId="b967bc3c-ecb9-4b15-bfb4-e31a45f0eac8" providerId="ADAL" clId="{371906A4-F257-4E38-B599-9494ADBAFA03}" dt="2022-01-14T01:13:54.313" v="2979" actId="478"/>
        <pc:sldMkLst>
          <pc:docMk/>
          <pc:sldMk cId="2621093909" sldId="285"/>
        </pc:sldMkLst>
        <pc:spChg chg="mod">
          <ac:chgData name="Saurabh Puri" userId="b967bc3c-ecb9-4b15-bfb4-e31a45f0eac8" providerId="ADAL" clId="{371906A4-F257-4E38-B599-9494ADBAFA03}" dt="2022-01-12T00:28:08.654" v="1075" actId="20577"/>
          <ac:spMkLst>
            <pc:docMk/>
            <pc:sldMk cId="2621093909" sldId="285"/>
            <ac:spMk id="2" creationId="{C326FC6F-7122-EE4F-A6D0-C874EBDFD5EC}"/>
          </ac:spMkLst>
        </pc:spChg>
        <pc:spChg chg="del">
          <ac:chgData name="Saurabh Puri" userId="b967bc3c-ecb9-4b15-bfb4-e31a45f0eac8" providerId="ADAL" clId="{371906A4-F257-4E38-B599-9494ADBAFA03}" dt="2022-01-14T01:13:54.313" v="2979" actId="478"/>
          <ac:spMkLst>
            <pc:docMk/>
            <pc:sldMk cId="2621093909" sldId="285"/>
            <ac:spMk id="4" creationId="{88664B07-CAF9-7D4D-AEC1-F55E9C37F19D}"/>
          </ac:spMkLst>
        </pc:spChg>
        <pc:spChg chg="mod">
          <ac:chgData name="Saurabh Puri" userId="b967bc3c-ecb9-4b15-bfb4-e31a45f0eac8" providerId="ADAL" clId="{371906A4-F257-4E38-B599-9494ADBAFA03}" dt="2022-01-12T01:11:06.288" v="2512" actId="27636"/>
          <ac:spMkLst>
            <pc:docMk/>
            <pc:sldMk cId="2621093909" sldId="285"/>
            <ac:spMk id="7" creationId="{BCB18CEB-6F26-47E3-942B-EA8C14222696}"/>
          </ac:spMkLst>
        </pc:spChg>
        <pc:picChg chg="add mod">
          <ac:chgData name="Saurabh Puri" userId="b967bc3c-ecb9-4b15-bfb4-e31a45f0eac8" providerId="ADAL" clId="{371906A4-F257-4E38-B599-9494ADBAFA03}" dt="2022-01-12T00:28:28.191" v="1082" actId="1076"/>
          <ac:picMkLst>
            <pc:docMk/>
            <pc:sldMk cId="2621093909" sldId="285"/>
            <ac:picMk id="8" creationId="{E4AB8931-89DB-4603-A37A-895E903F9107}"/>
          </ac:picMkLst>
        </pc:picChg>
      </pc:sldChg>
      <pc:sldChg chg="addSp delSp modSp add mod ord">
        <pc:chgData name="Saurabh Puri" userId="b967bc3c-ecb9-4b15-bfb4-e31a45f0eac8" providerId="ADAL" clId="{371906A4-F257-4E38-B599-9494ADBAFA03}" dt="2022-01-14T01:14:03.371" v="2981" actId="478"/>
        <pc:sldMkLst>
          <pc:docMk/>
          <pc:sldMk cId="2749377295" sldId="286"/>
        </pc:sldMkLst>
        <pc:spChg chg="mod">
          <ac:chgData name="Saurabh Puri" userId="b967bc3c-ecb9-4b15-bfb4-e31a45f0eac8" providerId="ADAL" clId="{371906A4-F257-4E38-B599-9494ADBAFA03}" dt="2022-01-12T22:07:05.902" v="2928" actId="20577"/>
          <ac:spMkLst>
            <pc:docMk/>
            <pc:sldMk cId="2749377295" sldId="286"/>
            <ac:spMk id="2" creationId="{C326FC6F-7122-EE4F-A6D0-C874EBDFD5EC}"/>
          </ac:spMkLst>
        </pc:spChg>
        <pc:spChg chg="del">
          <ac:chgData name="Saurabh Puri" userId="b967bc3c-ecb9-4b15-bfb4-e31a45f0eac8" providerId="ADAL" clId="{371906A4-F257-4E38-B599-9494ADBAFA03}" dt="2022-01-14T01:14:03.371" v="2981" actId="478"/>
          <ac:spMkLst>
            <pc:docMk/>
            <pc:sldMk cId="2749377295" sldId="286"/>
            <ac:spMk id="4" creationId="{88664B07-CAF9-7D4D-AEC1-F55E9C37F19D}"/>
          </ac:spMkLst>
        </pc:spChg>
        <pc:spChg chg="del">
          <ac:chgData name="Saurabh Puri" userId="b967bc3c-ecb9-4b15-bfb4-e31a45f0eac8" providerId="ADAL" clId="{371906A4-F257-4E38-B599-9494ADBAFA03}" dt="2022-01-12T00:29:19.317" v="1122" actId="478"/>
          <ac:spMkLst>
            <pc:docMk/>
            <pc:sldMk cId="2749377295" sldId="286"/>
            <ac:spMk id="7" creationId="{BCB18CEB-6F26-47E3-942B-EA8C14222696}"/>
          </ac:spMkLst>
        </pc:spChg>
        <pc:spChg chg="add del mod">
          <ac:chgData name="Saurabh Puri" userId="b967bc3c-ecb9-4b15-bfb4-e31a45f0eac8" providerId="ADAL" clId="{371906A4-F257-4E38-B599-9494ADBAFA03}" dt="2022-01-12T00:29:22.294" v="1123" actId="478"/>
          <ac:spMkLst>
            <pc:docMk/>
            <pc:sldMk cId="2749377295" sldId="286"/>
            <ac:spMk id="10" creationId="{E3C87A7E-9241-4269-A432-DE6D79210930}"/>
          </ac:spMkLst>
        </pc:spChg>
        <pc:spChg chg="add mod">
          <ac:chgData name="Saurabh Puri" userId="b967bc3c-ecb9-4b15-bfb4-e31a45f0eac8" providerId="ADAL" clId="{371906A4-F257-4E38-B599-9494ADBAFA03}" dt="2022-01-12T22:08:14.339" v="2961" actId="20577"/>
          <ac:spMkLst>
            <pc:docMk/>
            <pc:sldMk cId="2749377295" sldId="286"/>
            <ac:spMk id="11" creationId="{E366679E-F45B-4811-BC9A-6AC84014CAC7}"/>
          </ac:spMkLst>
        </pc:spChg>
        <pc:graphicFrameChg chg="add del mod modGraphic">
          <ac:chgData name="Saurabh Puri" userId="b967bc3c-ecb9-4b15-bfb4-e31a45f0eac8" providerId="ADAL" clId="{371906A4-F257-4E38-B599-9494ADBAFA03}" dt="2022-01-12T00:36:00.850" v="1368" actId="478"/>
          <ac:graphicFrameMkLst>
            <pc:docMk/>
            <pc:sldMk cId="2749377295" sldId="286"/>
            <ac:graphicFrameMk id="12" creationId="{58B62336-E312-4493-931A-78B00B45156C}"/>
          </ac:graphicFrameMkLst>
        </pc:graphicFrameChg>
        <pc:graphicFrameChg chg="add mod modGraphic">
          <ac:chgData name="Saurabh Puri" userId="b967bc3c-ecb9-4b15-bfb4-e31a45f0eac8" providerId="ADAL" clId="{371906A4-F257-4E38-B599-9494ADBAFA03}" dt="2022-01-12T20:54:28.455" v="2915" actId="14734"/>
          <ac:graphicFrameMkLst>
            <pc:docMk/>
            <pc:sldMk cId="2749377295" sldId="286"/>
            <ac:graphicFrameMk id="13" creationId="{0BB7FF61-14E2-41BB-AF57-F35E18710BA5}"/>
          </ac:graphicFrameMkLst>
        </pc:graphicFrameChg>
        <pc:picChg chg="del">
          <ac:chgData name="Saurabh Puri" userId="b967bc3c-ecb9-4b15-bfb4-e31a45f0eac8" providerId="ADAL" clId="{371906A4-F257-4E38-B599-9494ADBAFA03}" dt="2022-01-12T00:29:15.880" v="1121" actId="478"/>
          <ac:picMkLst>
            <pc:docMk/>
            <pc:sldMk cId="2749377295" sldId="286"/>
            <ac:picMk id="8" creationId="{E4AB8931-89DB-4603-A37A-895E903F9107}"/>
          </ac:picMkLst>
        </pc:picChg>
      </pc:sldChg>
      <pc:sldChg chg="delSp modSp add mod">
        <pc:chgData name="Saurabh Puri" userId="b967bc3c-ecb9-4b15-bfb4-e31a45f0eac8" providerId="ADAL" clId="{371906A4-F257-4E38-B599-9494ADBAFA03}" dt="2022-01-17T17:35:30.706" v="3000"/>
        <pc:sldMkLst>
          <pc:docMk/>
          <pc:sldMk cId="2473904673" sldId="287"/>
        </pc:sldMkLst>
        <pc:spChg chg="mod">
          <ac:chgData name="Saurabh Puri" userId="b967bc3c-ecb9-4b15-bfb4-e31a45f0eac8" providerId="ADAL" clId="{371906A4-F257-4E38-B599-9494ADBAFA03}" dt="2022-01-12T00:54:16.119" v="1781"/>
          <ac:spMkLst>
            <pc:docMk/>
            <pc:sldMk cId="2473904673" sldId="287"/>
            <ac:spMk id="2" creationId="{C326FC6F-7122-EE4F-A6D0-C874EBDFD5EC}"/>
          </ac:spMkLst>
        </pc:spChg>
        <pc:spChg chg="del">
          <ac:chgData name="Saurabh Puri" userId="b967bc3c-ecb9-4b15-bfb4-e31a45f0eac8" providerId="ADAL" clId="{371906A4-F257-4E38-B599-9494ADBAFA03}" dt="2022-01-14T01:14:06.992" v="2982" actId="478"/>
          <ac:spMkLst>
            <pc:docMk/>
            <pc:sldMk cId="2473904673" sldId="287"/>
            <ac:spMk id="4" creationId="{88664B07-CAF9-7D4D-AEC1-F55E9C37F19D}"/>
          </ac:spMkLst>
        </pc:spChg>
        <pc:spChg chg="mod">
          <ac:chgData name="Saurabh Puri" userId="b967bc3c-ecb9-4b15-bfb4-e31a45f0eac8" providerId="ADAL" clId="{371906A4-F257-4E38-B599-9494ADBAFA03}" dt="2022-01-12T22:07:46.308" v="2949" actId="20577"/>
          <ac:spMkLst>
            <pc:docMk/>
            <pc:sldMk cId="2473904673" sldId="287"/>
            <ac:spMk id="11" creationId="{E366679E-F45B-4811-BC9A-6AC84014CAC7}"/>
          </ac:spMkLst>
        </pc:spChg>
        <pc:graphicFrameChg chg="mod modGraphic">
          <ac:chgData name="Saurabh Puri" userId="b967bc3c-ecb9-4b15-bfb4-e31a45f0eac8" providerId="ADAL" clId="{371906A4-F257-4E38-B599-9494ADBAFA03}" dt="2022-01-17T17:35:30.706" v="3000"/>
          <ac:graphicFrameMkLst>
            <pc:docMk/>
            <pc:sldMk cId="2473904673" sldId="287"/>
            <ac:graphicFrameMk id="12" creationId="{58B62336-E312-4493-931A-78B00B45156C}"/>
          </ac:graphicFrameMkLst>
        </pc:graphicFrameChg>
      </pc:sldChg>
      <pc:sldChg chg="addSp delSp modSp add mod">
        <pc:chgData name="Saurabh Puri" userId="b967bc3c-ecb9-4b15-bfb4-e31a45f0eac8" providerId="ADAL" clId="{371906A4-F257-4E38-B599-9494ADBAFA03}" dt="2022-01-14T01:14:10.865" v="2983" actId="478"/>
        <pc:sldMkLst>
          <pc:docMk/>
          <pc:sldMk cId="250917909" sldId="288"/>
        </pc:sldMkLst>
        <pc:spChg chg="mod">
          <ac:chgData name="Saurabh Puri" userId="b967bc3c-ecb9-4b15-bfb4-e31a45f0eac8" providerId="ADAL" clId="{371906A4-F257-4E38-B599-9494ADBAFA03}" dt="2022-01-12T00:54:18.722" v="1782"/>
          <ac:spMkLst>
            <pc:docMk/>
            <pc:sldMk cId="250917909" sldId="288"/>
            <ac:spMk id="2" creationId="{C326FC6F-7122-EE4F-A6D0-C874EBDFD5EC}"/>
          </ac:spMkLst>
        </pc:spChg>
        <pc:spChg chg="del">
          <ac:chgData name="Saurabh Puri" userId="b967bc3c-ecb9-4b15-bfb4-e31a45f0eac8" providerId="ADAL" clId="{371906A4-F257-4E38-B599-9494ADBAFA03}" dt="2022-01-14T01:14:10.865" v="2983" actId="478"/>
          <ac:spMkLst>
            <pc:docMk/>
            <pc:sldMk cId="250917909" sldId="288"/>
            <ac:spMk id="4" creationId="{88664B07-CAF9-7D4D-AEC1-F55E9C37F19D}"/>
          </ac:spMkLst>
        </pc:spChg>
        <pc:spChg chg="del">
          <ac:chgData name="Saurabh Puri" userId="b967bc3c-ecb9-4b15-bfb4-e31a45f0eac8" providerId="ADAL" clId="{371906A4-F257-4E38-B599-9494ADBAFA03}" dt="2022-01-12T00:52:58.393" v="1765" actId="478"/>
          <ac:spMkLst>
            <pc:docMk/>
            <pc:sldMk cId="250917909" sldId="288"/>
            <ac:spMk id="11" creationId="{E366679E-F45B-4811-BC9A-6AC84014CAC7}"/>
          </ac:spMkLst>
        </pc:spChg>
        <pc:graphicFrameChg chg="add mod">
          <ac:chgData name="Saurabh Puri" userId="b967bc3c-ecb9-4b15-bfb4-e31a45f0eac8" providerId="ADAL" clId="{371906A4-F257-4E38-B599-9494ADBAFA03}" dt="2022-01-12T01:00:54.279" v="1887" actId="13822"/>
          <ac:graphicFrameMkLst>
            <pc:docMk/>
            <pc:sldMk cId="250917909" sldId="288"/>
            <ac:graphicFrameMk id="10" creationId="{0AFCEDF7-C4CB-4B00-8BFB-81214FB3AC02}"/>
          </ac:graphicFrameMkLst>
        </pc:graphicFrameChg>
        <pc:graphicFrameChg chg="del">
          <ac:chgData name="Saurabh Puri" userId="b967bc3c-ecb9-4b15-bfb4-e31a45f0eac8" providerId="ADAL" clId="{371906A4-F257-4E38-B599-9494ADBAFA03}" dt="2022-01-12T00:52:58.393" v="1765" actId="478"/>
          <ac:graphicFrameMkLst>
            <pc:docMk/>
            <pc:sldMk cId="250917909" sldId="288"/>
            <ac:graphicFrameMk id="12" creationId="{58B62336-E312-4493-931A-78B00B45156C}"/>
          </ac:graphicFrameMkLst>
        </pc:graphicFrameChg>
        <pc:picChg chg="add del mod">
          <ac:chgData name="Saurabh Puri" userId="b967bc3c-ecb9-4b15-bfb4-e31a45f0eac8" providerId="ADAL" clId="{371906A4-F257-4E38-B599-9494ADBAFA03}" dt="2022-01-12T01:00:43.873" v="1884" actId="478"/>
          <ac:picMkLst>
            <pc:docMk/>
            <pc:sldMk cId="250917909" sldId="288"/>
            <ac:picMk id="9" creationId="{2125409C-7FB1-45C0-A944-018EC2CCB0E1}"/>
          </ac:picMkLst>
        </pc:picChg>
      </pc:sldChg>
      <pc:sldChg chg="addSp delSp modSp add mod">
        <pc:chgData name="Saurabh Puri" userId="b967bc3c-ecb9-4b15-bfb4-e31a45f0eac8" providerId="ADAL" clId="{371906A4-F257-4E38-B599-9494ADBAFA03}" dt="2022-01-14T01:14:18.937" v="2985" actId="478"/>
        <pc:sldMkLst>
          <pc:docMk/>
          <pc:sldMk cId="2887348492" sldId="289"/>
        </pc:sldMkLst>
        <pc:spChg chg="add del mod">
          <ac:chgData name="Saurabh Puri" userId="b967bc3c-ecb9-4b15-bfb4-e31a45f0eac8" providerId="ADAL" clId="{371906A4-F257-4E38-B599-9494ADBAFA03}" dt="2022-01-12T01:12:10.084" v="2534" actId="21"/>
          <ac:spMkLst>
            <pc:docMk/>
            <pc:sldMk cId="2887348492" sldId="289"/>
            <ac:spMk id="2" creationId="{C326FC6F-7122-EE4F-A6D0-C874EBDFD5EC}"/>
          </ac:spMkLst>
        </pc:spChg>
        <pc:spChg chg="del">
          <ac:chgData name="Saurabh Puri" userId="b967bc3c-ecb9-4b15-bfb4-e31a45f0eac8" providerId="ADAL" clId="{371906A4-F257-4E38-B599-9494ADBAFA03}" dt="2022-01-14T01:14:18.937" v="2985" actId="478"/>
          <ac:spMkLst>
            <pc:docMk/>
            <pc:sldMk cId="2887348492" sldId="289"/>
            <ac:spMk id="4" creationId="{88664B07-CAF9-7D4D-AEC1-F55E9C37F19D}"/>
          </ac:spMkLst>
        </pc:spChg>
        <pc:spChg chg="add del mod">
          <ac:chgData name="Saurabh Puri" userId="b967bc3c-ecb9-4b15-bfb4-e31a45f0eac8" providerId="ADAL" clId="{371906A4-F257-4E38-B599-9494ADBAFA03}" dt="2022-01-12T01:12:10.438" v="2535"/>
          <ac:spMkLst>
            <pc:docMk/>
            <pc:sldMk cId="2887348492" sldId="289"/>
            <ac:spMk id="11" creationId="{456C1857-13F3-498F-BF87-153514FF773F}"/>
          </ac:spMkLst>
        </pc:spChg>
        <pc:graphicFrameChg chg="add mod">
          <ac:chgData name="Saurabh Puri" userId="b967bc3c-ecb9-4b15-bfb4-e31a45f0eac8" providerId="ADAL" clId="{371906A4-F257-4E38-B599-9494ADBAFA03}" dt="2022-01-12T01:12:09.239" v="2531" actId="1076"/>
          <ac:graphicFrameMkLst>
            <pc:docMk/>
            <pc:sldMk cId="2887348492" sldId="289"/>
            <ac:graphicFrameMk id="10" creationId="{A37E61F4-ED5A-4666-8F30-7C480642DACB}"/>
          </ac:graphicFrameMkLst>
        </pc:graphicFrameChg>
        <pc:picChg chg="add del mod">
          <ac:chgData name="Saurabh Puri" userId="b967bc3c-ecb9-4b15-bfb4-e31a45f0eac8" providerId="ADAL" clId="{371906A4-F257-4E38-B599-9494ADBAFA03}" dt="2022-01-12T01:01:10.626" v="1888" actId="478"/>
          <ac:picMkLst>
            <pc:docMk/>
            <pc:sldMk cId="2887348492" sldId="289"/>
            <ac:picMk id="8" creationId="{608FB57A-474F-4860-8F38-E18EB59DE0C7}"/>
          </ac:picMkLst>
        </pc:picChg>
        <pc:picChg chg="del">
          <ac:chgData name="Saurabh Puri" userId="b967bc3c-ecb9-4b15-bfb4-e31a45f0eac8" providerId="ADAL" clId="{371906A4-F257-4E38-B599-9494ADBAFA03}" dt="2022-01-12T00:55:04.691" v="1806" actId="478"/>
          <ac:picMkLst>
            <pc:docMk/>
            <pc:sldMk cId="2887348492" sldId="289"/>
            <ac:picMk id="9" creationId="{2125409C-7FB1-45C0-A944-018EC2CCB0E1}"/>
          </ac:picMkLst>
        </pc:picChg>
      </pc:sldChg>
      <pc:sldChg chg="delSp modSp add mod ord">
        <pc:chgData name="Saurabh Puri" userId="b967bc3c-ecb9-4b15-bfb4-e31a45f0eac8" providerId="ADAL" clId="{371906A4-F257-4E38-B599-9494ADBAFA03}" dt="2022-01-14T01:14:14.610" v="2984" actId="478"/>
        <pc:sldMkLst>
          <pc:docMk/>
          <pc:sldMk cId="138004513" sldId="290"/>
        </pc:sldMkLst>
        <pc:spChg chg="mod">
          <ac:chgData name="Saurabh Puri" userId="b967bc3c-ecb9-4b15-bfb4-e31a45f0eac8" providerId="ADAL" clId="{371906A4-F257-4E38-B599-9494ADBAFA03}" dt="2022-01-12T00:55:45.086" v="1814"/>
          <ac:spMkLst>
            <pc:docMk/>
            <pc:sldMk cId="138004513" sldId="290"/>
            <ac:spMk id="2" creationId="{C326FC6F-7122-EE4F-A6D0-C874EBDFD5EC}"/>
          </ac:spMkLst>
        </pc:spChg>
        <pc:spChg chg="del">
          <ac:chgData name="Saurabh Puri" userId="b967bc3c-ecb9-4b15-bfb4-e31a45f0eac8" providerId="ADAL" clId="{371906A4-F257-4E38-B599-9494ADBAFA03}" dt="2022-01-14T01:14:14.610" v="2984" actId="478"/>
          <ac:spMkLst>
            <pc:docMk/>
            <pc:sldMk cId="138004513" sldId="290"/>
            <ac:spMk id="4" creationId="{88664B07-CAF9-7D4D-AEC1-F55E9C37F19D}"/>
          </ac:spMkLst>
        </pc:spChg>
        <pc:spChg chg="mod">
          <ac:chgData name="Saurabh Puri" userId="b967bc3c-ecb9-4b15-bfb4-e31a45f0eac8" providerId="ADAL" clId="{371906A4-F257-4E38-B599-9494ADBAFA03}" dt="2022-01-12T00:56:43.783" v="1859" actId="20577"/>
          <ac:spMkLst>
            <pc:docMk/>
            <pc:sldMk cId="138004513" sldId="290"/>
            <ac:spMk id="11" creationId="{E366679E-F45B-4811-BC9A-6AC84014CAC7}"/>
          </ac:spMkLst>
        </pc:spChg>
        <pc:graphicFrameChg chg="mod modGraphic">
          <ac:chgData name="Saurabh Puri" userId="b967bc3c-ecb9-4b15-bfb4-e31a45f0eac8" providerId="ADAL" clId="{371906A4-F257-4E38-B599-9494ADBAFA03}" dt="2022-01-12T00:58:35.497" v="1883" actId="14734"/>
          <ac:graphicFrameMkLst>
            <pc:docMk/>
            <pc:sldMk cId="138004513" sldId="290"/>
            <ac:graphicFrameMk id="12" creationId="{58B62336-E312-4493-931A-78B00B45156C}"/>
          </ac:graphicFrameMkLst>
        </pc:graphicFrameChg>
      </pc:sldChg>
      <pc:sldChg chg="delSp modSp add mod ord">
        <pc:chgData name="Saurabh Puri" userId="b967bc3c-ecb9-4b15-bfb4-e31a45f0eac8" providerId="ADAL" clId="{371906A4-F257-4E38-B599-9494ADBAFA03}" dt="2022-01-14T01:14:21.966" v="2986" actId="478"/>
        <pc:sldMkLst>
          <pc:docMk/>
          <pc:sldMk cId="3136401736" sldId="291"/>
        </pc:sldMkLst>
        <pc:spChg chg="mod">
          <ac:chgData name="Saurabh Puri" userId="b967bc3c-ecb9-4b15-bfb4-e31a45f0eac8" providerId="ADAL" clId="{371906A4-F257-4E38-B599-9494ADBAFA03}" dt="2022-01-12T01:12:32.496" v="2553" actId="20577"/>
          <ac:spMkLst>
            <pc:docMk/>
            <pc:sldMk cId="3136401736" sldId="291"/>
            <ac:spMk id="2" creationId="{C326FC6F-7122-EE4F-A6D0-C874EBDFD5EC}"/>
          </ac:spMkLst>
        </pc:spChg>
        <pc:spChg chg="del">
          <ac:chgData name="Saurabh Puri" userId="b967bc3c-ecb9-4b15-bfb4-e31a45f0eac8" providerId="ADAL" clId="{371906A4-F257-4E38-B599-9494ADBAFA03}" dt="2022-01-14T01:14:21.966" v="2986" actId="478"/>
          <ac:spMkLst>
            <pc:docMk/>
            <pc:sldMk cId="3136401736" sldId="291"/>
            <ac:spMk id="4" creationId="{88664B07-CAF9-7D4D-AEC1-F55E9C37F19D}"/>
          </ac:spMkLst>
        </pc:spChg>
        <pc:spChg chg="mod">
          <ac:chgData name="Saurabh Puri" userId="b967bc3c-ecb9-4b15-bfb4-e31a45f0eac8" providerId="ADAL" clId="{371906A4-F257-4E38-B599-9494ADBAFA03}" dt="2022-01-12T01:14:57.121" v="2897" actId="20577"/>
          <ac:spMkLst>
            <pc:docMk/>
            <pc:sldMk cId="3136401736" sldId="291"/>
            <ac:spMk id="7" creationId="{BCB18CEB-6F26-47E3-942B-EA8C14222696}"/>
          </ac:spMkLst>
        </pc:spChg>
      </pc:sldChg>
      <pc:sldChg chg="modSp new del mod">
        <pc:chgData name="Saurabh Puri" userId="b967bc3c-ecb9-4b15-bfb4-e31a45f0eac8" providerId="ADAL" clId="{371906A4-F257-4E38-B599-9494ADBAFA03}" dt="2022-01-12T01:12:16.919" v="2539" actId="2696"/>
        <pc:sldMkLst>
          <pc:docMk/>
          <pc:sldMk cId="4008553512" sldId="291"/>
        </pc:sldMkLst>
        <pc:spChg chg="mod">
          <ac:chgData name="Saurabh Puri" userId="b967bc3c-ecb9-4b15-bfb4-e31a45f0eac8" providerId="ADAL" clId="{371906A4-F257-4E38-B599-9494ADBAFA03}" dt="2022-01-12T01:12:13.689" v="2538" actId="20577"/>
          <ac:spMkLst>
            <pc:docMk/>
            <pc:sldMk cId="4008553512" sldId="291"/>
            <ac:spMk id="2" creationId="{7118AC0B-51A3-4985-AF43-4A2F2BBFB2E2}"/>
          </ac:spMkLst>
        </pc:spChg>
      </pc:sldChg>
      <pc:sldChg chg="addSp delSp modSp add mod">
        <pc:chgData name="Saurabh Puri" userId="b967bc3c-ecb9-4b15-bfb4-e31a45f0eac8" providerId="ADAL" clId="{371906A4-F257-4E38-B599-9494ADBAFA03}" dt="2022-01-17T17:41:55.627" v="3021" actId="1076"/>
        <pc:sldMkLst>
          <pc:docMk/>
          <pc:sldMk cId="3206893958" sldId="292"/>
        </pc:sldMkLst>
        <pc:spChg chg="del mod">
          <ac:chgData name="Saurabh Puri" userId="b967bc3c-ecb9-4b15-bfb4-e31a45f0eac8" providerId="ADAL" clId="{371906A4-F257-4E38-B599-9494ADBAFA03}" dt="2022-01-17T17:40:50.210" v="3001" actId="478"/>
          <ac:spMkLst>
            <pc:docMk/>
            <pc:sldMk cId="3206893958" sldId="292"/>
            <ac:spMk id="7" creationId="{BCB18CEB-6F26-47E3-942B-EA8C14222696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12" creationId="{05C6BA87-DAB3-4C84-9F1E-7335971A2EF5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14" creationId="{0D4F7CF3-3146-4256-9145-AD289138B874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15" creationId="{5F07769A-F651-484B-B58A-9EC9F703B51F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17" creationId="{64D7CB3E-6A89-4D61-8557-6911F9361F85}"/>
          </ac:spMkLst>
        </pc:spChg>
        <pc:spChg chg="mod">
          <ac:chgData name="Saurabh Puri" userId="b967bc3c-ecb9-4b15-bfb4-e31a45f0eac8" providerId="ADAL" clId="{371906A4-F257-4E38-B599-9494ADBAFA03}" dt="2022-01-17T17:22:01.535" v="2999" actId="20577"/>
          <ac:spMkLst>
            <pc:docMk/>
            <pc:sldMk cId="3206893958" sldId="292"/>
            <ac:spMk id="20" creationId="{6AEFBFCD-F40D-485D-8592-FD6FB435B739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21" creationId="{93DEB9FB-EB58-46F9-925E-1C77472DA013}"/>
          </ac:spMkLst>
        </pc:spChg>
        <pc:spChg chg="mod">
          <ac:chgData name="Saurabh Puri" userId="b967bc3c-ecb9-4b15-bfb4-e31a45f0eac8" providerId="ADAL" clId="{371906A4-F257-4E38-B599-9494ADBAFA03}" dt="2022-01-17T17:41:03.781" v="3005" actId="404"/>
          <ac:spMkLst>
            <pc:docMk/>
            <pc:sldMk cId="3206893958" sldId="292"/>
            <ac:spMk id="22" creationId="{BC6DA474-ADFF-4FAF-B4C0-388E7E7D94EA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25" creationId="{DFA1C658-F843-45CC-BAFA-840C4BBA1066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26" creationId="{A4C6500E-EBCC-40C5-956A-521280F3E98A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27" creationId="{EC596ED0-F645-4AB8-9E5B-AEA5E35AACE1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30" creationId="{C3612247-87DA-410A-BD08-E5708EE77FFF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32" creationId="{49D00499-0EE8-46E2-A313-DCC5171ACCEE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33" creationId="{709926CB-D548-49CE-96F5-9B66C89CE299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34" creationId="{51752906-B377-416E-944F-982F9F06D05A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35" creationId="{82A22DCF-04AE-4A12-A78F-8AEFA8C85B4E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36" creationId="{B04880F4-808D-44AA-8857-BB3BC7735B15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37" creationId="{EC6E7053-E819-4009-B7AA-49CFA9F6AB13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38" creationId="{FE298E4A-7C6C-498B-B389-3618E2FB2FFD}"/>
          </ac:spMkLst>
        </pc:spChg>
        <pc:spChg chg="mod">
          <ac:chgData name="Saurabh Puri" userId="b967bc3c-ecb9-4b15-bfb4-e31a45f0eac8" providerId="ADAL" clId="{371906A4-F257-4E38-B599-9494ADBAFA03}" dt="2022-01-17T17:21:33.416" v="2991"/>
          <ac:spMkLst>
            <pc:docMk/>
            <pc:sldMk cId="3206893958" sldId="292"/>
            <ac:spMk id="39" creationId="{E4A415D9-2653-4CC1-A8BF-09AC23FBC662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46" creationId="{7BF135E8-E1D1-41C6-8564-777067D97349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48" creationId="{CE378FC2-E9EA-41DC-823C-93A852D244B5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49" creationId="{EC489996-DCF5-46DE-B501-0F7BA9B7D9BC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51" creationId="{6D13C1F0-BA36-4ACE-8051-DD67D194F203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54" creationId="{12356B94-9620-491E-8B24-7D3B9CC4276D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55" creationId="{CC76A651-D7CD-4D22-BE01-CDF2F906990F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56" creationId="{CFDFD727-029E-4814-B589-35DA823F6E77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59" creationId="{0860451D-DA8A-421B-8BF0-ED4370BA9C7D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60" creationId="{8831BA57-0B14-4C6D-A0E5-651DDA30BEB9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61" creationId="{6766F3F6-D78A-4CFD-ADF6-838C539FECCF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64" creationId="{CF3939B8-0A91-424F-8EF0-B1D187514DF5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66" creationId="{C2CB745D-5224-4FBC-9A40-4AED10DE93C6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67" creationId="{621AE71D-1CFF-4BC1-907E-1A48C59FE170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68" creationId="{DA846C66-8AA8-472C-B405-E9D2E5CD3481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69" creationId="{B0C4A52A-956E-45C5-ABEC-F2BC7473B956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70" creationId="{B41B8ADC-EA41-4F0D-8897-FCEAB47230C3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71" creationId="{07D7BEA9-0566-4F9F-A58D-9E9641C94906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72" creationId="{EB36E1C8-9E91-464F-A718-5B17A03CDE3A}"/>
          </ac:spMkLst>
        </pc:spChg>
        <pc:spChg chg="mod">
          <ac:chgData name="Saurabh Puri" userId="b967bc3c-ecb9-4b15-bfb4-e31a45f0eac8" providerId="ADAL" clId="{371906A4-F257-4E38-B599-9494ADBAFA03}" dt="2022-01-17T17:41:12.801" v="3007"/>
          <ac:spMkLst>
            <pc:docMk/>
            <pc:sldMk cId="3206893958" sldId="292"/>
            <ac:spMk id="73" creationId="{EBACD501-5A1E-47CD-9BCF-996F6770F77F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80" creationId="{72FDBB17-BBDF-44A8-8975-6C860EF87DD1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82" creationId="{4263BF1F-8429-43A8-A60E-6C1DFEA90E46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83" creationId="{34D83CA1-F730-44A1-A4EE-F889D5D42428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85" creationId="{E8F72E2D-8005-4C1A-9443-9A269F253C8C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88" creationId="{288E1962-4948-420F-A00C-A59E9CC4DF9E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89" creationId="{7CAF59B1-34E9-4963-B87C-852EDCB45062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90" creationId="{48685EBE-4364-4DEA-867F-A278FCD20A7C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93" creationId="{0C83ADF8-C179-42A9-9A56-E67A7208D539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94" creationId="{583F10D0-D300-469A-ACF1-0BC640C5DD80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95" creationId="{2011AE3D-2341-4E62-B810-62B93673F7C6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98" creationId="{51531C06-FF51-475A-87C0-253B1BDED009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100" creationId="{E4DD0E6E-5F6A-4E1E-87E9-7CF5A96A3704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101" creationId="{651DB038-3DA7-4BC1-99CE-00EFD2B5C39D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102" creationId="{861348B3-BB4D-4A9A-9550-FB41F500D2A2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103" creationId="{ED9DE5DF-01DB-4800-B618-A2EE22292D44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104" creationId="{81497AE2-F25C-4446-B3D5-1CBB77F8B166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105" creationId="{2F8CDBEA-8D7A-4262-A82D-C6571B85CE57}"/>
          </ac:spMkLst>
        </pc:spChg>
        <pc:spChg chg="mod">
          <ac:chgData name="Saurabh Puri" userId="b967bc3c-ecb9-4b15-bfb4-e31a45f0eac8" providerId="ADAL" clId="{371906A4-F257-4E38-B599-9494ADBAFA03}" dt="2022-01-17T17:41:55.627" v="3021" actId="1076"/>
          <ac:spMkLst>
            <pc:docMk/>
            <pc:sldMk cId="3206893958" sldId="292"/>
            <ac:spMk id="106" creationId="{193646E6-B6C9-4E70-9913-651330C24A5E}"/>
          </ac:spMkLst>
        </pc:spChg>
        <pc:spChg chg="mod">
          <ac:chgData name="Saurabh Puri" userId="b967bc3c-ecb9-4b15-bfb4-e31a45f0eac8" providerId="ADAL" clId="{371906A4-F257-4E38-B599-9494ADBAFA03}" dt="2022-01-17T17:41:19.783" v="3015"/>
          <ac:spMkLst>
            <pc:docMk/>
            <pc:sldMk cId="3206893958" sldId="292"/>
            <ac:spMk id="107" creationId="{BADFD4FC-60BC-4422-8679-447CCEB92315}"/>
          </ac:spMkLst>
        </pc:spChg>
        <pc:grpChg chg="add del mod">
          <ac:chgData name="Saurabh Puri" userId="b967bc3c-ecb9-4b15-bfb4-e31a45f0eac8" providerId="ADAL" clId="{371906A4-F257-4E38-B599-9494ADBAFA03}" dt="2022-01-17T17:41:09.374" v="3006" actId="478"/>
          <ac:grpSpMkLst>
            <pc:docMk/>
            <pc:sldMk cId="3206893958" sldId="292"/>
            <ac:grpSpMk id="9" creationId="{BF80F33A-695E-4442-9E6A-3F378D823DD1}"/>
          </ac:grpSpMkLst>
        </pc:grpChg>
        <pc:grpChg chg="mod">
          <ac:chgData name="Saurabh Puri" userId="b967bc3c-ecb9-4b15-bfb4-e31a45f0eac8" providerId="ADAL" clId="{371906A4-F257-4E38-B599-9494ADBAFA03}" dt="2022-01-17T17:21:33.416" v="2991"/>
          <ac:grpSpMkLst>
            <pc:docMk/>
            <pc:sldMk cId="3206893958" sldId="292"/>
            <ac:grpSpMk id="10" creationId="{6442ED11-97F7-45F3-A8DE-CA1B9D01914F}"/>
          </ac:grpSpMkLst>
        </pc:grpChg>
        <pc:grpChg chg="mod">
          <ac:chgData name="Saurabh Puri" userId="b967bc3c-ecb9-4b15-bfb4-e31a45f0eac8" providerId="ADAL" clId="{371906A4-F257-4E38-B599-9494ADBAFA03}" dt="2022-01-17T17:21:33.416" v="2991"/>
          <ac:grpSpMkLst>
            <pc:docMk/>
            <pc:sldMk cId="3206893958" sldId="292"/>
            <ac:grpSpMk id="19" creationId="{39388A54-CDD8-406F-8C79-086AB1E66CC8}"/>
          </ac:grpSpMkLst>
        </pc:grpChg>
        <pc:grpChg chg="add del mod">
          <ac:chgData name="Saurabh Puri" userId="b967bc3c-ecb9-4b15-bfb4-e31a45f0eac8" providerId="ADAL" clId="{371906A4-F257-4E38-B599-9494ADBAFA03}" dt="2022-01-17T17:41:19.773" v="3014"/>
          <ac:grpSpMkLst>
            <pc:docMk/>
            <pc:sldMk cId="3206893958" sldId="292"/>
            <ac:grpSpMk id="43" creationId="{9A8B64BC-B924-408F-97AC-EA44418D26E4}"/>
          </ac:grpSpMkLst>
        </pc:grpChg>
        <pc:grpChg chg="mod">
          <ac:chgData name="Saurabh Puri" userId="b967bc3c-ecb9-4b15-bfb4-e31a45f0eac8" providerId="ADAL" clId="{371906A4-F257-4E38-B599-9494ADBAFA03}" dt="2022-01-17T17:41:12.801" v="3007"/>
          <ac:grpSpMkLst>
            <pc:docMk/>
            <pc:sldMk cId="3206893958" sldId="292"/>
            <ac:grpSpMk id="44" creationId="{5106475C-D2EF-43BD-93DC-B8CDBB2B97FE}"/>
          </ac:grpSpMkLst>
        </pc:grpChg>
        <pc:grpChg chg="mod">
          <ac:chgData name="Saurabh Puri" userId="b967bc3c-ecb9-4b15-bfb4-e31a45f0eac8" providerId="ADAL" clId="{371906A4-F257-4E38-B599-9494ADBAFA03}" dt="2022-01-17T17:41:12.801" v="3007"/>
          <ac:grpSpMkLst>
            <pc:docMk/>
            <pc:sldMk cId="3206893958" sldId="292"/>
            <ac:grpSpMk id="53" creationId="{29B7D4D3-4517-479D-805D-7E1E7D5FF99D}"/>
          </ac:grpSpMkLst>
        </pc:grpChg>
        <pc:grpChg chg="add mod">
          <ac:chgData name="Saurabh Puri" userId="b967bc3c-ecb9-4b15-bfb4-e31a45f0eac8" providerId="ADAL" clId="{371906A4-F257-4E38-B599-9494ADBAFA03}" dt="2022-01-17T17:41:25.212" v="3016" actId="1076"/>
          <ac:grpSpMkLst>
            <pc:docMk/>
            <pc:sldMk cId="3206893958" sldId="292"/>
            <ac:grpSpMk id="77" creationId="{2B5415CF-3368-425C-94D3-A9A29C9574D3}"/>
          </ac:grpSpMkLst>
        </pc:grpChg>
        <pc:grpChg chg="mod">
          <ac:chgData name="Saurabh Puri" userId="b967bc3c-ecb9-4b15-bfb4-e31a45f0eac8" providerId="ADAL" clId="{371906A4-F257-4E38-B599-9494ADBAFA03}" dt="2022-01-17T17:41:19.783" v="3015"/>
          <ac:grpSpMkLst>
            <pc:docMk/>
            <pc:sldMk cId="3206893958" sldId="292"/>
            <ac:grpSpMk id="78" creationId="{7CB1F582-4946-47DE-BC40-86D5EC510F13}"/>
          </ac:grpSpMkLst>
        </pc:grpChg>
        <pc:grpChg chg="mod">
          <ac:chgData name="Saurabh Puri" userId="b967bc3c-ecb9-4b15-bfb4-e31a45f0eac8" providerId="ADAL" clId="{371906A4-F257-4E38-B599-9494ADBAFA03}" dt="2022-01-17T17:41:19.783" v="3015"/>
          <ac:grpSpMkLst>
            <pc:docMk/>
            <pc:sldMk cId="3206893958" sldId="292"/>
            <ac:grpSpMk id="87" creationId="{99B4090C-83E8-496C-ABFF-E246CA540259}"/>
          </ac:grpSpMkLst>
        </pc:grpChg>
        <pc:picChg chg="del">
          <ac:chgData name="Saurabh Puri" userId="b967bc3c-ecb9-4b15-bfb4-e31a45f0eac8" providerId="ADAL" clId="{371906A4-F257-4E38-B599-9494ADBAFA03}" dt="2022-01-17T17:11:02.554" v="2990" actId="478"/>
          <ac:picMkLst>
            <pc:docMk/>
            <pc:sldMk cId="3206893958" sldId="292"/>
            <ac:picMk id="8" creationId="{E4AB8931-89DB-4603-A37A-895E903F9107}"/>
          </ac:picMkLst>
        </pc:picChg>
        <pc:cxnChg chg="mod">
          <ac:chgData name="Saurabh Puri" userId="b967bc3c-ecb9-4b15-bfb4-e31a45f0eac8" providerId="ADAL" clId="{371906A4-F257-4E38-B599-9494ADBAFA03}" dt="2022-01-17T17:41:09.374" v="3006" actId="478"/>
          <ac:cxnSpMkLst>
            <pc:docMk/>
            <pc:sldMk cId="3206893958" sldId="292"/>
            <ac:cxnSpMk id="11" creationId="{1AFBCD11-DEC0-4D1D-92FA-C67C83F838AA}"/>
          </ac:cxnSpMkLst>
        </pc:cxnChg>
        <pc:cxnChg chg="mod">
          <ac:chgData name="Saurabh Puri" userId="b967bc3c-ecb9-4b15-bfb4-e31a45f0eac8" providerId="ADAL" clId="{371906A4-F257-4E38-B599-9494ADBAFA03}" dt="2022-01-17T17:41:09.374" v="3006" actId="478"/>
          <ac:cxnSpMkLst>
            <pc:docMk/>
            <pc:sldMk cId="3206893958" sldId="292"/>
            <ac:cxnSpMk id="13" creationId="{2B877FF4-DE68-41EB-938E-38C191991C1C}"/>
          </ac:cxnSpMkLst>
        </pc:cxnChg>
        <pc:cxnChg chg="mod">
          <ac:chgData name="Saurabh Puri" userId="b967bc3c-ecb9-4b15-bfb4-e31a45f0eac8" providerId="ADAL" clId="{371906A4-F257-4E38-B599-9494ADBAFA03}" dt="2022-01-17T17:41:09.374" v="3006" actId="478"/>
          <ac:cxnSpMkLst>
            <pc:docMk/>
            <pc:sldMk cId="3206893958" sldId="292"/>
            <ac:cxnSpMk id="16" creationId="{55BE0CB2-646E-42D0-B132-D08424899CA7}"/>
          </ac:cxnSpMkLst>
        </pc:cxnChg>
        <pc:cxnChg chg="mod">
          <ac:chgData name="Saurabh Puri" userId="b967bc3c-ecb9-4b15-bfb4-e31a45f0eac8" providerId="ADAL" clId="{371906A4-F257-4E38-B599-9494ADBAFA03}" dt="2022-01-17T17:41:09.374" v="3006" actId="478"/>
          <ac:cxnSpMkLst>
            <pc:docMk/>
            <pc:sldMk cId="3206893958" sldId="292"/>
            <ac:cxnSpMk id="18" creationId="{642EEFA6-C9B0-4979-98DE-7ECBC07FAEA1}"/>
          </ac:cxnSpMkLst>
        </pc:cxnChg>
        <pc:cxnChg chg="mod">
          <ac:chgData name="Saurabh Puri" userId="b967bc3c-ecb9-4b15-bfb4-e31a45f0eac8" providerId="ADAL" clId="{371906A4-F257-4E38-B599-9494ADBAFA03}" dt="2022-01-17T17:21:33.416" v="2991"/>
          <ac:cxnSpMkLst>
            <pc:docMk/>
            <pc:sldMk cId="3206893958" sldId="292"/>
            <ac:cxnSpMk id="23" creationId="{9DE1EE09-C370-45BE-ACDE-1DE277C0FB75}"/>
          </ac:cxnSpMkLst>
        </pc:cxnChg>
        <pc:cxnChg chg="mod">
          <ac:chgData name="Saurabh Puri" userId="b967bc3c-ecb9-4b15-bfb4-e31a45f0eac8" providerId="ADAL" clId="{371906A4-F257-4E38-B599-9494ADBAFA03}" dt="2022-01-17T17:21:33.416" v="2991"/>
          <ac:cxnSpMkLst>
            <pc:docMk/>
            <pc:sldMk cId="3206893958" sldId="292"/>
            <ac:cxnSpMk id="24" creationId="{5BBC9C29-FAAD-4B7A-9782-BCA384372714}"/>
          </ac:cxnSpMkLst>
        </pc:cxnChg>
        <pc:cxnChg chg="mod">
          <ac:chgData name="Saurabh Puri" userId="b967bc3c-ecb9-4b15-bfb4-e31a45f0eac8" providerId="ADAL" clId="{371906A4-F257-4E38-B599-9494ADBAFA03}" dt="2022-01-17T17:21:33.416" v="2991"/>
          <ac:cxnSpMkLst>
            <pc:docMk/>
            <pc:sldMk cId="3206893958" sldId="292"/>
            <ac:cxnSpMk id="28" creationId="{6522FB40-3B5F-4507-8625-2E1BA1746AF1}"/>
          </ac:cxnSpMkLst>
        </pc:cxnChg>
        <pc:cxnChg chg="mod">
          <ac:chgData name="Saurabh Puri" userId="b967bc3c-ecb9-4b15-bfb4-e31a45f0eac8" providerId="ADAL" clId="{371906A4-F257-4E38-B599-9494ADBAFA03}" dt="2022-01-17T17:21:33.416" v="2991"/>
          <ac:cxnSpMkLst>
            <pc:docMk/>
            <pc:sldMk cId="3206893958" sldId="292"/>
            <ac:cxnSpMk id="29" creationId="{FDF09719-218D-47F5-80BA-80C952C4EDDE}"/>
          </ac:cxnSpMkLst>
        </pc:cxnChg>
        <pc:cxnChg chg="mod">
          <ac:chgData name="Saurabh Puri" userId="b967bc3c-ecb9-4b15-bfb4-e31a45f0eac8" providerId="ADAL" clId="{371906A4-F257-4E38-B599-9494ADBAFA03}" dt="2022-01-17T17:21:33.416" v="2991"/>
          <ac:cxnSpMkLst>
            <pc:docMk/>
            <pc:sldMk cId="3206893958" sldId="292"/>
            <ac:cxnSpMk id="31" creationId="{1E09D9EF-021A-469B-8E4A-71E23E51FB56}"/>
          </ac:cxnSpMkLst>
        </pc:cxnChg>
        <pc:cxnChg chg="mod">
          <ac:chgData name="Saurabh Puri" userId="b967bc3c-ecb9-4b15-bfb4-e31a45f0eac8" providerId="ADAL" clId="{371906A4-F257-4E38-B599-9494ADBAFA03}" dt="2022-01-17T17:21:33.416" v="2991"/>
          <ac:cxnSpMkLst>
            <pc:docMk/>
            <pc:sldMk cId="3206893958" sldId="292"/>
            <ac:cxnSpMk id="40" creationId="{256FDFD4-914D-4129-9526-4B73775C783B}"/>
          </ac:cxnSpMkLst>
        </pc:cxnChg>
        <pc:cxnChg chg="mod">
          <ac:chgData name="Saurabh Puri" userId="b967bc3c-ecb9-4b15-bfb4-e31a45f0eac8" providerId="ADAL" clId="{371906A4-F257-4E38-B599-9494ADBAFA03}" dt="2022-01-17T17:21:33.416" v="2991"/>
          <ac:cxnSpMkLst>
            <pc:docMk/>
            <pc:sldMk cId="3206893958" sldId="292"/>
            <ac:cxnSpMk id="41" creationId="{66ADDB54-E2AB-40F9-B56E-428209CB738B}"/>
          </ac:cxnSpMkLst>
        </pc:cxnChg>
        <pc:cxnChg chg="mod">
          <ac:chgData name="Saurabh Puri" userId="b967bc3c-ecb9-4b15-bfb4-e31a45f0eac8" providerId="ADAL" clId="{371906A4-F257-4E38-B599-9494ADBAFA03}" dt="2022-01-17T17:21:33.416" v="2991"/>
          <ac:cxnSpMkLst>
            <pc:docMk/>
            <pc:sldMk cId="3206893958" sldId="292"/>
            <ac:cxnSpMk id="42" creationId="{960366E6-E1B9-40DF-92A1-61480C1D3201}"/>
          </ac:cxnSpMkLst>
        </pc:cxnChg>
        <pc:cxnChg chg="mod">
          <ac:chgData name="Saurabh Puri" userId="b967bc3c-ecb9-4b15-bfb4-e31a45f0eac8" providerId="ADAL" clId="{371906A4-F257-4E38-B599-9494ADBAFA03}" dt="2022-01-17T17:41:12.801" v="3007"/>
          <ac:cxnSpMkLst>
            <pc:docMk/>
            <pc:sldMk cId="3206893958" sldId="292"/>
            <ac:cxnSpMk id="45" creationId="{2EB35148-B95C-4F84-8CBF-2FF25B88A9C5}"/>
          </ac:cxnSpMkLst>
        </pc:cxnChg>
        <pc:cxnChg chg="mod">
          <ac:chgData name="Saurabh Puri" userId="b967bc3c-ecb9-4b15-bfb4-e31a45f0eac8" providerId="ADAL" clId="{371906A4-F257-4E38-B599-9494ADBAFA03}" dt="2022-01-17T17:41:12.801" v="3007"/>
          <ac:cxnSpMkLst>
            <pc:docMk/>
            <pc:sldMk cId="3206893958" sldId="292"/>
            <ac:cxnSpMk id="47" creationId="{10DBD6A0-095D-4A82-BA83-CD979A6385B1}"/>
          </ac:cxnSpMkLst>
        </pc:cxnChg>
        <pc:cxnChg chg="mod">
          <ac:chgData name="Saurabh Puri" userId="b967bc3c-ecb9-4b15-bfb4-e31a45f0eac8" providerId="ADAL" clId="{371906A4-F257-4E38-B599-9494ADBAFA03}" dt="2022-01-17T17:41:12.801" v="3007"/>
          <ac:cxnSpMkLst>
            <pc:docMk/>
            <pc:sldMk cId="3206893958" sldId="292"/>
            <ac:cxnSpMk id="50" creationId="{B45B57A7-9BD8-4C10-ABDD-3D8A9BEB6FA6}"/>
          </ac:cxnSpMkLst>
        </pc:cxnChg>
        <pc:cxnChg chg="mod">
          <ac:chgData name="Saurabh Puri" userId="b967bc3c-ecb9-4b15-bfb4-e31a45f0eac8" providerId="ADAL" clId="{371906A4-F257-4E38-B599-9494ADBAFA03}" dt="2022-01-17T17:41:12.801" v="3007"/>
          <ac:cxnSpMkLst>
            <pc:docMk/>
            <pc:sldMk cId="3206893958" sldId="292"/>
            <ac:cxnSpMk id="52" creationId="{EE0247DF-727F-4C72-BEA9-170D046A7D5B}"/>
          </ac:cxnSpMkLst>
        </pc:cxnChg>
        <pc:cxnChg chg="mod">
          <ac:chgData name="Saurabh Puri" userId="b967bc3c-ecb9-4b15-bfb4-e31a45f0eac8" providerId="ADAL" clId="{371906A4-F257-4E38-B599-9494ADBAFA03}" dt="2022-01-17T17:41:12.801" v="3007"/>
          <ac:cxnSpMkLst>
            <pc:docMk/>
            <pc:sldMk cId="3206893958" sldId="292"/>
            <ac:cxnSpMk id="57" creationId="{962625A0-FDED-401E-A04D-394B9D2D8223}"/>
          </ac:cxnSpMkLst>
        </pc:cxnChg>
        <pc:cxnChg chg="mod">
          <ac:chgData name="Saurabh Puri" userId="b967bc3c-ecb9-4b15-bfb4-e31a45f0eac8" providerId="ADAL" clId="{371906A4-F257-4E38-B599-9494ADBAFA03}" dt="2022-01-17T17:41:12.801" v="3007"/>
          <ac:cxnSpMkLst>
            <pc:docMk/>
            <pc:sldMk cId="3206893958" sldId="292"/>
            <ac:cxnSpMk id="58" creationId="{0B5F4745-EE86-40AD-9120-872FD65FFD85}"/>
          </ac:cxnSpMkLst>
        </pc:cxnChg>
        <pc:cxnChg chg="mod">
          <ac:chgData name="Saurabh Puri" userId="b967bc3c-ecb9-4b15-bfb4-e31a45f0eac8" providerId="ADAL" clId="{371906A4-F257-4E38-B599-9494ADBAFA03}" dt="2022-01-17T17:41:12.801" v="3007"/>
          <ac:cxnSpMkLst>
            <pc:docMk/>
            <pc:sldMk cId="3206893958" sldId="292"/>
            <ac:cxnSpMk id="62" creationId="{D53CB3ED-352D-418F-9D11-7EE301A8CB5F}"/>
          </ac:cxnSpMkLst>
        </pc:cxnChg>
        <pc:cxnChg chg="mod">
          <ac:chgData name="Saurabh Puri" userId="b967bc3c-ecb9-4b15-bfb4-e31a45f0eac8" providerId="ADAL" clId="{371906A4-F257-4E38-B599-9494ADBAFA03}" dt="2022-01-17T17:41:12.801" v="3007"/>
          <ac:cxnSpMkLst>
            <pc:docMk/>
            <pc:sldMk cId="3206893958" sldId="292"/>
            <ac:cxnSpMk id="63" creationId="{F1B01522-FBCE-409A-B849-EBB3FA8D1476}"/>
          </ac:cxnSpMkLst>
        </pc:cxnChg>
        <pc:cxnChg chg="mod">
          <ac:chgData name="Saurabh Puri" userId="b967bc3c-ecb9-4b15-bfb4-e31a45f0eac8" providerId="ADAL" clId="{371906A4-F257-4E38-B599-9494ADBAFA03}" dt="2022-01-17T17:41:12.801" v="3007"/>
          <ac:cxnSpMkLst>
            <pc:docMk/>
            <pc:sldMk cId="3206893958" sldId="292"/>
            <ac:cxnSpMk id="65" creationId="{D68BC756-3453-47DD-859B-1B2DDEB45979}"/>
          </ac:cxnSpMkLst>
        </pc:cxnChg>
        <pc:cxnChg chg="mod">
          <ac:chgData name="Saurabh Puri" userId="b967bc3c-ecb9-4b15-bfb4-e31a45f0eac8" providerId="ADAL" clId="{371906A4-F257-4E38-B599-9494ADBAFA03}" dt="2022-01-17T17:41:12.801" v="3007"/>
          <ac:cxnSpMkLst>
            <pc:docMk/>
            <pc:sldMk cId="3206893958" sldId="292"/>
            <ac:cxnSpMk id="74" creationId="{ED5B572A-6BA4-4777-B894-6C70C25BCBD2}"/>
          </ac:cxnSpMkLst>
        </pc:cxnChg>
        <pc:cxnChg chg="mod">
          <ac:chgData name="Saurabh Puri" userId="b967bc3c-ecb9-4b15-bfb4-e31a45f0eac8" providerId="ADAL" clId="{371906A4-F257-4E38-B599-9494ADBAFA03}" dt="2022-01-17T17:41:12.801" v="3007"/>
          <ac:cxnSpMkLst>
            <pc:docMk/>
            <pc:sldMk cId="3206893958" sldId="292"/>
            <ac:cxnSpMk id="75" creationId="{F3B2303F-BDB9-4239-A8B5-BC57B4F99530}"/>
          </ac:cxnSpMkLst>
        </pc:cxnChg>
        <pc:cxnChg chg="mod">
          <ac:chgData name="Saurabh Puri" userId="b967bc3c-ecb9-4b15-bfb4-e31a45f0eac8" providerId="ADAL" clId="{371906A4-F257-4E38-B599-9494ADBAFA03}" dt="2022-01-17T17:41:12.801" v="3007"/>
          <ac:cxnSpMkLst>
            <pc:docMk/>
            <pc:sldMk cId="3206893958" sldId="292"/>
            <ac:cxnSpMk id="76" creationId="{0F9DC5DD-66FA-4EBB-A520-4A3B6F08A3F7}"/>
          </ac:cxnSpMkLst>
        </pc:cxnChg>
        <pc:cxnChg chg="mod">
          <ac:chgData name="Saurabh Puri" userId="b967bc3c-ecb9-4b15-bfb4-e31a45f0eac8" providerId="ADAL" clId="{371906A4-F257-4E38-B599-9494ADBAFA03}" dt="2022-01-17T17:41:19.783" v="3015"/>
          <ac:cxnSpMkLst>
            <pc:docMk/>
            <pc:sldMk cId="3206893958" sldId="292"/>
            <ac:cxnSpMk id="79" creationId="{15480999-3A1C-44EF-B517-3D9ABBEB43AB}"/>
          </ac:cxnSpMkLst>
        </pc:cxnChg>
        <pc:cxnChg chg="mod">
          <ac:chgData name="Saurabh Puri" userId="b967bc3c-ecb9-4b15-bfb4-e31a45f0eac8" providerId="ADAL" clId="{371906A4-F257-4E38-B599-9494ADBAFA03}" dt="2022-01-17T17:41:19.783" v="3015"/>
          <ac:cxnSpMkLst>
            <pc:docMk/>
            <pc:sldMk cId="3206893958" sldId="292"/>
            <ac:cxnSpMk id="81" creationId="{B0D56AB5-C309-4620-9668-B17F869B3D5D}"/>
          </ac:cxnSpMkLst>
        </pc:cxnChg>
        <pc:cxnChg chg="mod">
          <ac:chgData name="Saurabh Puri" userId="b967bc3c-ecb9-4b15-bfb4-e31a45f0eac8" providerId="ADAL" clId="{371906A4-F257-4E38-B599-9494ADBAFA03}" dt="2022-01-17T17:41:19.783" v="3015"/>
          <ac:cxnSpMkLst>
            <pc:docMk/>
            <pc:sldMk cId="3206893958" sldId="292"/>
            <ac:cxnSpMk id="84" creationId="{E8BBD68D-2E35-45EF-B8C4-9C067C5171C6}"/>
          </ac:cxnSpMkLst>
        </pc:cxnChg>
        <pc:cxnChg chg="mod">
          <ac:chgData name="Saurabh Puri" userId="b967bc3c-ecb9-4b15-bfb4-e31a45f0eac8" providerId="ADAL" clId="{371906A4-F257-4E38-B599-9494ADBAFA03}" dt="2022-01-17T17:41:19.783" v="3015"/>
          <ac:cxnSpMkLst>
            <pc:docMk/>
            <pc:sldMk cId="3206893958" sldId="292"/>
            <ac:cxnSpMk id="86" creationId="{12CEA1AB-0F4C-4D97-96F8-17413EE4326A}"/>
          </ac:cxnSpMkLst>
        </pc:cxnChg>
        <pc:cxnChg chg="mod">
          <ac:chgData name="Saurabh Puri" userId="b967bc3c-ecb9-4b15-bfb4-e31a45f0eac8" providerId="ADAL" clId="{371906A4-F257-4E38-B599-9494ADBAFA03}" dt="2022-01-17T17:41:19.783" v="3015"/>
          <ac:cxnSpMkLst>
            <pc:docMk/>
            <pc:sldMk cId="3206893958" sldId="292"/>
            <ac:cxnSpMk id="91" creationId="{1B5DE428-8479-480B-B32C-0E48A062308A}"/>
          </ac:cxnSpMkLst>
        </pc:cxnChg>
        <pc:cxnChg chg="mod">
          <ac:chgData name="Saurabh Puri" userId="b967bc3c-ecb9-4b15-bfb4-e31a45f0eac8" providerId="ADAL" clId="{371906A4-F257-4E38-B599-9494ADBAFA03}" dt="2022-01-17T17:41:19.783" v="3015"/>
          <ac:cxnSpMkLst>
            <pc:docMk/>
            <pc:sldMk cId="3206893958" sldId="292"/>
            <ac:cxnSpMk id="92" creationId="{EE13AF45-55FE-45A1-8828-4FED3B66E9B1}"/>
          </ac:cxnSpMkLst>
        </pc:cxnChg>
        <pc:cxnChg chg="mod">
          <ac:chgData name="Saurabh Puri" userId="b967bc3c-ecb9-4b15-bfb4-e31a45f0eac8" providerId="ADAL" clId="{371906A4-F257-4E38-B599-9494ADBAFA03}" dt="2022-01-17T17:41:19.783" v="3015"/>
          <ac:cxnSpMkLst>
            <pc:docMk/>
            <pc:sldMk cId="3206893958" sldId="292"/>
            <ac:cxnSpMk id="96" creationId="{F5E06AE8-E9BE-4E9F-8958-895E8928E053}"/>
          </ac:cxnSpMkLst>
        </pc:cxnChg>
        <pc:cxnChg chg="mod">
          <ac:chgData name="Saurabh Puri" userId="b967bc3c-ecb9-4b15-bfb4-e31a45f0eac8" providerId="ADAL" clId="{371906A4-F257-4E38-B599-9494ADBAFA03}" dt="2022-01-17T17:41:19.783" v="3015"/>
          <ac:cxnSpMkLst>
            <pc:docMk/>
            <pc:sldMk cId="3206893958" sldId="292"/>
            <ac:cxnSpMk id="97" creationId="{CD455D32-9180-4F32-BF4D-850E2362048F}"/>
          </ac:cxnSpMkLst>
        </pc:cxnChg>
        <pc:cxnChg chg="mod">
          <ac:chgData name="Saurabh Puri" userId="b967bc3c-ecb9-4b15-bfb4-e31a45f0eac8" providerId="ADAL" clId="{371906A4-F257-4E38-B599-9494ADBAFA03}" dt="2022-01-17T17:41:19.783" v="3015"/>
          <ac:cxnSpMkLst>
            <pc:docMk/>
            <pc:sldMk cId="3206893958" sldId="292"/>
            <ac:cxnSpMk id="99" creationId="{FA283DDA-8CE3-4B76-8F63-8445D26A6F91}"/>
          </ac:cxnSpMkLst>
        </pc:cxnChg>
        <pc:cxnChg chg="mod">
          <ac:chgData name="Saurabh Puri" userId="b967bc3c-ecb9-4b15-bfb4-e31a45f0eac8" providerId="ADAL" clId="{371906A4-F257-4E38-B599-9494ADBAFA03}" dt="2022-01-17T17:41:19.783" v="3015"/>
          <ac:cxnSpMkLst>
            <pc:docMk/>
            <pc:sldMk cId="3206893958" sldId="292"/>
            <ac:cxnSpMk id="108" creationId="{999530B5-018C-4788-8D3B-6F5DE13B2766}"/>
          </ac:cxnSpMkLst>
        </pc:cxnChg>
        <pc:cxnChg chg="mod">
          <ac:chgData name="Saurabh Puri" userId="b967bc3c-ecb9-4b15-bfb4-e31a45f0eac8" providerId="ADAL" clId="{371906A4-F257-4E38-B599-9494ADBAFA03}" dt="2022-01-17T17:41:19.783" v="3015"/>
          <ac:cxnSpMkLst>
            <pc:docMk/>
            <pc:sldMk cId="3206893958" sldId="292"/>
            <ac:cxnSpMk id="109" creationId="{DF652516-A738-4000-B9E7-89F6FB9E89FC}"/>
          </ac:cxnSpMkLst>
        </pc:cxnChg>
        <pc:cxnChg chg="del mod">
          <ac:chgData name="Saurabh Puri" userId="b967bc3c-ecb9-4b15-bfb4-e31a45f0eac8" providerId="ADAL" clId="{371906A4-F257-4E38-B599-9494ADBAFA03}" dt="2022-01-17T17:41:38.120" v="3017" actId="478"/>
          <ac:cxnSpMkLst>
            <pc:docMk/>
            <pc:sldMk cId="3206893958" sldId="292"/>
            <ac:cxnSpMk id="110" creationId="{F4393F15-2C66-4CA5-9703-C18C6341D9FA}"/>
          </ac:cxnSpMkLst>
        </pc:cxnChg>
        <pc:cxnChg chg="add mod">
          <ac:chgData name="Saurabh Puri" userId="b967bc3c-ecb9-4b15-bfb4-e31a45f0eac8" providerId="ADAL" clId="{371906A4-F257-4E38-B599-9494ADBAFA03}" dt="2022-01-17T17:41:48.074" v="3019" actId="13822"/>
          <ac:cxnSpMkLst>
            <pc:docMk/>
            <pc:sldMk cId="3206893958" sldId="292"/>
            <ac:cxnSpMk id="111" creationId="{159F99D7-8387-4E39-AD58-8A3192133EDB}"/>
          </ac:cxnSpMkLst>
        </pc:cxnChg>
      </pc:sldChg>
      <pc:sldChg chg="new del">
        <pc:chgData name="Saurabh Puri" userId="b967bc3c-ecb9-4b15-bfb4-e31a45f0eac8" providerId="ADAL" clId="{371906A4-F257-4E38-B599-9494ADBAFA03}" dt="2022-01-17T17:09:36.109" v="2988" actId="47"/>
        <pc:sldMkLst>
          <pc:docMk/>
          <pc:sldMk cId="3942600263" sldId="292"/>
        </pc:sldMkLst>
      </pc:sldChg>
      <pc:sldMasterChg chg="delSp mod modSldLayout">
        <pc:chgData name="Saurabh Puri" userId="b967bc3c-ecb9-4b15-bfb4-e31a45f0eac8" providerId="ADAL" clId="{371906A4-F257-4E38-B599-9494ADBAFA03}" dt="2022-01-14T01:13:30.147" v="2976" actId="478"/>
        <pc:sldMasterMkLst>
          <pc:docMk/>
          <pc:sldMasterMk cId="846067080" sldId="2147483648"/>
        </pc:sldMasterMkLst>
        <pc:spChg chg="del">
          <ac:chgData name="Saurabh Puri" userId="b967bc3c-ecb9-4b15-bfb4-e31a45f0eac8" providerId="ADAL" clId="{371906A4-F257-4E38-B599-9494ADBAFA03}" dt="2022-01-14T01:13:30.147" v="2976" actId="478"/>
          <ac:spMkLst>
            <pc:docMk/>
            <pc:sldMasterMk cId="846067080" sldId="2147483648"/>
            <ac:spMk id="5" creationId="{103EFBD3-D414-1A4D-9832-22C1D11E4755}"/>
          </ac:spMkLst>
        </pc:spChg>
        <pc:sldLayoutChg chg="delSp mod">
          <pc:chgData name="Saurabh Puri" userId="b967bc3c-ecb9-4b15-bfb4-e31a45f0eac8" providerId="ADAL" clId="{371906A4-F257-4E38-B599-9494ADBAFA03}" dt="2022-01-14T01:12:46.061" v="2965" actId="478"/>
          <pc:sldLayoutMkLst>
            <pc:docMk/>
            <pc:sldMasterMk cId="846067080" sldId="2147483648"/>
            <pc:sldLayoutMk cId="2215817899" sldId="2147483650"/>
          </pc:sldLayoutMkLst>
          <pc:spChg chg="del">
            <ac:chgData name="Saurabh Puri" userId="b967bc3c-ecb9-4b15-bfb4-e31a45f0eac8" providerId="ADAL" clId="{371906A4-F257-4E38-B599-9494ADBAFA03}" dt="2022-01-14T01:12:46.061" v="2965" actId="478"/>
            <ac:spMkLst>
              <pc:docMk/>
              <pc:sldMasterMk cId="846067080" sldId="2147483648"/>
              <pc:sldLayoutMk cId="2215817899" sldId="2147483650"/>
              <ac:spMk id="5" creationId="{0DA7266C-F013-D942-99C4-A831DA9FB3AE}"/>
            </ac:spMkLst>
          </pc:spChg>
        </pc:sldLayoutChg>
        <pc:sldLayoutChg chg="delSp mod">
          <pc:chgData name="Saurabh Puri" userId="b967bc3c-ecb9-4b15-bfb4-e31a45f0eac8" providerId="ADAL" clId="{371906A4-F257-4E38-B599-9494ADBAFA03}" dt="2022-01-14T01:12:56.528" v="2968" actId="478"/>
          <pc:sldLayoutMkLst>
            <pc:docMk/>
            <pc:sldMasterMk cId="846067080" sldId="2147483648"/>
            <pc:sldLayoutMk cId="1654798149" sldId="2147483652"/>
          </pc:sldLayoutMkLst>
          <pc:spChg chg="del">
            <ac:chgData name="Saurabh Puri" userId="b967bc3c-ecb9-4b15-bfb4-e31a45f0eac8" providerId="ADAL" clId="{371906A4-F257-4E38-B599-9494ADBAFA03}" dt="2022-01-14T01:12:56.528" v="2968" actId="478"/>
            <ac:spMkLst>
              <pc:docMk/>
              <pc:sldMasterMk cId="846067080" sldId="2147483648"/>
              <pc:sldLayoutMk cId="1654798149" sldId="2147483652"/>
              <ac:spMk id="6" creationId="{DC302DB9-C088-0147-AD86-CA1E50955DE7}"/>
            </ac:spMkLst>
          </pc:spChg>
        </pc:sldLayoutChg>
        <pc:sldLayoutChg chg="delSp mod">
          <pc:chgData name="Saurabh Puri" userId="b967bc3c-ecb9-4b15-bfb4-e31a45f0eac8" providerId="ADAL" clId="{371906A4-F257-4E38-B599-9494ADBAFA03}" dt="2022-01-14T01:12:53.417" v="2967" actId="478"/>
          <pc:sldLayoutMkLst>
            <pc:docMk/>
            <pc:sldMasterMk cId="846067080" sldId="2147483648"/>
            <pc:sldLayoutMk cId="4146189357" sldId="2147483653"/>
          </pc:sldLayoutMkLst>
          <pc:spChg chg="del">
            <ac:chgData name="Saurabh Puri" userId="b967bc3c-ecb9-4b15-bfb4-e31a45f0eac8" providerId="ADAL" clId="{371906A4-F257-4E38-B599-9494ADBAFA03}" dt="2022-01-14T01:12:53.417" v="2967" actId="478"/>
            <ac:spMkLst>
              <pc:docMk/>
              <pc:sldMasterMk cId="846067080" sldId="2147483648"/>
              <pc:sldLayoutMk cId="4146189357" sldId="2147483653"/>
              <ac:spMk id="8" creationId="{81A609A6-9CE6-2D4F-A800-80E36D12A3CB}"/>
            </ac:spMkLst>
          </pc:spChg>
        </pc:sldLayoutChg>
        <pc:sldLayoutChg chg="delSp mod">
          <pc:chgData name="Saurabh Puri" userId="b967bc3c-ecb9-4b15-bfb4-e31a45f0eac8" providerId="ADAL" clId="{371906A4-F257-4E38-B599-9494ADBAFA03}" dt="2022-01-14T01:12:34.385" v="2963" actId="478"/>
          <pc:sldLayoutMkLst>
            <pc:docMk/>
            <pc:sldMasterMk cId="846067080" sldId="2147483648"/>
            <pc:sldLayoutMk cId="3760219624" sldId="2147483654"/>
          </pc:sldLayoutMkLst>
          <pc:spChg chg="del">
            <ac:chgData name="Saurabh Puri" userId="b967bc3c-ecb9-4b15-bfb4-e31a45f0eac8" providerId="ADAL" clId="{371906A4-F257-4E38-B599-9494ADBAFA03}" dt="2022-01-14T01:12:34.385" v="2963" actId="478"/>
            <ac:spMkLst>
              <pc:docMk/>
              <pc:sldMasterMk cId="846067080" sldId="2147483648"/>
              <pc:sldLayoutMk cId="3760219624" sldId="2147483654"/>
              <ac:spMk id="4" creationId="{95CAD969-5B4E-0D48-9E5E-74C37FEB53C8}"/>
            </ac:spMkLst>
          </pc:spChg>
        </pc:sldLayoutChg>
        <pc:sldLayoutChg chg="delSp mod">
          <pc:chgData name="Saurabh Puri" userId="b967bc3c-ecb9-4b15-bfb4-e31a45f0eac8" providerId="ADAL" clId="{371906A4-F257-4E38-B599-9494ADBAFA03}" dt="2022-01-14T01:13:01.690" v="2969" actId="478"/>
          <pc:sldLayoutMkLst>
            <pc:docMk/>
            <pc:sldMasterMk cId="846067080" sldId="2147483648"/>
            <pc:sldLayoutMk cId="981501230" sldId="2147483656"/>
          </pc:sldLayoutMkLst>
          <pc:spChg chg="del">
            <ac:chgData name="Saurabh Puri" userId="b967bc3c-ecb9-4b15-bfb4-e31a45f0eac8" providerId="ADAL" clId="{371906A4-F257-4E38-B599-9494ADBAFA03}" dt="2022-01-14T01:13:01.690" v="2969" actId="478"/>
            <ac:spMkLst>
              <pc:docMk/>
              <pc:sldMasterMk cId="846067080" sldId="2147483648"/>
              <pc:sldLayoutMk cId="981501230" sldId="2147483656"/>
              <ac:spMk id="6" creationId="{28A911EA-3A87-7543-AA45-38B2F3728FB5}"/>
            </ac:spMkLst>
          </pc:spChg>
        </pc:sldLayoutChg>
        <pc:sldLayoutChg chg="delSp mod">
          <pc:chgData name="Saurabh Puri" userId="b967bc3c-ecb9-4b15-bfb4-e31a45f0eac8" providerId="ADAL" clId="{371906A4-F257-4E38-B599-9494ADBAFA03}" dt="2022-01-14T01:13:20.720" v="2974" actId="478"/>
          <pc:sldLayoutMkLst>
            <pc:docMk/>
            <pc:sldMasterMk cId="846067080" sldId="2147483648"/>
            <pc:sldLayoutMk cId="2463963910" sldId="2147483657"/>
          </pc:sldLayoutMkLst>
          <pc:spChg chg="del">
            <ac:chgData name="Saurabh Puri" userId="b967bc3c-ecb9-4b15-bfb4-e31a45f0eac8" providerId="ADAL" clId="{371906A4-F257-4E38-B599-9494ADBAFA03}" dt="2022-01-14T01:13:20.720" v="2974" actId="478"/>
            <ac:spMkLst>
              <pc:docMk/>
              <pc:sldMasterMk cId="846067080" sldId="2147483648"/>
              <pc:sldLayoutMk cId="2463963910" sldId="2147483657"/>
              <ac:spMk id="6" creationId="{C198A5DC-D7CC-DB43-98BB-9E510C87247F}"/>
            </ac:spMkLst>
          </pc:spChg>
        </pc:sldLayoutChg>
        <pc:sldLayoutChg chg="delSp mod">
          <pc:chgData name="Saurabh Puri" userId="b967bc3c-ecb9-4b15-bfb4-e31a45f0eac8" providerId="ADAL" clId="{371906A4-F257-4E38-B599-9494ADBAFA03}" dt="2022-01-14T01:13:04.816" v="2970" actId="478"/>
          <pc:sldLayoutMkLst>
            <pc:docMk/>
            <pc:sldMasterMk cId="846067080" sldId="2147483648"/>
            <pc:sldLayoutMk cId="3764754430" sldId="2147483660"/>
          </pc:sldLayoutMkLst>
          <pc:spChg chg="del">
            <ac:chgData name="Saurabh Puri" userId="b967bc3c-ecb9-4b15-bfb4-e31a45f0eac8" providerId="ADAL" clId="{371906A4-F257-4E38-B599-9494ADBAFA03}" dt="2022-01-14T01:13:04.816" v="2970" actId="478"/>
            <ac:spMkLst>
              <pc:docMk/>
              <pc:sldMasterMk cId="846067080" sldId="2147483648"/>
              <pc:sldLayoutMk cId="3764754430" sldId="2147483660"/>
              <ac:spMk id="6" creationId="{28A911EA-3A87-7543-AA45-38B2F3728FB5}"/>
            </ac:spMkLst>
          </pc:spChg>
        </pc:sldLayoutChg>
        <pc:sldLayoutChg chg="delSp mod">
          <pc:chgData name="Saurabh Puri" userId="b967bc3c-ecb9-4b15-bfb4-e31a45f0eac8" providerId="ADAL" clId="{371906A4-F257-4E38-B599-9494ADBAFA03}" dt="2022-01-14T01:13:07.712" v="2971" actId="478"/>
          <pc:sldLayoutMkLst>
            <pc:docMk/>
            <pc:sldMasterMk cId="846067080" sldId="2147483648"/>
            <pc:sldLayoutMk cId="2500383614" sldId="2147483667"/>
          </pc:sldLayoutMkLst>
          <pc:spChg chg="del">
            <ac:chgData name="Saurabh Puri" userId="b967bc3c-ecb9-4b15-bfb4-e31a45f0eac8" providerId="ADAL" clId="{371906A4-F257-4E38-B599-9494ADBAFA03}" dt="2022-01-14T01:13:07.712" v="2971" actId="478"/>
            <ac:spMkLst>
              <pc:docMk/>
              <pc:sldMasterMk cId="846067080" sldId="2147483648"/>
              <pc:sldLayoutMk cId="2500383614" sldId="2147483667"/>
              <ac:spMk id="6" creationId="{28A911EA-3A87-7543-AA45-38B2F3728FB5}"/>
            </ac:spMkLst>
          </pc:spChg>
        </pc:sldLayoutChg>
        <pc:sldLayoutChg chg="delSp mod">
          <pc:chgData name="Saurabh Puri" userId="b967bc3c-ecb9-4b15-bfb4-e31a45f0eac8" providerId="ADAL" clId="{371906A4-F257-4E38-B599-9494ADBAFA03}" dt="2022-01-14T01:13:24.363" v="2975" actId="478"/>
          <pc:sldLayoutMkLst>
            <pc:docMk/>
            <pc:sldMasterMk cId="846067080" sldId="2147483648"/>
            <pc:sldLayoutMk cId="1672502625" sldId="2147483672"/>
          </pc:sldLayoutMkLst>
          <pc:spChg chg="del">
            <ac:chgData name="Saurabh Puri" userId="b967bc3c-ecb9-4b15-bfb4-e31a45f0eac8" providerId="ADAL" clId="{371906A4-F257-4E38-B599-9494ADBAFA03}" dt="2022-01-14T01:13:24.363" v="2975" actId="478"/>
            <ac:spMkLst>
              <pc:docMk/>
              <pc:sldMasterMk cId="846067080" sldId="2147483648"/>
              <pc:sldLayoutMk cId="1672502625" sldId="2147483672"/>
              <ac:spMk id="6" creationId="{28A911EA-3A87-7543-AA45-38B2F3728FB5}"/>
            </ac:spMkLst>
          </pc:spChg>
        </pc:sldLayoutChg>
        <pc:sldLayoutChg chg="delSp mod">
          <pc:chgData name="Saurabh Puri" userId="b967bc3c-ecb9-4b15-bfb4-e31a45f0eac8" providerId="ADAL" clId="{371906A4-F257-4E38-B599-9494ADBAFA03}" dt="2022-01-14T01:13:17.749" v="2973" actId="478"/>
          <pc:sldLayoutMkLst>
            <pc:docMk/>
            <pc:sldMasterMk cId="846067080" sldId="2147483648"/>
            <pc:sldLayoutMk cId="2225950793" sldId="2147483674"/>
          </pc:sldLayoutMkLst>
          <pc:spChg chg="del">
            <ac:chgData name="Saurabh Puri" userId="b967bc3c-ecb9-4b15-bfb4-e31a45f0eac8" providerId="ADAL" clId="{371906A4-F257-4E38-B599-9494ADBAFA03}" dt="2022-01-14T01:13:17.749" v="2973" actId="478"/>
            <ac:spMkLst>
              <pc:docMk/>
              <pc:sldMasterMk cId="846067080" sldId="2147483648"/>
              <pc:sldLayoutMk cId="2225950793" sldId="2147483674"/>
              <ac:spMk id="6" creationId="{28A911EA-3A87-7543-AA45-38B2F3728FB5}"/>
            </ac:spMkLst>
          </pc:spChg>
        </pc:sldLayoutChg>
        <pc:sldLayoutChg chg="delSp mod">
          <pc:chgData name="Saurabh Puri" userId="b967bc3c-ecb9-4b15-bfb4-e31a45f0eac8" providerId="ADAL" clId="{371906A4-F257-4E38-B599-9494ADBAFA03}" dt="2022-01-14T01:13:14.865" v="2972" actId="478"/>
          <pc:sldLayoutMkLst>
            <pc:docMk/>
            <pc:sldMasterMk cId="846067080" sldId="2147483648"/>
            <pc:sldLayoutMk cId="3048441300" sldId="2147483675"/>
          </pc:sldLayoutMkLst>
          <pc:spChg chg="del">
            <ac:chgData name="Saurabh Puri" userId="b967bc3c-ecb9-4b15-bfb4-e31a45f0eac8" providerId="ADAL" clId="{371906A4-F257-4E38-B599-9494ADBAFA03}" dt="2022-01-14T01:13:14.865" v="2972" actId="478"/>
            <ac:spMkLst>
              <pc:docMk/>
              <pc:sldMasterMk cId="846067080" sldId="2147483648"/>
              <pc:sldLayoutMk cId="3048441300" sldId="2147483675"/>
              <ac:spMk id="5" creationId="{8C1B975F-673B-D04E-862C-0BB78EF2978B}"/>
            </ac:spMkLst>
          </pc:spChg>
        </pc:sldLayoutChg>
        <pc:sldLayoutChg chg="delSp mod">
          <pc:chgData name="Saurabh Puri" userId="b967bc3c-ecb9-4b15-bfb4-e31a45f0eac8" providerId="ADAL" clId="{371906A4-F257-4E38-B599-9494ADBAFA03}" dt="2022-01-14T01:12:31.034" v="2962" actId="478"/>
          <pc:sldLayoutMkLst>
            <pc:docMk/>
            <pc:sldMasterMk cId="846067080" sldId="2147483648"/>
            <pc:sldLayoutMk cId="3327595942" sldId="2147483677"/>
          </pc:sldLayoutMkLst>
          <pc:spChg chg="del">
            <ac:chgData name="Saurabh Puri" userId="b967bc3c-ecb9-4b15-bfb4-e31a45f0eac8" providerId="ADAL" clId="{371906A4-F257-4E38-B599-9494ADBAFA03}" dt="2022-01-14T01:12:31.034" v="2962" actId="478"/>
            <ac:spMkLst>
              <pc:docMk/>
              <pc:sldMasterMk cId="846067080" sldId="2147483648"/>
              <pc:sldLayoutMk cId="3327595942" sldId="2147483677"/>
              <ac:spMk id="9" creationId="{6D6020EE-FF6D-8144-9DFA-BA7B12FC3108}"/>
            </ac:spMkLst>
          </pc:spChg>
        </pc:sldLayoutChg>
        <pc:sldLayoutChg chg="delSp mod">
          <pc:chgData name="Saurabh Puri" userId="b967bc3c-ecb9-4b15-bfb4-e31a45f0eac8" providerId="ADAL" clId="{371906A4-F257-4E38-B599-9494ADBAFA03}" dt="2022-01-14T01:12:41.952" v="2964" actId="478"/>
          <pc:sldLayoutMkLst>
            <pc:docMk/>
            <pc:sldMasterMk cId="846067080" sldId="2147483648"/>
            <pc:sldLayoutMk cId="3485592513" sldId="2147483679"/>
          </pc:sldLayoutMkLst>
          <pc:spChg chg="del">
            <ac:chgData name="Saurabh Puri" userId="b967bc3c-ecb9-4b15-bfb4-e31a45f0eac8" providerId="ADAL" clId="{371906A4-F257-4E38-B599-9494ADBAFA03}" dt="2022-01-14T01:12:41.952" v="2964" actId="478"/>
            <ac:spMkLst>
              <pc:docMk/>
              <pc:sldMasterMk cId="846067080" sldId="2147483648"/>
              <pc:sldLayoutMk cId="3485592513" sldId="2147483679"/>
              <ac:spMk id="4" creationId="{95CAD969-5B4E-0D48-9E5E-74C37FEB53C8}"/>
            </ac:spMkLst>
          </pc:spChg>
        </pc:sldLayoutChg>
        <pc:sldLayoutChg chg="delSp mod">
          <pc:chgData name="Saurabh Puri" userId="b967bc3c-ecb9-4b15-bfb4-e31a45f0eac8" providerId="ADAL" clId="{371906A4-F257-4E38-B599-9494ADBAFA03}" dt="2022-01-14T01:12:49.702" v="2966" actId="478"/>
          <pc:sldLayoutMkLst>
            <pc:docMk/>
            <pc:sldMasterMk cId="846067080" sldId="2147483648"/>
            <pc:sldLayoutMk cId="1368196879" sldId="2147483680"/>
          </pc:sldLayoutMkLst>
          <pc:spChg chg="del">
            <ac:chgData name="Saurabh Puri" userId="b967bc3c-ecb9-4b15-bfb4-e31a45f0eac8" providerId="ADAL" clId="{371906A4-F257-4E38-B599-9494ADBAFA03}" dt="2022-01-14T01:12:49.702" v="2966" actId="478"/>
            <ac:spMkLst>
              <pc:docMk/>
              <pc:sldMasterMk cId="846067080" sldId="2147483648"/>
              <pc:sldLayoutMk cId="1368196879" sldId="2147483680"/>
              <ac:spMk id="4" creationId="{95CAD969-5B4E-0D48-9E5E-74C37FEB53C8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interdigital.sharepoint.com/sites/GamingCodecBiblioandPatentIdeaGeneration/Shared%20Documents/General/JVET-Contrib/2022-Jan/DM-MTT-results/raw_Yxxxx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interdigital.sharepoint.com/sites/GamingCodecBiblioandPatentIdeaGeneration/Shared%20Documents/General/JVET-Contrib/2022-Jan/DM-MTT-results/raw_Yxxxx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Complexity vs BD-rate gain (Over VTM-14.0 MTT0)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'VTM-14.0'!$U$68</c:f>
              <c:strCache>
                <c:ptCount val="1"/>
                <c:pt idx="0">
                  <c:v>MTT0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xVal>
            <c:numRef>
              <c:f>'VTM-14.0'!$W$68</c:f>
              <c:numCache>
                <c:formatCode>0%</c:formatCode>
                <c:ptCount val="1"/>
                <c:pt idx="0">
                  <c:v>1</c:v>
                </c:pt>
              </c:numCache>
            </c:numRef>
          </c:xVal>
          <c:yVal>
            <c:numRef>
              <c:f>'VTM-14.0'!$V$68</c:f>
              <c:numCache>
                <c:formatCode>General</c:formatCode>
                <c:ptCount val="1"/>
                <c:pt idx="0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47E-460B-97C7-D1E6E6239424}"/>
            </c:ext>
          </c:extLst>
        </c:ser>
        <c:ser>
          <c:idx val="1"/>
          <c:order val="1"/>
          <c:tx>
            <c:strRef>
              <c:f>'VTM-14.0'!$U$69</c:f>
              <c:strCache>
                <c:ptCount val="1"/>
                <c:pt idx="0">
                  <c:v>MTT1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xVal>
            <c:numRef>
              <c:f>'VTM-14.0'!$W$69</c:f>
              <c:numCache>
                <c:formatCode>0%</c:formatCode>
                <c:ptCount val="1"/>
                <c:pt idx="0">
                  <c:v>2.1800000000000002</c:v>
                </c:pt>
              </c:numCache>
            </c:numRef>
          </c:xVal>
          <c:yVal>
            <c:numRef>
              <c:f>'VTM-14.0'!$V$69</c:f>
              <c:numCache>
                <c:formatCode>General</c:formatCode>
                <c:ptCount val="1"/>
                <c:pt idx="0">
                  <c:v>-7.0339999999999998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47E-460B-97C7-D1E6E6239424}"/>
            </c:ext>
          </c:extLst>
        </c:ser>
        <c:ser>
          <c:idx val="2"/>
          <c:order val="2"/>
          <c:tx>
            <c:strRef>
              <c:f>'VTM-14.0'!$U$70</c:f>
              <c:strCache>
                <c:ptCount val="1"/>
                <c:pt idx="0">
                  <c:v>DM_fastMTT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xVal>
            <c:numRef>
              <c:f>'VTM-14.0'!$W$70</c:f>
              <c:numCache>
                <c:formatCode>0%</c:formatCode>
                <c:ptCount val="1"/>
                <c:pt idx="0">
                  <c:v>1.1299999999999999</c:v>
                </c:pt>
              </c:numCache>
            </c:numRef>
          </c:xVal>
          <c:yVal>
            <c:numRef>
              <c:f>'VTM-14.0'!$V$70</c:f>
              <c:numCache>
                <c:formatCode>General</c:formatCode>
                <c:ptCount val="1"/>
                <c:pt idx="0">
                  <c:v>-1.3660000000000001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647E-460B-97C7-D1E6E6239424}"/>
            </c:ext>
          </c:extLst>
        </c:ser>
        <c:ser>
          <c:idx val="3"/>
          <c:order val="3"/>
          <c:tx>
            <c:strRef>
              <c:f>'VTM-14.0'!$U$71</c:f>
              <c:strCache>
                <c:ptCount val="1"/>
                <c:pt idx="0">
                  <c:v>DM_fastMTT_Rdo_On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xVal>
            <c:numRef>
              <c:f>'VTM-14.0'!$W$71</c:f>
              <c:numCache>
                <c:formatCode>0%</c:formatCode>
                <c:ptCount val="1"/>
                <c:pt idx="0">
                  <c:v>1.85</c:v>
                </c:pt>
              </c:numCache>
            </c:numRef>
          </c:xVal>
          <c:yVal>
            <c:numRef>
              <c:f>'VTM-14.0'!$V$71</c:f>
              <c:numCache>
                <c:formatCode>General</c:formatCode>
                <c:ptCount val="1"/>
                <c:pt idx="0">
                  <c:v>-5.0579999999999998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647E-460B-97C7-D1E6E62394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3750456"/>
        <c:axId val="443750784"/>
      </c:scatterChart>
      <c:valAx>
        <c:axId val="443750456"/>
        <c:scaling>
          <c:orientation val="minMax"/>
          <c:max val="2.4"/>
          <c:min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ENCODER time (in 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3750784"/>
        <c:crosses val="autoZero"/>
        <c:crossBetween val="midCat"/>
      </c:valAx>
      <c:valAx>
        <c:axId val="443750784"/>
        <c:scaling>
          <c:orientation val="minMax"/>
          <c:max val="0"/>
          <c:min val="-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BD-rate gain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375045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12700" cap="flat" cmpd="sng" algn="ctr">
      <a:solidFill>
        <a:schemeClr val="dk1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Complexity vs BD-rate gain (Over VVEnc v1.3.0 lowdelay faster preset)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VVEnc!$U$5</c:f>
              <c:strCache>
                <c:ptCount val="1"/>
                <c:pt idx="0">
                  <c:v>VVEnc_MTT0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r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xVal>
            <c:numRef>
              <c:f>VVEnc!$W$5</c:f>
              <c:numCache>
                <c:formatCode>0%</c:formatCode>
                <c:ptCount val="1"/>
                <c:pt idx="0">
                  <c:v>1</c:v>
                </c:pt>
              </c:numCache>
            </c:numRef>
          </c:xVal>
          <c:yVal>
            <c:numRef>
              <c:f>VVEnc!$V$5</c:f>
              <c:numCache>
                <c:formatCode>General</c:formatCode>
                <c:ptCount val="1"/>
                <c:pt idx="0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6A3-444A-9864-DB2679C1BE68}"/>
            </c:ext>
          </c:extLst>
        </c:ser>
        <c:ser>
          <c:idx val="1"/>
          <c:order val="1"/>
          <c:tx>
            <c:strRef>
              <c:f>VVEnc!$U$6</c:f>
              <c:strCache>
                <c:ptCount val="1"/>
                <c:pt idx="0">
                  <c:v>VVEnc_MTT1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r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xVal>
            <c:numRef>
              <c:f>VVEnc!$W$6</c:f>
              <c:numCache>
                <c:formatCode>0%</c:formatCode>
                <c:ptCount val="1"/>
                <c:pt idx="0">
                  <c:v>2</c:v>
                </c:pt>
              </c:numCache>
            </c:numRef>
          </c:xVal>
          <c:yVal>
            <c:numRef>
              <c:f>VVEnc!$V$6</c:f>
              <c:numCache>
                <c:formatCode>General</c:formatCode>
                <c:ptCount val="1"/>
                <c:pt idx="0">
                  <c:v>-7.1779999999999999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6A3-444A-9864-DB2679C1BE68}"/>
            </c:ext>
          </c:extLst>
        </c:ser>
        <c:ser>
          <c:idx val="2"/>
          <c:order val="2"/>
          <c:tx>
            <c:strRef>
              <c:f>VVEnc!$U$7</c:f>
              <c:strCache>
                <c:ptCount val="1"/>
                <c:pt idx="0">
                  <c:v>DM_FastMTT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r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xVal>
            <c:numRef>
              <c:f>VVEnc!$W$7</c:f>
              <c:numCache>
                <c:formatCode>0%</c:formatCode>
                <c:ptCount val="1"/>
                <c:pt idx="0">
                  <c:v>1.22</c:v>
                </c:pt>
              </c:numCache>
            </c:numRef>
          </c:xVal>
          <c:yVal>
            <c:numRef>
              <c:f>VVEnc!$V$7</c:f>
              <c:numCache>
                <c:formatCode>General</c:formatCode>
                <c:ptCount val="1"/>
                <c:pt idx="0">
                  <c:v>-1.845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6A3-444A-9864-DB2679C1BE68}"/>
            </c:ext>
          </c:extLst>
        </c:ser>
        <c:ser>
          <c:idx val="3"/>
          <c:order val="3"/>
          <c:tx>
            <c:strRef>
              <c:f>VVEnc!$U$8</c:f>
              <c:strCache>
                <c:ptCount val="1"/>
                <c:pt idx="0">
                  <c:v>DM_FastMTT_Rdo_On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r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xVal>
            <c:numRef>
              <c:f>VVEnc!$W$8</c:f>
              <c:numCache>
                <c:formatCode>0%</c:formatCode>
                <c:ptCount val="1"/>
                <c:pt idx="0">
                  <c:v>1.59</c:v>
                </c:pt>
              </c:numCache>
            </c:numRef>
          </c:xVal>
          <c:yVal>
            <c:numRef>
              <c:f>VVEnc!$V$8</c:f>
              <c:numCache>
                <c:formatCode>General</c:formatCode>
                <c:ptCount val="1"/>
                <c:pt idx="0">
                  <c:v>-4.3630000000000004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76A3-444A-9864-DB2679C1BE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3750456"/>
        <c:axId val="443750784"/>
      </c:scatterChart>
      <c:valAx>
        <c:axId val="443750456"/>
        <c:scaling>
          <c:orientation val="minMax"/>
          <c:min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ENCODER time (in 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3750784"/>
        <c:crosses val="autoZero"/>
        <c:crossBetween val="midCat"/>
      </c:valAx>
      <c:valAx>
        <c:axId val="443750784"/>
        <c:scaling>
          <c:orientation val="minMax"/>
          <c:max val="0"/>
          <c:min val="-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BD-rate gain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375045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12700" cap="flat" cmpd="sng" algn="ctr">
      <a:solidFill>
        <a:schemeClr val="dk1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0.07187</cdr:x>
      <cdr:y>0.10859</cdr:y>
    </cdr:from>
    <cdr:to>
      <cdr:x>0.82884</cdr:x>
      <cdr:y>0.6347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E9B08F7D-1A4B-4950-80FC-3D66FD4F0C3E}"/>
            </a:ext>
          </a:extLst>
        </cdr:cNvPr>
        <cdr:cNvCxnSpPr/>
      </cdr:nvCxnSpPr>
      <cdr:spPr>
        <a:xfrm xmlns:a="http://schemas.openxmlformats.org/drawingml/2006/main">
          <a:off x="604345" y="466396"/>
          <a:ext cx="6365328" cy="2259725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0.06244</cdr:x>
      <cdr:y>0.09074</cdr:y>
    </cdr:from>
    <cdr:to>
      <cdr:x>0.82161</cdr:x>
      <cdr:y>0.65556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09FED9A8-DA48-4833-B0E9-BCF9F750C70C}"/>
            </a:ext>
          </a:extLst>
        </cdr:cNvPr>
        <cdr:cNvCxnSpPr/>
      </cdr:nvCxnSpPr>
      <cdr:spPr>
        <a:xfrm xmlns:a="http://schemas.openxmlformats.org/drawingml/2006/main">
          <a:off x="600076" y="466725"/>
          <a:ext cx="7296150" cy="2905125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1/17/2022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1/17/2022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1/17/2022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1/17/2022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1/17/2022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1/17/2022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1/17/2022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1/17/2022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1/17/2022</a:t>
            </a:fld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1/17/2022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1/17/2022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JVET-Y0101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59" y="3715036"/>
            <a:ext cx="10387428" cy="1155138"/>
          </a:xfrm>
        </p:spPr>
        <p:txBody>
          <a:bodyPr/>
          <a:lstStyle/>
          <a:p>
            <a:r>
              <a:rPr lang="en-US" dirty="0"/>
              <a:t>Depth motion based fast Multi-Type Tree Splitting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Results (vvenc v1.3.0)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10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467360" y="938485"/>
            <a:ext cx="11121666" cy="4999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3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66679E-F45B-4811-BC9A-6AC84014CAC7}"/>
              </a:ext>
            </a:extLst>
          </p:cNvPr>
          <p:cNvSpPr txBox="1"/>
          <p:nvPr/>
        </p:nvSpPr>
        <p:spPr>
          <a:xfrm>
            <a:off x="1042587" y="1273323"/>
            <a:ext cx="52261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/>
              <a:t>Baseline: vvenc v1.3.0 low delay faster preset</a:t>
            </a:r>
          </a:p>
          <a:p>
            <a:pPr algn="l"/>
            <a:r>
              <a:rPr lang="en-US" dirty="0"/>
              <a:t>Test 1     : DM_FastMTT</a:t>
            </a:r>
          </a:p>
          <a:p>
            <a:pPr algn="l"/>
            <a:r>
              <a:rPr lang="en-US" dirty="0"/>
              <a:t>Test 2     : DM_FastMTT_Rdo_On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8B62336-E312-4493-931A-78B00B4515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391183"/>
              </p:ext>
            </p:extLst>
          </p:nvPr>
        </p:nvGraphicFramePr>
        <p:xfrm>
          <a:off x="2286000" y="2433009"/>
          <a:ext cx="6788265" cy="342613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41387">
                  <a:extLst>
                    <a:ext uri="{9D8B030D-6E8A-4147-A177-3AD203B41FA5}">
                      <a16:colId xmlns:a16="http://schemas.microsoft.com/office/drawing/2014/main" val="2210679006"/>
                    </a:ext>
                  </a:extLst>
                </a:gridCol>
                <a:gridCol w="514544">
                  <a:extLst>
                    <a:ext uri="{9D8B030D-6E8A-4147-A177-3AD203B41FA5}">
                      <a16:colId xmlns:a16="http://schemas.microsoft.com/office/drawing/2014/main" val="3298302803"/>
                    </a:ext>
                  </a:extLst>
                </a:gridCol>
                <a:gridCol w="514544">
                  <a:extLst>
                    <a:ext uri="{9D8B030D-6E8A-4147-A177-3AD203B41FA5}">
                      <a16:colId xmlns:a16="http://schemas.microsoft.com/office/drawing/2014/main" val="1734481079"/>
                    </a:ext>
                  </a:extLst>
                </a:gridCol>
                <a:gridCol w="514544">
                  <a:extLst>
                    <a:ext uri="{9D8B030D-6E8A-4147-A177-3AD203B41FA5}">
                      <a16:colId xmlns:a16="http://schemas.microsoft.com/office/drawing/2014/main" val="2284345371"/>
                    </a:ext>
                  </a:extLst>
                </a:gridCol>
                <a:gridCol w="514544">
                  <a:extLst>
                    <a:ext uri="{9D8B030D-6E8A-4147-A177-3AD203B41FA5}">
                      <a16:colId xmlns:a16="http://schemas.microsoft.com/office/drawing/2014/main" val="1274017962"/>
                    </a:ext>
                  </a:extLst>
                </a:gridCol>
                <a:gridCol w="515263">
                  <a:extLst>
                    <a:ext uri="{9D8B030D-6E8A-4147-A177-3AD203B41FA5}">
                      <a16:colId xmlns:a16="http://schemas.microsoft.com/office/drawing/2014/main" val="3136537909"/>
                    </a:ext>
                  </a:extLst>
                </a:gridCol>
                <a:gridCol w="514544">
                  <a:extLst>
                    <a:ext uri="{9D8B030D-6E8A-4147-A177-3AD203B41FA5}">
                      <a16:colId xmlns:a16="http://schemas.microsoft.com/office/drawing/2014/main" val="1331050463"/>
                    </a:ext>
                  </a:extLst>
                </a:gridCol>
                <a:gridCol w="514544">
                  <a:extLst>
                    <a:ext uri="{9D8B030D-6E8A-4147-A177-3AD203B41FA5}">
                      <a16:colId xmlns:a16="http://schemas.microsoft.com/office/drawing/2014/main" val="1523706894"/>
                    </a:ext>
                  </a:extLst>
                </a:gridCol>
                <a:gridCol w="514544">
                  <a:extLst>
                    <a:ext uri="{9D8B030D-6E8A-4147-A177-3AD203B41FA5}">
                      <a16:colId xmlns:a16="http://schemas.microsoft.com/office/drawing/2014/main" val="3826365307"/>
                    </a:ext>
                  </a:extLst>
                </a:gridCol>
                <a:gridCol w="514544">
                  <a:extLst>
                    <a:ext uri="{9D8B030D-6E8A-4147-A177-3AD203B41FA5}">
                      <a16:colId xmlns:a16="http://schemas.microsoft.com/office/drawing/2014/main" val="295955727"/>
                    </a:ext>
                  </a:extLst>
                </a:gridCol>
                <a:gridCol w="515263">
                  <a:extLst>
                    <a:ext uri="{9D8B030D-6E8A-4147-A177-3AD203B41FA5}">
                      <a16:colId xmlns:a16="http://schemas.microsoft.com/office/drawing/2014/main" val="3735199779"/>
                    </a:ext>
                  </a:extLst>
                </a:gridCol>
              </a:tblGrid>
              <a:tr h="48699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DM_FastMTT </a:t>
                      </a: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(Test 1)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DM_FastMTT_Rdo_On </a:t>
                      </a: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(Test 2)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397162"/>
                  </a:ext>
                </a:extLst>
              </a:tr>
              <a:tr h="235134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Over vvenc v1.3.0 low delay faster 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Over vvenc v1.3.0 low delay faster 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597974"/>
                  </a:ext>
                </a:extLst>
              </a:tr>
              <a:tr h="235134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Y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V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 err="1">
                          <a:effectLst/>
                        </a:rPr>
                        <a:t>EncT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 err="1">
                          <a:effectLst/>
                        </a:rPr>
                        <a:t>DecT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Y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V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 err="1">
                          <a:effectLst/>
                        </a:rPr>
                        <a:t>EncT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 err="1">
                          <a:effectLst/>
                        </a:rPr>
                        <a:t>DecT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5777493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Builtin_Level1_HD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-0.89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-0.62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-0.91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107%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-3.69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-2.07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-1.78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180%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5678502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Builtin_Level2_HD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-1.34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-1.62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-1.98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97%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-3.69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-3.78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-4.46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146%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1878597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Darktree_HD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-1.69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-3.78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-4.12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97%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-5.74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-5.70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160%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1336227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Fontainebleau_Cine_HD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-0.56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-0.22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-0.46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-2.33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-1.99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-2.67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154%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99%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5625965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Fontainebleau_FPV_HD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-1.61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-0.95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-1.22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106%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-2.23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-1.20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-1.50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150%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105%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094168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Builtin_Level1_4K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-0.86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-1.03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-1.51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113%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105%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-4.10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-3.41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-4.08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167%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107%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4250683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Racing_4K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-4.50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-5.17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-4.47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135%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-7.05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-7.86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-7.01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153%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107%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1525397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Fontainebleau_Cine_4K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-0.37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-0.53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-0.63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114%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96%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-2.85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-2.30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-2.37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169%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99%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9858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Overall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-1.48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-1.74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-1.91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-3.64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-3.54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-3.69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159%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93270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04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Results (vvenc v1.3.0)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11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467360" y="938485"/>
            <a:ext cx="11121666" cy="4999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300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A37E61F4-ED5A-4666-8F30-7C480642DA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7674497"/>
              </p:ext>
            </p:extLst>
          </p:nvPr>
        </p:nvGraphicFramePr>
        <p:xfrm>
          <a:off x="1863306" y="1246464"/>
          <a:ext cx="8869488" cy="4697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87348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Conclusions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12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467360" y="938485"/>
            <a:ext cx="11121666" cy="4999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3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CB18CEB-6F26-47E3-942B-EA8C1422269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Provides evidence that use of depth and motion information improve benefits in achieving better coding gain vs complexity trade-off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Propose to study similar encoder enhancements under AHG-7  and AHG-10 for low latency and low complexity applications</a:t>
            </a: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36401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8439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Context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467360" y="938485"/>
            <a:ext cx="11121666" cy="4999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3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CB18CEB-6F26-47E3-942B-EA8C1422269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JVET-Y0043 defines new class of gaming content (DMV)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frame buffers of a game engines can provide access to depth and motion information at each pixel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mobile devices are capable to retrieve depth information, useful in video conferencing, telepresence scenarios etc.</a:t>
            </a: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Context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467360" y="938485"/>
            <a:ext cx="11121666" cy="4999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300" dirty="0"/>
          </a:p>
        </p:txBody>
      </p:sp>
      <p:pic>
        <p:nvPicPr>
          <p:cNvPr id="19" name="Picture 18" descr="A picture containing grass, outdoor, nature, lush&#10;&#10;Description automatically generated">
            <a:extLst>
              <a:ext uri="{FF2B5EF4-FFF2-40B4-BE49-F238E27FC236}">
                <a16:creationId xmlns:a16="http://schemas.microsoft.com/office/drawing/2014/main" id="{22A04BA3-299C-4CEF-8EF2-79585AD8CD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837" y="1350500"/>
            <a:ext cx="2686050" cy="15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 descr="A picture containing text, dark, silhouette&#10;&#10;Description automatically generated">
            <a:extLst>
              <a:ext uri="{FF2B5EF4-FFF2-40B4-BE49-F238E27FC236}">
                <a16:creationId xmlns:a16="http://schemas.microsoft.com/office/drawing/2014/main" id="{8CD610C7-A2E9-479F-9C2B-E6AECFAB90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045" y="1350499"/>
            <a:ext cx="2686050" cy="15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999AFF9-D299-4146-94AF-9708F4B712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837" y="2920510"/>
            <a:ext cx="2686050" cy="139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F17FFB8-5E2B-439C-B7EB-5E7106BE8F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045" y="2920510"/>
            <a:ext cx="2686050" cy="13906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5D0D947-80D5-4E6C-BDDE-29804C6F22E1}"/>
              </a:ext>
            </a:extLst>
          </p:cNvPr>
          <p:cNvSpPr txBox="1"/>
          <p:nvPr/>
        </p:nvSpPr>
        <p:spPr>
          <a:xfrm>
            <a:off x="2020200" y="1819220"/>
            <a:ext cx="10454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/>
              <a:t>YUV texture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4948164-C2A3-4D1E-BBB1-4EBCE49AA0E4}"/>
              </a:ext>
            </a:extLst>
          </p:cNvPr>
          <p:cNvSpPr txBox="1"/>
          <p:nvPr/>
        </p:nvSpPr>
        <p:spPr>
          <a:xfrm>
            <a:off x="8645253" y="1816345"/>
            <a:ext cx="1534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/>
              <a:t>depth information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DD6065A-905F-430E-9033-479B71119D97}"/>
              </a:ext>
            </a:extLst>
          </p:cNvPr>
          <p:cNvSpPr txBox="1"/>
          <p:nvPr/>
        </p:nvSpPr>
        <p:spPr>
          <a:xfrm>
            <a:off x="3710665" y="4381901"/>
            <a:ext cx="13676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/>
              <a:t>Vertical motion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1A0F4B0-41BA-46F2-B217-453041767F7A}"/>
              </a:ext>
            </a:extLst>
          </p:cNvPr>
          <p:cNvSpPr txBox="1"/>
          <p:nvPr/>
        </p:nvSpPr>
        <p:spPr>
          <a:xfrm>
            <a:off x="6439423" y="4381900"/>
            <a:ext cx="14863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/>
              <a:t>Horizontal motion</a:t>
            </a:r>
          </a:p>
        </p:txBody>
      </p:sp>
    </p:spTree>
    <p:extLst>
      <p:ext uri="{BB962C8B-B14F-4D97-AF65-F5344CB8AC3E}">
        <p14:creationId xmlns:p14="http://schemas.microsoft.com/office/powerpoint/2010/main" val="1953624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Proposed DM_FastMTT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467360" y="938485"/>
            <a:ext cx="11121666" cy="4999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3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CB18CEB-6F26-47E3-942B-EA8C1422269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4067798"/>
            <a:ext cx="11231880" cy="2193302"/>
          </a:xfrm>
        </p:spPr>
        <p:txBody>
          <a:bodyPr>
            <a:normAutofit fontScale="55000" lnSpcReduction="20000"/>
          </a:bodyPr>
          <a:lstStyle/>
          <a:p>
            <a:r>
              <a:rPr lang="en-US" dirty="0">
                <a:latin typeface="+mj-lt"/>
              </a:rPr>
              <a:t>analyzes depth and motion map to determine a single MTT split type, hence avoid expensive RDO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Early termination possible for homogeneous regions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non-split leads to following cases:</a:t>
            </a:r>
          </a:p>
          <a:p>
            <a:pPr lvl="1"/>
            <a:r>
              <a:rPr lang="en-US" dirty="0">
                <a:latin typeface="+mj-lt"/>
              </a:rPr>
              <a:t>QT-only split (DM_FastMTT)</a:t>
            </a:r>
          </a:p>
          <a:p>
            <a:pPr lvl="1"/>
            <a:r>
              <a:rPr lang="en-US" dirty="0">
                <a:latin typeface="+mj-lt"/>
              </a:rPr>
              <a:t>Full RDO (DM_FastMTT_Rdo_On)</a:t>
            </a:r>
          </a:p>
          <a:p>
            <a:endParaRPr lang="en-US" dirty="0">
              <a:latin typeface="+mj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AB8931-89DB-4603-A37A-895E903F91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265" y="1443055"/>
            <a:ext cx="6193790" cy="24263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21093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Proposed DM_FastMTT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467360" y="938485"/>
            <a:ext cx="11121666" cy="4999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300" dirty="0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B5415CF-3368-425C-94D3-A9A29C9574D3}"/>
              </a:ext>
            </a:extLst>
          </p:cNvPr>
          <p:cNvGrpSpPr/>
          <p:nvPr/>
        </p:nvGrpSpPr>
        <p:grpSpPr>
          <a:xfrm>
            <a:off x="930765" y="1746448"/>
            <a:ext cx="10052195" cy="3280529"/>
            <a:chOff x="1228346" y="1591659"/>
            <a:chExt cx="10052195" cy="3280529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7CB1F582-4946-47DE-BC40-86D5EC510F13}"/>
                </a:ext>
              </a:extLst>
            </p:cNvPr>
            <p:cNvGrpSpPr/>
            <p:nvPr/>
          </p:nvGrpSpPr>
          <p:grpSpPr>
            <a:xfrm>
              <a:off x="1228346" y="1591659"/>
              <a:ext cx="9930093" cy="3280529"/>
              <a:chOff x="622171" y="1488918"/>
              <a:chExt cx="9930093" cy="3280529"/>
            </a:xfrm>
          </p:grpSpPr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99B4090C-83E8-496C-ABFF-E246CA540259}"/>
                  </a:ext>
                </a:extLst>
              </p:cNvPr>
              <p:cNvGrpSpPr/>
              <p:nvPr/>
            </p:nvGrpSpPr>
            <p:grpSpPr>
              <a:xfrm>
                <a:off x="622171" y="2900138"/>
                <a:ext cx="9930093" cy="1869309"/>
                <a:chOff x="511046" y="1034825"/>
                <a:chExt cx="9930093" cy="1869309"/>
              </a:xfrm>
            </p:grpSpPr>
            <p:cxnSp>
              <p:nvCxnSpPr>
                <p:cNvPr id="99" name="Straight Arrow Connector 98">
                  <a:extLst>
                    <a:ext uri="{FF2B5EF4-FFF2-40B4-BE49-F238E27FC236}">
                      <a16:creationId xmlns:a16="http://schemas.microsoft.com/office/drawing/2014/main" id="{FA283DDA-8CE3-4B76-8F63-8445D26A6F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8624" y="1949025"/>
                  <a:ext cx="543130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100" name="TextBox 99">
                  <a:extLst>
                    <a:ext uri="{FF2B5EF4-FFF2-40B4-BE49-F238E27FC236}">
                      <a16:creationId xmlns:a16="http://schemas.microsoft.com/office/drawing/2014/main" id="{E4DD0E6E-5F6A-4E1E-87E9-7CF5A96A3704}"/>
                    </a:ext>
                  </a:extLst>
                </p:cNvPr>
                <p:cNvSpPr txBox="1"/>
                <p:nvPr/>
              </p:nvSpPr>
              <p:spPr>
                <a:xfrm>
                  <a:off x="511046" y="1718192"/>
                  <a:ext cx="953403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1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Input depth 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1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block D </a:t>
                  </a:r>
                </a:p>
              </p:txBody>
            </p:sp>
            <p:sp>
              <p:nvSpPr>
                <p:cNvPr id="101" name="Flowchart: Decision 100">
                  <a:extLst>
                    <a:ext uri="{FF2B5EF4-FFF2-40B4-BE49-F238E27FC236}">
                      <a16:creationId xmlns:a16="http://schemas.microsoft.com/office/drawing/2014/main" id="{651DB038-3DA7-4BC1-99CE-00EFD2B5C39D}"/>
                    </a:ext>
                  </a:extLst>
                </p:cNvPr>
                <p:cNvSpPr/>
                <p:nvPr/>
              </p:nvSpPr>
              <p:spPr>
                <a:xfrm>
                  <a:off x="3111174" y="1455580"/>
                  <a:ext cx="1670551" cy="986890"/>
                </a:xfrm>
                <a:prstGeom prst="flowChartDecision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variance &lt; threshold T2</a:t>
                  </a:r>
                  <a:endParaRPr kumimoji="0" lang="en-US" sz="1200" b="0" i="0" u="none" strike="noStrike" kern="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endParaRPr>
                </a:p>
              </p:txBody>
            </p:sp>
            <p:sp>
              <p:nvSpPr>
                <p:cNvPr id="102" name="Rectangle 101">
                  <a:extLst>
                    <a:ext uri="{FF2B5EF4-FFF2-40B4-BE49-F238E27FC236}">
                      <a16:creationId xmlns:a16="http://schemas.microsoft.com/office/drawing/2014/main" id="{861348B3-BB4D-4A9A-9550-FB41F500D2A2}"/>
                    </a:ext>
                  </a:extLst>
                </p:cNvPr>
                <p:cNvSpPr/>
                <p:nvPr/>
              </p:nvSpPr>
              <p:spPr>
                <a:xfrm>
                  <a:off x="5430213" y="1524438"/>
                  <a:ext cx="1361112" cy="841588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MTT split-type detection</a:t>
                  </a:r>
                </a:p>
              </p:txBody>
            </p:sp>
            <p:sp>
              <p:nvSpPr>
                <p:cNvPr id="103" name="TextBox 102">
                  <a:extLst>
                    <a:ext uri="{FF2B5EF4-FFF2-40B4-BE49-F238E27FC236}">
                      <a16:creationId xmlns:a16="http://schemas.microsoft.com/office/drawing/2014/main" id="{ED9DE5DF-01DB-4800-B618-A2EE22292D44}"/>
                    </a:ext>
                  </a:extLst>
                </p:cNvPr>
                <p:cNvSpPr txBox="1"/>
                <p:nvPr/>
              </p:nvSpPr>
              <p:spPr>
                <a:xfrm>
                  <a:off x="3559805" y="2366026"/>
                  <a:ext cx="38664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1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yes</a:t>
                  </a:r>
                </a:p>
              </p:txBody>
            </p:sp>
            <p:sp>
              <p:nvSpPr>
                <p:cNvPr id="104" name="TextBox 103">
                  <a:extLst>
                    <a:ext uri="{FF2B5EF4-FFF2-40B4-BE49-F238E27FC236}">
                      <a16:creationId xmlns:a16="http://schemas.microsoft.com/office/drawing/2014/main" id="{81497AE2-F25C-4446-B3D5-1CBB77F8B166}"/>
                    </a:ext>
                  </a:extLst>
                </p:cNvPr>
                <p:cNvSpPr txBox="1"/>
                <p:nvPr/>
              </p:nvSpPr>
              <p:spPr>
                <a:xfrm>
                  <a:off x="4834505" y="1718192"/>
                  <a:ext cx="34176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1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no</a:t>
                  </a:r>
                </a:p>
              </p:txBody>
            </p:sp>
            <p:sp>
              <p:nvSpPr>
                <p:cNvPr id="105" name="TextBox 104">
                  <a:extLst>
                    <a:ext uri="{FF2B5EF4-FFF2-40B4-BE49-F238E27FC236}">
                      <a16:creationId xmlns:a16="http://schemas.microsoft.com/office/drawing/2014/main" id="{2F8CDBEA-8D7A-4262-A82D-C6571B85CE57}"/>
                    </a:ext>
                  </a:extLst>
                </p:cNvPr>
                <p:cNvSpPr txBox="1"/>
                <p:nvPr/>
              </p:nvSpPr>
              <p:spPr>
                <a:xfrm>
                  <a:off x="8980739" y="1034825"/>
                  <a:ext cx="1460400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1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MTT split type: 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1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{HBT, VBT, HTT, VTT}</a:t>
                  </a:r>
                </a:p>
              </p:txBody>
            </p:sp>
            <p:sp>
              <p:nvSpPr>
                <p:cNvPr id="106" name="TextBox 105">
                  <a:extLst>
                    <a:ext uri="{FF2B5EF4-FFF2-40B4-BE49-F238E27FC236}">
                      <a16:creationId xmlns:a16="http://schemas.microsoft.com/office/drawing/2014/main" id="{193646E6-B6C9-4E70-9913-651330C24A5E}"/>
                    </a:ext>
                  </a:extLst>
                </p:cNvPr>
                <p:cNvSpPr txBox="1"/>
                <p:nvPr/>
              </p:nvSpPr>
              <p:spPr>
                <a:xfrm>
                  <a:off x="8517578" y="2627135"/>
                  <a:ext cx="726481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1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non-split</a:t>
                  </a:r>
                </a:p>
              </p:txBody>
            </p:sp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BADFD4FC-60BC-4422-8679-447CCEB92315}"/>
                    </a:ext>
                  </a:extLst>
                </p:cNvPr>
                <p:cNvSpPr/>
                <p:nvPr/>
              </p:nvSpPr>
              <p:spPr>
                <a:xfrm>
                  <a:off x="1591754" y="1587066"/>
                  <a:ext cx="1208013" cy="723918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compute variance</a:t>
                  </a:r>
                  <a:endPara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cxnSp>
              <p:nvCxnSpPr>
                <p:cNvPr id="108" name="Straight Arrow Connector 107">
                  <a:extLst>
                    <a:ext uri="{FF2B5EF4-FFF2-40B4-BE49-F238E27FC236}">
                      <a16:creationId xmlns:a16="http://schemas.microsoft.com/office/drawing/2014/main" id="{999530B5-018C-4788-8D3B-6F5DE13B27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99767" y="1949025"/>
                  <a:ext cx="311407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109" name="Straight Arrow Connector 108">
                  <a:extLst>
                    <a:ext uri="{FF2B5EF4-FFF2-40B4-BE49-F238E27FC236}">
                      <a16:creationId xmlns:a16="http://schemas.microsoft.com/office/drawing/2014/main" id="{DF652516-A738-4000-B9E7-89F6FB9E89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1725" y="1945232"/>
                  <a:ext cx="648488" cy="3793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</p:grp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288E1962-4948-420F-A00C-A59E9CC4DF9E}"/>
                  </a:ext>
                </a:extLst>
              </p:cNvPr>
              <p:cNvSpPr txBox="1"/>
              <p:nvPr/>
            </p:nvSpPr>
            <p:spPr>
              <a:xfrm>
                <a:off x="663446" y="1751531"/>
                <a:ext cx="1034257" cy="46166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rPr>
                  <a:t>Input motion 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rPr>
                  <a:t>block D </a:t>
                </a: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7CAF59B1-34E9-4963-B87C-852EDCB45062}"/>
                  </a:ext>
                </a:extLst>
              </p:cNvPr>
              <p:cNvSpPr/>
              <p:nvPr/>
            </p:nvSpPr>
            <p:spPr>
              <a:xfrm>
                <a:off x="1744155" y="1620405"/>
                <a:ext cx="1208013" cy="723918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Compute</a:t>
                </a: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 variance</a:t>
                </a: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endParaRPr>
              </a:p>
            </p:txBody>
          </p:sp>
          <p:sp>
            <p:nvSpPr>
              <p:cNvPr id="90" name="Flowchart: Decision 89">
                <a:extLst>
                  <a:ext uri="{FF2B5EF4-FFF2-40B4-BE49-F238E27FC236}">
                    <a16:creationId xmlns:a16="http://schemas.microsoft.com/office/drawing/2014/main" id="{48685EBE-4364-4DEA-867F-A278FCD20A7C}"/>
                  </a:ext>
                </a:extLst>
              </p:cNvPr>
              <p:cNvSpPr/>
              <p:nvPr/>
            </p:nvSpPr>
            <p:spPr>
              <a:xfrm>
                <a:off x="3231824" y="1488918"/>
                <a:ext cx="1670551" cy="986890"/>
              </a:xfrm>
              <a:prstGeom prst="flowChartDecision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variance &lt; threshold T1</a:t>
                </a:r>
                <a:endParaRPr kumimoji="0" lang="en-US" sz="1200" b="0" i="0" u="none" strike="noStrike" kern="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endParaRPr>
              </a:p>
            </p:txBody>
          </p:sp>
          <p:cxnSp>
            <p:nvCxnSpPr>
              <p:cNvPr id="91" name="Straight Arrow Connector 90">
                <a:extLst>
                  <a:ext uri="{FF2B5EF4-FFF2-40B4-BE49-F238E27FC236}">
                    <a16:creationId xmlns:a16="http://schemas.microsoft.com/office/drawing/2014/main" id="{1B5DE428-8479-480B-B32C-0E48A06230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52167" y="1982363"/>
                <a:ext cx="279657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92" name="Straight Arrow Connector 91">
                <a:extLst>
                  <a:ext uri="{FF2B5EF4-FFF2-40B4-BE49-F238E27FC236}">
                    <a16:creationId xmlns:a16="http://schemas.microsoft.com/office/drawing/2014/main" id="{EE13AF45-55FE-45A1-8828-4FED3B66E9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2104" y="1982363"/>
                <a:ext cx="565407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0C83ADF8-C179-42A9-9A56-E67A7208D539}"/>
                  </a:ext>
                </a:extLst>
              </p:cNvPr>
              <p:cNvSpPr txBox="1"/>
              <p:nvPr/>
            </p:nvSpPr>
            <p:spPr>
              <a:xfrm>
                <a:off x="3593142" y="2335864"/>
                <a:ext cx="38664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rPr>
                  <a:t>yes</a:t>
                </a: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583F10D0-D300-469A-ACF1-0BC640C5DD80}"/>
                  </a:ext>
                </a:extLst>
              </p:cNvPr>
              <p:cNvSpPr txBox="1"/>
              <p:nvPr/>
            </p:nvSpPr>
            <p:spPr>
              <a:xfrm>
                <a:off x="4965389" y="1715623"/>
                <a:ext cx="341760" cy="276999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rPr>
                  <a:t>no</a:t>
                </a: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2011AE3D-2341-4E62-B810-62B93673F7C6}"/>
                  </a:ext>
                </a:extLst>
              </p:cNvPr>
              <p:cNvSpPr/>
              <p:nvPr/>
            </p:nvSpPr>
            <p:spPr>
              <a:xfrm>
                <a:off x="5550863" y="1557775"/>
                <a:ext cx="1361112" cy="841588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MTT split-type detection</a:t>
                </a:r>
              </a:p>
            </p:txBody>
          </p:sp>
          <p:cxnSp>
            <p:nvCxnSpPr>
              <p:cNvPr id="96" name="Straight Arrow Connector 95">
                <a:extLst>
                  <a:ext uri="{FF2B5EF4-FFF2-40B4-BE49-F238E27FC236}">
                    <a16:creationId xmlns:a16="http://schemas.microsoft.com/office/drawing/2014/main" id="{F5E06AE8-E9BE-4E9F-8958-895E8928E0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11975" y="1978570"/>
                <a:ext cx="664389" cy="1735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97" name="Straight Arrow Connector 96">
                <a:extLst>
                  <a:ext uri="{FF2B5EF4-FFF2-40B4-BE49-F238E27FC236}">
                    <a16:creationId xmlns:a16="http://schemas.microsoft.com/office/drawing/2014/main" id="{CD455D32-9180-4F32-BF4D-850E2362048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02375" y="1978570"/>
                <a:ext cx="648488" cy="3793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51531C06-FF51-475A-87C0-253B1BDED009}"/>
                  </a:ext>
                </a:extLst>
              </p:cNvPr>
              <p:cNvSpPr txBox="1"/>
              <p:nvPr/>
            </p:nvSpPr>
            <p:spPr>
              <a:xfrm>
                <a:off x="6902450" y="1701316"/>
                <a:ext cx="76392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rPr>
                  <a:t>MTT split</a:t>
                </a:r>
              </a:p>
            </p:txBody>
          </p:sp>
        </p:grpSp>
        <p:cxnSp>
          <p:nvCxnSpPr>
            <p:cNvPr id="79" name="Connector: Elbow 78">
              <a:extLst>
                <a:ext uri="{FF2B5EF4-FFF2-40B4-BE49-F238E27FC236}">
                  <a16:creationId xmlns:a16="http://schemas.microsoft.com/office/drawing/2014/main" id="{15480999-3A1C-44EF-B517-3D9ABBEB43AB}"/>
                </a:ext>
              </a:extLst>
            </p:cNvPr>
            <p:cNvCxnSpPr>
              <a:stCxn id="90" idx="2"/>
              <a:endCxn id="107" idx="0"/>
            </p:cNvCxnSpPr>
            <p:nvPr/>
          </p:nvCxnSpPr>
          <p:spPr>
            <a:xfrm rot="5400000">
              <a:off x="3304883" y="2186727"/>
              <a:ext cx="976571" cy="1760214"/>
            </a:xfrm>
            <a:prstGeom prst="bentConnector3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80" name="Flowchart: Decision 79">
              <a:extLst>
                <a:ext uri="{FF2B5EF4-FFF2-40B4-BE49-F238E27FC236}">
                  <a16:creationId xmlns:a16="http://schemas.microsoft.com/office/drawing/2014/main" id="{72FDBB17-BBDF-44A8-8975-6C860EF87DD1}"/>
                </a:ext>
              </a:extLst>
            </p:cNvPr>
            <p:cNvSpPr/>
            <p:nvPr/>
          </p:nvSpPr>
          <p:spPr>
            <a:xfrm>
              <a:off x="8182539" y="1600116"/>
              <a:ext cx="1670551" cy="986890"/>
            </a:xfrm>
            <a:prstGeom prst="flowChartDecision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non-split?</a:t>
              </a:r>
              <a:endParaRPr kumimoji="0" lang="en-US" sz="1200" b="0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endParaRPr>
            </a:p>
          </p:txBody>
        </p:sp>
        <p:cxnSp>
          <p:nvCxnSpPr>
            <p:cNvPr id="81" name="Connector: Elbow 80">
              <a:extLst>
                <a:ext uri="{FF2B5EF4-FFF2-40B4-BE49-F238E27FC236}">
                  <a16:creationId xmlns:a16="http://schemas.microsoft.com/office/drawing/2014/main" id="{B0D56AB5-C309-4620-9668-B17F869B3D5D}"/>
                </a:ext>
              </a:extLst>
            </p:cNvPr>
            <p:cNvCxnSpPr>
              <a:stCxn id="80" idx="3"/>
            </p:cNvCxnSpPr>
            <p:nvPr/>
          </p:nvCxnSpPr>
          <p:spPr>
            <a:xfrm>
              <a:off x="9853090" y="2093561"/>
              <a:ext cx="401863" cy="973273"/>
            </a:xfrm>
            <a:prstGeom prst="bentConnector2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4263BF1F-8429-43A8-A60E-6C1DFEA90E46}"/>
                </a:ext>
              </a:extLst>
            </p:cNvPr>
            <p:cNvSpPr txBox="1"/>
            <p:nvPr/>
          </p:nvSpPr>
          <p:spPr>
            <a:xfrm>
              <a:off x="9841670" y="1801768"/>
              <a:ext cx="341760" cy="276999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no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34D83CA1-F730-44A1-A4EE-F889D5D42428}"/>
                </a:ext>
              </a:extLst>
            </p:cNvPr>
            <p:cNvSpPr txBox="1"/>
            <p:nvPr/>
          </p:nvSpPr>
          <p:spPr>
            <a:xfrm>
              <a:off x="8631169" y="2547152"/>
              <a:ext cx="3866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yes</a:t>
              </a:r>
            </a:p>
          </p:txBody>
        </p:sp>
        <p:cxnSp>
          <p:nvCxnSpPr>
            <p:cNvPr id="84" name="Connector: Elbow 83">
              <a:extLst>
                <a:ext uri="{FF2B5EF4-FFF2-40B4-BE49-F238E27FC236}">
                  <a16:creationId xmlns:a16="http://schemas.microsoft.com/office/drawing/2014/main" id="{E8BBD68D-2E35-45EF-B8C4-9C067C5171C6}"/>
                </a:ext>
              </a:extLst>
            </p:cNvPr>
            <p:cNvCxnSpPr>
              <a:cxnSpLocks/>
              <a:stCxn id="80" idx="2"/>
            </p:cNvCxnSpPr>
            <p:nvPr/>
          </p:nvCxnSpPr>
          <p:spPr>
            <a:xfrm rot="5400000">
              <a:off x="6607931" y="652350"/>
              <a:ext cx="475228" cy="4344541"/>
            </a:xfrm>
            <a:prstGeom prst="bentConnector2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E8F72E2D-8005-4C1A-9443-9A269F253C8C}"/>
                </a:ext>
              </a:extLst>
            </p:cNvPr>
            <p:cNvSpPr txBox="1"/>
            <p:nvPr/>
          </p:nvSpPr>
          <p:spPr>
            <a:xfrm>
              <a:off x="9243060" y="3946895"/>
              <a:ext cx="20374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MTT split type: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{HBT, VBT, HTT, VTT, non-split}</a:t>
              </a:r>
            </a:p>
          </p:txBody>
        </p:sp>
        <p:cxnSp>
          <p:nvCxnSpPr>
            <p:cNvPr id="86" name="Connector: Elbow 85">
              <a:extLst>
                <a:ext uri="{FF2B5EF4-FFF2-40B4-BE49-F238E27FC236}">
                  <a16:creationId xmlns:a16="http://schemas.microsoft.com/office/drawing/2014/main" id="{12CEA1AB-0F4C-4D97-96F8-17413EE4326A}"/>
                </a:ext>
              </a:extLst>
            </p:cNvPr>
            <p:cNvCxnSpPr>
              <a:cxnSpLocks/>
              <a:stCxn id="102" idx="3"/>
            </p:cNvCxnSpPr>
            <p:nvPr/>
          </p:nvCxnSpPr>
          <p:spPr>
            <a:xfrm>
              <a:off x="7508625" y="3913286"/>
              <a:ext cx="1734435" cy="234625"/>
            </a:xfrm>
            <a:prstGeom prst="bentConnector3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</p:grpSp>
      <p:cxnSp>
        <p:nvCxnSpPr>
          <p:cNvPr id="111" name="Connector: Elbow 110">
            <a:extLst>
              <a:ext uri="{FF2B5EF4-FFF2-40B4-BE49-F238E27FC236}">
                <a16:creationId xmlns:a16="http://schemas.microsoft.com/office/drawing/2014/main" id="{159F99D7-8387-4E39-AD58-8A3192133EDB}"/>
              </a:ext>
            </a:extLst>
          </p:cNvPr>
          <p:cNvCxnSpPr>
            <a:stCxn id="101" idx="2"/>
          </p:cNvCxnSpPr>
          <p:nvPr/>
        </p:nvCxnSpPr>
        <p:spPr>
          <a:xfrm rot="16200000" flipH="1">
            <a:off x="6485661" y="2445821"/>
            <a:ext cx="340327" cy="457931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6893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87E942-4C8A-2A47-9274-53855BB99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1/17/2022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34751B-21E8-2F4B-A37F-3E5788F74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5C784C-F355-4542-AB27-6B01151BF3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2307021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Anchors (VTM-14.0)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7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467360" y="938485"/>
            <a:ext cx="11121666" cy="4999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3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66679E-F45B-4811-BC9A-6AC84014CAC7}"/>
              </a:ext>
            </a:extLst>
          </p:cNvPr>
          <p:cNvSpPr txBox="1"/>
          <p:nvPr/>
        </p:nvSpPr>
        <p:spPr>
          <a:xfrm>
            <a:off x="1042587" y="1273323"/>
            <a:ext cx="59362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/>
              <a:t>Baseline: VTM-14.0</a:t>
            </a:r>
          </a:p>
          <a:p>
            <a:pPr algn="l"/>
            <a:r>
              <a:rPr lang="en-US" dirty="0"/>
              <a:t>Test 1     : MTT0 (VTM-14.0 with MTT splitting disabled)</a:t>
            </a:r>
          </a:p>
          <a:p>
            <a:pPr algn="l"/>
            <a:r>
              <a:rPr lang="en-US" dirty="0"/>
              <a:t>Test 2     : MTT1 (VTM-14.0 with MTT depth = 1)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0BB7FF61-14E2-41BB-AF57-F35E18710B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928936"/>
              </p:ext>
            </p:extLst>
          </p:nvPr>
        </p:nvGraphicFramePr>
        <p:xfrm>
          <a:off x="1786071" y="2531491"/>
          <a:ext cx="7947589" cy="33654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68151">
                  <a:extLst>
                    <a:ext uri="{9D8B030D-6E8A-4147-A177-3AD203B41FA5}">
                      <a16:colId xmlns:a16="http://schemas.microsoft.com/office/drawing/2014/main" val="375786173"/>
                    </a:ext>
                  </a:extLst>
                </a:gridCol>
                <a:gridCol w="577924">
                  <a:extLst>
                    <a:ext uri="{9D8B030D-6E8A-4147-A177-3AD203B41FA5}">
                      <a16:colId xmlns:a16="http://schemas.microsoft.com/office/drawing/2014/main" val="708317478"/>
                    </a:ext>
                  </a:extLst>
                </a:gridCol>
                <a:gridCol w="742459">
                  <a:extLst>
                    <a:ext uri="{9D8B030D-6E8A-4147-A177-3AD203B41FA5}">
                      <a16:colId xmlns:a16="http://schemas.microsoft.com/office/drawing/2014/main" val="977512234"/>
                    </a:ext>
                  </a:extLst>
                </a:gridCol>
                <a:gridCol w="742459">
                  <a:extLst>
                    <a:ext uri="{9D8B030D-6E8A-4147-A177-3AD203B41FA5}">
                      <a16:colId xmlns:a16="http://schemas.microsoft.com/office/drawing/2014/main" val="4186783725"/>
                    </a:ext>
                  </a:extLst>
                </a:gridCol>
                <a:gridCol w="557485">
                  <a:extLst>
                    <a:ext uri="{9D8B030D-6E8A-4147-A177-3AD203B41FA5}">
                      <a16:colId xmlns:a16="http://schemas.microsoft.com/office/drawing/2014/main" val="2128247491"/>
                    </a:ext>
                  </a:extLst>
                </a:gridCol>
                <a:gridCol w="606766">
                  <a:extLst>
                    <a:ext uri="{9D8B030D-6E8A-4147-A177-3AD203B41FA5}">
                      <a16:colId xmlns:a16="http://schemas.microsoft.com/office/drawing/2014/main" val="1584631151"/>
                    </a:ext>
                  </a:extLst>
                </a:gridCol>
                <a:gridCol w="606766">
                  <a:extLst>
                    <a:ext uri="{9D8B030D-6E8A-4147-A177-3AD203B41FA5}">
                      <a16:colId xmlns:a16="http://schemas.microsoft.com/office/drawing/2014/main" val="3111403131"/>
                    </a:ext>
                  </a:extLst>
                </a:gridCol>
                <a:gridCol w="606766">
                  <a:extLst>
                    <a:ext uri="{9D8B030D-6E8A-4147-A177-3AD203B41FA5}">
                      <a16:colId xmlns:a16="http://schemas.microsoft.com/office/drawing/2014/main" val="1302588436"/>
                    </a:ext>
                  </a:extLst>
                </a:gridCol>
                <a:gridCol w="606766">
                  <a:extLst>
                    <a:ext uri="{9D8B030D-6E8A-4147-A177-3AD203B41FA5}">
                      <a16:colId xmlns:a16="http://schemas.microsoft.com/office/drawing/2014/main" val="1963164701"/>
                    </a:ext>
                  </a:extLst>
                </a:gridCol>
                <a:gridCol w="606766">
                  <a:extLst>
                    <a:ext uri="{9D8B030D-6E8A-4147-A177-3AD203B41FA5}">
                      <a16:colId xmlns:a16="http://schemas.microsoft.com/office/drawing/2014/main" val="3569034424"/>
                    </a:ext>
                  </a:extLst>
                </a:gridCol>
                <a:gridCol w="625281">
                  <a:extLst>
                    <a:ext uri="{9D8B030D-6E8A-4147-A177-3AD203B41FA5}">
                      <a16:colId xmlns:a16="http://schemas.microsoft.com/office/drawing/2014/main" val="22447509"/>
                    </a:ext>
                  </a:extLst>
                </a:gridCol>
              </a:tblGrid>
              <a:tr h="416808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</a:rPr>
                        <a:t>LDP VTM-14.0 MTT0 </a:t>
                      </a: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</a:rPr>
                        <a:t>(Test 1)</a:t>
                      </a:r>
                      <a:endParaRPr lang="en-US" sz="1000" b="1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</a:rPr>
                        <a:t>LDP VTM-14.0 MTT1 </a:t>
                      </a: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</a:rPr>
                        <a:t>(Test 2)</a:t>
                      </a:r>
                      <a:endParaRPr lang="en-US" sz="1000" b="1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8449795"/>
                  </a:ext>
                </a:extLst>
              </a:tr>
              <a:tr h="228419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</a:rPr>
                        <a:t>Over VTM-14.0</a:t>
                      </a:r>
                      <a:endParaRPr lang="en-US" sz="1000" b="1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</a:rPr>
                        <a:t>Over VTM-14.0</a:t>
                      </a:r>
                      <a:endParaRPr lang="en-US" sz="1000" b="1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0520833"/>
                  </a:ext>
                </a:extLst>
              </a:tr>
              <a:tr h="228419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296236"/>
                  </a:ext>
                </a:extLst>
              </a:tr>
              <a:tr h="276871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Builtin_Level1_HD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7.39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12.89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11.73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14%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cs typeface="Arial" panose="020B0604020202020204" pitchFamily="34" charset="0"/>
                        </a:rPr>
                        <a:t>97%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2.56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4.90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4.42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33%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98%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88798763"/>
                  </a:ext>
                </a:extLst>
              </a:tr>
              <a:tr h="276871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Builtin_Level2_HD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10.29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16.14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18.58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18%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102%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3.34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5.30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6.04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39%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103%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62511940"/>
                  </a:ext>
                </a:extLst>
              </a:tr>
              <a:tr h="276871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Darktree_HD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9.52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24.49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26.53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16%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96%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3.15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8.20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9.75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37%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98%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7291697"/>
                  </a:ext>
                </a:extLst>
              </a:tr>
              <a:tr h="276871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Fontainebleau_Cine_HD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6.75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9.53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10.90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17%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105%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1.99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3.23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3.58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34%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99%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91078143"/>
                  </a:ext>
                </a:extLst>
              </a:tr>
              <a:tr h="276871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Fontainebleau_FPV_HD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cs typeface="Arial" panose="020B0604020202020204" pitchFamily="34" charset="0"/>
                        </a:rPr>
                        <a:t>8.60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8.70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9.28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12%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87%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2.47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3.10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3.17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26%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94%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55070243"/>
                  </a:ext>
                </a:extLst>
              </a:tr>
              <a:tr h="276871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Builtin_Level1_4K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cs typeface="Arial" panose="020B0604020202020204" pitchFamily="34" charset="0"/>
                        </a:rPr>
                        <a:t>9.21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15.85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17.48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88%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3.31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5.91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6.36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34%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92%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45932982"/>
                  </a:ext>
                </a:extLst>
              </a:tr>
              <a:tr h="276871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Racing_4K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cs typeface="Arial" panose="020B0604020202020204" pitchFamily="34" charset="0"/>
                        </a:rPr>
                        <a:t>11.27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19.88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19.15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13%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88%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3.29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6.41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6.20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29%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93%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9223750"/>
                  </a:ext>
                </a:extLst>
              </a:tr>
              <a:tr h="276871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Fontainebleau_Cine_4K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5.59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7.00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7.44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18%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94%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1.66</a:t>
                      </a:r>
                      <a:endParaRPr lang="en-US" sz="1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2.27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2.37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37%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94%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7886690"/>
                  </a:ext>
                </a:extLst>
              </a:tr>
              <a:tr h="2768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Overall</a:t>
                      </a:r>
                      <a:endParaRPr lang="en-US" sz="1000" b="1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8.58</a:t>
                      </a:r>
                      <a:endParaRPr lang="en-US" sz="1000" b="1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14.31</a:t>
                      </a:r>
                      <a:endParaRPr lang="en-US" sz="1000" b="1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15.13</a:t>
                      </a:r>
                      <a:endParaRPr lang="en-US" sz="1000" b="1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  <a:endParaRPr lang="en-US" sz="1000" b="1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94%</a:t>
                      </a:r>
                      <a:endParaRPr lang="en-US" sz="1000" b="1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2.72</a:t>
                      </a:r>
                      <a:endParaRPr lang="en-US" sz="1000" b="1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4.91</a:t>
                      </a:r>
                      <a:endParaRPr lang="en-US" sz="1000" b="1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5.24</a:t>
                      </a:r>
                      <a:endParaRPr lang="en-US" sz="1000" b="1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33%</a:t>
                      </a:r>
                      <a:endParaRPr lang="en-US" sz="1000" b="1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96%</a:t>
                      </a:r>
                      <a:endParaRPr lang="en-US" sz="1000" b="1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196835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9377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Results (VTM-14.0)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8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467360" y="938485"/>
            <a:ext cx="11121666" cy="4999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3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66679E-F45B-4811-BC9A-6AC84014CAC7}"/>
              </a:ext>
            </a:extLst>
          </p:cNvPr>
          <p:cNvSpPr txBox="1"/>
          <p:nvPr/>
        </p:nvSpPr>
        <p:spPr>
          <a:xfrm>
            <a:off x="1042587" y="1273323"/>
            <a:ext cx="50818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/>
              <a:t>Baseline: VTM-14.0 with MTT disabled  (MTT0)</a:t>
            </a:r>
          </a:p>
          <a:p>
            <a:pPr algn="l"/>
            <a:r>
              <a:rPr lang="en-US" dirty="0"/>
              <a:t>Test 1     : DM_FastMTT</a:t>
            </a:r>
          </a:p>
          <a:p>
            <a:pPr algn="l"/>
            <a:r>
              <a:rPr lang="en-US" dirty="0"/>
              <a:t>Test 2     : DM_FastMTT_Rdo_On</a:t>
            </a:r>
          </a:p>
          <a:p>
            <a:pPr algn="l"/>
            <a:r>
              <a:rPr lang="en-US" dirty="0"/>
              <a:t>Test 3     : VTM-14.0 with MTT depth=1 (MTT1)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8B62336-E312-4493-931A-78B00B4515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54795"/>
              </p:ext>
            </p:extLst>
          </p:nvPr>
        </p:nvGraphicFramePr>
        <p:xfrm>
          <a:off x="1128045" y="2602802"/>
          <a:ext cx="9349263" cy="342613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50264">
                  <a:extLst>
                    <a:ext uri="{9D8B030D-6E8A-4147-A177-3AD203B41FA5}">
                      <a16:colId xmlns:a16="http://schemas.microsoft.com/office/drawing/2014/main" val="2210679006"/>
                    </a:ext>
                  </a:extLst>
                </a:gridCol>
                <a:gridCol w="512932">
                  <a:extLst>
                    <a:ext uri="{9D8B030D-6E8A-4147-A177-3AD203B41FA5}">
                      <a16:colId xmlns:a16="http://schemas.microsoft.com/office/drawing/2014/main" val="3298302803"/>
                    </a:ext>
                  </a:extLst>
                </a:gridCol>
                <a:gridCol w="512932">
                  <a:extLst>
                    <a:ext uri="{9D8B030D-6E8A-4147-A177-3AD203B41FA5}">
                      <a16:colId xmlns:a16="http://schemas.microsoft.com/office/drawing/2014/main" val="1734481079"/>
                    </a:ext>
                  </a:extLst>
                </a:gridCol>
                <a:gridCol w="512932">
                  <a:extLst>
                    <a:ext uri="{9D8B030D-6E8A-4147-A177-3AD203B41FA5}">
                      <a16:colId xmlns:a16="http://schemas.microsoft.com/office/drawing/2014/main" val="2284345371"/>
                    </a:ext>
                  </a:extLst>
                </a:gridCol>
                <a:gridCol w="512932">
                  <a:extLst>
                    <a:ext uri="{9D8B030D-6E8A-4147-A177-3AD203B41FA5}">
                      <a16:colId xmlns:a16="http://schemas.microsoft.com/office/drawing/2014/main" val="1274017962"/>
                    </a:ext>
                  </a:extLst>
                </a:gridCol>
                <a:gridCol w="513649">
                  <a:extLst>
                    <a:ext uri="{9D8B030D-6E8A-4147-A177-3AD203B41FA5}">
                      <a16:colId xmlns:a16="http://schemas.microsoft.com/office/drawing/2014/main" val="3136537909"/>
                    </a:ext>
                  </a:extLst>
                </a:gridCol>
                <a:gridCol w="512932">
                  <a:extLst>
                    <a:ext uri="{9D8B030D-6E8A-4147-A177-3AD203B41FA5}">
                      <a16:colId xmlns:a16="http://schemas.microsoft.com/office/drawing/2014/main" val="1331050463"/>
                    </a:ext>
                  </a:extLst>
                </a:gridCol>
                <a:gridCol w="512932">
                  <a:extLst>
                    <a:ext uri="{9D8B030D-6E8A-4147-A177-3AD203B41FA5}">
                      <a16:colId xmlns:a16="http://schemas.microsoft.com/office/drawing/2014/main" val="1523706894"/>
                    </a:ext>
                  </a:extLst>
                </a:gridCol>
                <a:gridCol w="512932">
                  <a:extLst>
                    <a:ext uri="{9D8B030D-6E8A-4147-A177-3AD203B41FA5}">
                      <a16:colId xmlns:a16="http://schemas.microsoft.com/office/drawing/2014/main" val="3826365307"/>
                    </a:ext>
                  </a:extLst>
                </a:gridCol>
                <a:gridCol w="512932">
                  <a:extLst>
                    <a:ext uri="{9D8B030D-6E8A-4147-A177-3AD203B41FA5}">
                      <a16:colId xmlns:a16="http://schemas.microsoft.com/office/drawing/2014/main" val="295955727"/>
                    </a:ext>
                  </a:extLst>
                </a:gridCol>
                <a:gridCol w="513649">
                  <a:extLst>
                    <a:ext uri="{9D8B030D-6E8A-4147-A177-3AD203B41FA5}">
                      <a16:colId xmlns:a16="http://schemas.microsoft.com/office/drawing/2014/main" val="3735199779"/>
                    </a:ext>
                  </a:extLst>
                </a:gridCol>
                <a:gridCol w="513649">
                  <a:extLst>
                    <a:ext uri="{9D8B030D-6E8A-4147-A177-3AD203B41FA5}">
                      <a16:colId xmlns:a16="http://schemas.microsoft.com/office/drawing/2014/main" val="521306518"/>
                    </a:ext>
                  </a:extLst>
                </a:gridCol>
                <a:gridCol w="513649">
                  <a:extLst>
                    <a:ext uri="{9D8B030D-6E8A-4147-A177-3AD203B41FA5}">
                      <a16:colId xmlns:a16="http://schemas.microsoft.com/office/drawing/2014/main" val="190894443"/>
                    </a:ext>
                  </a:extLst>
                </a:gridCol>
                <a:gridCol w="513649">
                  <a:extLst>
                    <a:ext uri="{9D8B030D-6E8A-4147-A177-3AD203B41FA5}">
                      <a16:colId xmlns:a16="http://schemas.microsoft.com/office/drawing/2014/main" val="2696579141"/>
                    </a:ext>
                  </a:extLst>
                </a:gridCol>
                <a:gridCol w="513649">
                  <a:extLst>
                    <a:ext uri="{9D8B030D-6E8A-4147-A177-3AD203B41FA5}">
                      <a16:colId xmlns:a16="http://schemas.microsoft.com/office/drawing/2014/main" val="2387471901"/>
                    </a:ext>
                  </a:extLst>
                </a:gridCol>
                <a:gridCol w="513649">
                  <a:extLst>
                    <a:ext uri="{9D8B030D-6E8A-4147-A177-3AD203B41FA5}">
                      <a16:colId xmlns:a16="http://schemas.microsoft.com/office/drawing/2014/main" val="328428218"/>
                    </a:ext>
                  </a:extLst>
                </a:gridCol>
              </a:tblGrid>
              <a:tr h="48699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LDP DM_FastMTT  </a:t>
                      </a: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(Test 1)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LDP DM_FastMTT_Rdo_On </a:t>
                      </a: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(Test 2)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LDP VTM-14.0 with MTT depth=1 (MTT1) </a:t>
                      </a: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(Test 3)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397162"/>
                  </a:ext>
                </a:extLst>
              </a:tr>
              <a:tr h="235134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Over VTM-14.0 MTT0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Over VTM-14.0 MTT0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Over VTM-14.0 MTT0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597974"/>
                  </a:ext>
                </a:extLst>
              </a:tr>
              <a:tr h="235134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Y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V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 err="1">
                          <a:effectLst/>
                        </a:rPr>
                        <a:t>EncT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 err="1">
                          <a:effectLst/>
                        </a:rPr>
                        <a:t>DecT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Y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V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 err="1">
                          <a:effectLst/>
                        </a:rPr>
                        <a:t>EncT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 err="1">
                          <a:effectLst/>
                        </a:rPr>
                        <a:t>DecT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Y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V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 err="1">
                          <a:effectLst/>
                        </a:rPr>
                        <a:t>EncT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 err="1">
                          <a:effectLst/>
                        </a:rPr>
                        <a:t>DecT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5777493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Builtin_Level1_HD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-0.18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-0.63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-0.73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109%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99%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-3.71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-5.84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-5.29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207%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108%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-7.05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-6.55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5678502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Builtin_Level2_HD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-0.08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-1.04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-1.51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108%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94%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-5.04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-7.95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-8.82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186%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99%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-9.35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-10.63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1878597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Darktree_HD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-1.01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-5.03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-5.09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109%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89%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-4.33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-10.77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-11.20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189%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99%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-13.08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-13.29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1336227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Fontainebleau_Cine_HD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-0.27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-1.05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-1.14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107%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90%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-2.60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-3.89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-5.04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174%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90%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-5.75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-6.59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5625965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Fontainebleau_FPV_HD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-1.30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-1.46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-1.78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127%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92%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-2.17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-2.26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-2.80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170%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105%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-5.14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-5.58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094168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Builtin_Level1_4K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-0.68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-2.03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-2.34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114%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103%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-3.97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-6.87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-7.45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202%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104%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-8.59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-9.48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4250683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Racing_4K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-3.76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-5.63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-5.20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131%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-5.18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-8.71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-8.45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162%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105%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-11.24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-10.87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106%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1525397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Fontainebleau_Cine_4K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-0.12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-0.52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-0.56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102%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95%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-3.18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-3.66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-4.05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200%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104%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-4.43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-4.72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9858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Overall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-0.92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-2.17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-2.29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113%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95%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-3.77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-6.24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-6.64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185%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101%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-8.08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-8.46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93270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3904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Results (VTM-14.0)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9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467360" y="938485"/>
            <a:ext cx="11121666" cy="4999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300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0AFCEDF7-C4CB-4B00-8BFB-81214FB3AC0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9110093"/>
              </p:ext>
            </p:extLst>
          </p:nvPr>
        </p:nvGraphicFramePr>
        <p:xfrm>
          <a:off x="1910987" y="1281441"/>
          <a:ext cx="8370025" cy="4295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917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1e335c9-c7dd-45dc-84b8-eddb87d3556b">7PQRWAFCCWW3-237322997-668</_dlc_DocId>
    <_dlc_DocIdUrl xmlns="41e335c9-c7dd-45dc-84b8-eddb87d3556b">
      <Url>https://interdigital-7d9e3d65e455f3.sharepoint.com/sites/IDCPolicyPortal/PolicyPortal/_layouts/15/DocIdRedir.aspx?ID=7PQRWAFCCWW3-237322997-668</Url>
      <Description>7PQRWAFCCWW3-237322997-668</Description>
    </_dlc_DocIdUrl>
    <PolicyName xmlns="9370b037-d122-4fa6-98b2-d3ea85b5d53b">InterDigital 2022 PPT Template</PolicyName>
    <DocumentID xmlns="9370b037-d122-4fa6-98b2-d3ea85b5d53b">CP-377</DocumentID>
    <PolicyClassification xmlns="9370b037-d122-4fa6-98b2-d3ea85b5d53b">2</PolicyClassification>
    <PolicyType xmlns="9370b037-d122-4fa6-98b2-d3ea85b5d53b">7</PolicyType>
    <TaxCatchAll xmlns="41e335c9-c7dd-45dc-84b8-eddb87d3556b" xsi:nil="true"/>
    <DocumentVersion xmlns="9370b037-d122-4fa6-98b2-d3ea85b5d53b">New</DocumentVersion>
    <RevisionNumber xmlns="9370b037-d122-4fa6-98b2-d3ea85b5d53b">New</RevisionNumber>
    <DocumentStatus xmlns="9370b037-d122-4fa6-98b2-d3ea85b5d53b">Updated - Approved</DocumentStatus>
    <Onboarding_Link xmlns="540012fb-dd5c-4f9b-bee2-b45babd7a31c">false</Onboarding_Link>
    <References xmlns="540012FB-DD5C-4F9B-BEE2-B45BABD7A31C">N/A</References>
    <Business_x0020_Center xmlns="540012fb-dd5c-4f9b-bee2-b45babd7a31c">Communications</Business_x0020_Center>
    <Business_x0020_Process xmlns="540012fb-dd5c-4f9b-bee2-b45babd7a31c">PowerPoint Template</Business_x0020_Process>
    <EffectiveDate xmlns="540012FB-DD5C-4F9B-BEE2-B45BABD7A31C">2021-12-14T00:00:00+00:00</EffectiveDate>
    <Subject_x0020_Matter_x0020_Expert xmlns="540012fb-dd5c-4f9b-bee2-b45babd7a31c">
      <UserInfo>
        <DisplayName>Lauren D'Amore</DisplayName>
        <AccountId>38</AccountId>
        <AccountType/>
      </UserInfo>
    </Subject_x0020_Matter_x0020_Expert>
    <Business_x0020_Group0 xmlns="540012fb-dd5c-4f9b-bee2-b45babd7a31c">Marketing</Business_x0020_Group0>
    <EndDate xmlns="540012FB-DD5C-4F9B-BEE2-B45BABD7A31C">2022-12-15T00:00:00+00:00</EndDate>
    <DateLastPublished xmlns="540012FB-DD5C-4F9B-BEE2-B45BABD7A31C">2022-01-10T19:54:04+00:00</DateLastPublished>
    <DateDraftCompleted xmlns="540012FB-DD5C-4F9B-BEE2-B45BABD7A31C" xsi:nil="true"/>
    <DateStarted xmlns="540012FB-DD5C-4F9B-BEE2-B45BABD7A31C">2021-12-14T15:37:46+00:00</DateStarted>
    <ApprovedDate xmlns="540012FB-DD5C-4F9B-BEE2-B45BABD7A31C">2021-12-14T15:41:58+00:00</ApprovedDate>
    <Document_x0020_Type xmlns="540012fb-dd5c-4f9b-bee2-b45babd7a31c">Template</Document_x0020_Type>
    <IsReferencedBy xmlns="540012FB-DD5C-4F9B-BEE2-B45BABD7A31C" xsi:nil="true"/>
    <ReviewInterval xmlns="540012FB-DD5C-4F9B-BEE2-B45BABD7A31C" xsi:nil="true"/>
    <NextReviewDate xmlns="540012FB-DD5C-4F9B-BEE2-B45BABD7A31C">2022-10-15T00:00:00+00:00</NextReviewDate>
    <DocumentOwner xmlns="540012FB-DD5C-4F9B-BEE2-B45BABD7A31C">Lauren D'Amore</DocumentOwner>
    <DateReviewCompleted xmlns="540012FB-DD5C-4F9B-BEE2-B45BABD7A31C" xsi:nil="true"/>
    <DatePublished xmlns="540012FB-DD5C-4F9B-BEE2-B45BABD7A31C">2021-12-14T15:42:05+00:00</DatePublished>
    <FinalApprover xmlns="540012FB-DD5C-4F9B-BEE2-B45BABD7A31C" xsi:nil="true"/>
    <DateCreated xmlns="540012FB-DD5C-4F9B-BEE2-B45BABD7A31C" xsi:nil="true"/>
    <LastRenewedOn xmlns="540012FB-DD5C-4F9B-BEE2-B45BABD7A31C" xsi:nil="true"/>
    <SupportingDocuments xmlns="540012FB-DD5C-4F9B-BEE2-B45BABD7A31C">No</SupportingDocuments>
    <RemainderInDays xmlns="540012FB-DD5C-4F9B-BEE2-B45BABD7A31C">60</RemainderInDays>
    <PolicyDocID xmlns="540012FB-DD5C-4F9B-BEE2-B45BABD7A31C">459</PolicyDocI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olicyDocumentContentType" ma:contentTypeID="0x01010075428067C04A48E2B0CACFA5C27F8E72002EF63300ABC49943B5AC89A2F27C2FB5" ma:contentTypeVersion="35" ma:contentTypeDescription="My Content Type" ma:contentTypeScope="" ma:versionID="78ca1e752426a52f0d391c53b4a1c1d9">
  <xsd:schema xmlns:xsd="http://www.w3.org/2001/XMLSchema" xmlns:xs="http://www.w3.org/2001/XMLSchema" xmlns:p="http://schemas.microsoft.com/office/2006/metadata/properties" xmlns:ns2="9370b037-d122-4fa6-98b2-d3ea85b5d53b" xmlns:ns3="540012FB-DD5C-4F9B-BEE2-B45BABD7A31C" xmlns:ns4="540012fb-dd5c-4f9b-bee2-b45babd7a31c" xmlns:ns5="41e335c9-c7dd-45dc-84b8-eddb87d3556b" targetNamespace="http://schemas.microsoft.com/office/2006/metadata/properties" ma:root="true" ma:fieldsID="5385fe265d226f3aa20533b2605e3749" ns2:_="" ns3:_="" ns4:_="" ns5:_="">
    <xsd:import namespace="9370b037-d122-4fa6-98b2-d3ea85b5d53b"/>
    <xsd:import namespace="540012FB-DD5C-4F9B-BEE2-B45BABD7A31C"/>
    <xsd:import namespace="540012fb-dd5c-4f9b-bee2-b45babd7a31c"/>
    <xsd:import namespace="41e335c9-c7dd-45dc-84b8-eddb87d3556b"/>
    <xsd:element name="properties">
      <xsd:complexType>
        <xsd:sequence>
          <xsd:element name="documentManagement">
            <xsd:complexType>
              <xsd:all>
                <xsd:element ref="ns2:PolicyName" minOccurs="0"/>
                <xsd:element ref="ns2:DocumentID"/>
                <xsd:element ref="ns2:PolicyClassification"/>
                <xsd:element ref="ns2:PolicyType"/>
                <xsd:element ref="ns2:DocumentStatus" minOccurs="0"/>
                <xsd:element ref="ns2:DocumentVersion"/>
                <xsd:element ref="ns2:RevisionNumber"/>
                <xsd:element ref="ns3:EffectiveDate"/>
                <xsd:element ref="ns3:References"/>
                <xsd:element ref="ns3:IsReferencedBy" minOccurs="0"/>
                <xsd:element ref="ns3:ApprovedDate" minOccurs="0"/>
                <xsd:element ref="ns3:EndDate" minOccurs="0"/>
                <xsd:element ref="ns3:RemainderInDays"/>
                <xsd:element ref="ns3:PolicyDocID" minOccurs="0"/>
                <xsd:element ref="ns3:SupportingDocuments" minOccurs="0"/>
                <xsd:element ref="ns3:DocumentOwner" minOccurs="0"/>
                <xsd:element ref="ns3:FinalApprover" minOccurs="0"/>
                <xsd:element ref="ns3:DateCreated" minOccurs="0"/>
                <xsd:element ref="ns3:DateDraftCompleted" minOccurs="0"/>
                <xsd:element ref="ns3:DateReviewCompleted" minOccurs="0"/>
                <xsd:element ref="ns3:DatePublished" minOccurs="0"/>
                <xsd:element ref="ns3:ReviewInterval" minOccurs="0"/>
                <xsd:element ref="ns3:NextReviewDate" minOccurs="0"/>
                <xsd:element ref="ns3:DateLastPublished" minOccurs="0"/>
                <xsd:element ref="ns3:DateStarted" minOccurs="0"/>
                <xsd:element ref="ns3:LastRenewedOn" minOccurs="0"/>
                <xsd:element ref="ns4:Business_x0020_Center" minOccurs="0"/>
                <xsd:element ref="ns5:TaxCatchAll" minOccurs="0"/>
                <xsd:element ref="ns4:Business_x0020_Proces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Document_x0020_Type" minOccurs="0"/>
                <xsd:element ref="ns4:Business_x0020_Group0" minOccurs="0"/>
                <xsd:element ref="ns4:MediaServiceDateTaken" minOccurs="0"/>
                <xsd:element ref="ns5:_dlc_DocId" minOccurs="0"/>
                <xsd:element ref="ns5:_dlc_DocIdUrl" minOccurs="0"/>
                <xsd:element ref="ns5:_dlc_DocIdPersistId" minOccurs="0"/>
                <xsd:element ref="ns4:Subject_x0020_Matter_x0020_Expert" minOccurs="0"/>
                <xsd:element ref="ns4:Onboarding_Link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037-d122-4fa6-98b2-d3ea85b5d53b" elementFormDefault="qualified">
    <xsd:import namespace="http://schemas.microsoft.com/office/2006/documentManagement/types"/>
    <xsd:import namespace="http://schemas.microsoft.com/office/infopath/2007/PartnerControls"/>
    <xsd:element name="PolicyName" ma:index="8" nillable="true" ma:displayName="Policy Name" ma:internalName="PolicyName">
      <xsd:simpleType>
        <xsd:restriction base="dms:Text"/>
      </xsd:simpleType>
    </xsd:element>
    <xsd:element name="DocumentID" ma:index="9" ma:displayName="Document ID" ma:indexed="true" ma:internalName="DocumentID">
      <xsd:simpleType>
        <xsd:restriction base="dms:Text"/>
      </xsd:simpleType>
    </xsd:element>
    <xsd:element name="PolicyClassification" ma:index="10" ma:displayName="Policy Classification" ma:list="{4FE4CBDC-EE0C-44B8-A1B6-90C5ADF139EB}" ma:internalName="PolicyClassification" ma:showField="Title" ma:web="{9370b037-d122-4fa6-98b2-d3ea85b5d53b}">
      <xsd:simpleType>
        <xsd:restriction base="dms:Lookup"/>
      </xsd:simpleType>
    </xsd:element>
    <xsd:element name="PolicyType" ma:index="11" ma:displayName="Policy Type" ma:list="{6AF292CD-4649-49A9-9017-1BF20DFA0359}" ma:internalName="PolicyType" ma:showField="Title" ma:web="{9370b037-d122-4fa6-98b2-d3ea85b5d53b}">
      <xsd:simpleType>
        <xsd:restriction base="dms:Lookup"/>
      </xsd:simpleType>
    </xsd:element>
    <xsd:element name="DocumentStatus" ma:index="12" nillable="true" ma:displayName="Document Status" ma:default="Not Started" ma:internalName="DocumentStatus">
      <xsd:simpleType>
        <xsd:restriction base="dms:Text"/>
      </xsd:simpleType>
    </xsd:element>
    <xsd:element name="DocumentVersion" ma:index="13" ma:displayName="Document Version" ma:default="New" ma:internalName="DocumentVersion">
      <xsd:simpleType>
        <xsd:restriction base="dms:Text"/>
      </xsd:simpleType>
    </xsd:element>
    <xsd:element name="RevisionNumber" ma:index="14" ma:displayName="Revision Number" ma:default="New" ma:internalName="RevisionNumber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EffectiveDate" ma:index="15" ma:displayName="Effective Date" ma:default="[Today]" ma:format="DateOnly" ma:internalName="EffectiveDate">
      <xsd:simpleType>
        <xsd:restriction base="dms:DateTime"/>
      </xsd:simpleType>
    </xsd:element>
    <xsd:element name="References" ma:index="16" ma:displayName="References" ma:default="N/A" ma:internalName="References">
      <xsd:simpleType>
        <xsd:restriction base="dms:Text"/>
      </xsd:simpleType>
    </xsd:element>
    <xsd:element name="IsReferencedBy" ma:index="17" nillable="true" ma:displayName="Is Referenced By" ma:internalName="IsReferencedBy">
      <xsd:simpleType>
        <xsd:restriction base="dms:Text"/>
      </xsd:simpleType>
    </xsd:element>
    <xsd:element name="ApprovedDate" ma:index="18" nillable="true" ma:displayName="Approved Date" ma:format="DateOnly" ma:internalName="ApprovedDate">
      <xsd:simpleType>
        <xsd:restriction base="dms:DateTime"/>
      </xsd:simpleType>
    </xsd:element>
    <xsd:element name="EndDate" ma:index="19" nillable="true" ma:displayName="End Date" ma:format="DateOnly" ma:internalName="EndDate">
      <xsd:simpleType>
        <xsd:restriction base="dms:DateTime"/>
      </xsd:simpleType>
    </xsd:element>
    <xsd:element name="RemainderInDays" ma:index="20" ma:displayName="Reminder in Days" ma:default="60" ma:internalName="RemainderInDays">
      <xsd:simpleType>
        <xsd:restriction base="dms:Number"/>
      </xsd:simpleType>
    </xsd:element>
    <xsd:element name="PolicyDocID" ma:index="21" nillable="true" ma:displayName="Policy Doc ID" ma:internalName="PolicyDocID">
      <xsd:simpleType>
        <xsd:restriction base="dms:Number"/>
      </xsd:simpleType>
    </xsd:element>
    <xsd:element name="SupportingDocuments" ma:index="22" nillable="true" ma:displayName="Supporting Documents" ma:default="No" ma:internalName="SupportingDocuments">
      <xsd:simpleType>
        <xsd:restriction base="dms:Choice">
          <xsd:enumeration value="Yes"/>
          <xsd:enumeration value="No"/>
        </xsd:restriction>
      </xsd:simpleType>
    </xsd:element>
    <xsd:element name="DocumentOwner" ma:index="23" nillable="true" ma:displayName="Document Owner" ma:internalName="DocumentOwner">
      <xsd:simpleType>
        <xsd:restriction base="dms:Text">
          <xsd:maxLength value="255"/>
        </xsd:restriction>
      </xsd:simpleType>
    </xsd:element>
    <xsd:element name="FinalApprover" ma:index="24" nillable="true" ma:displayName="Final Approver" ma:internalName="FinalApprover">
      <xsd:simpleType>
        <xsd:restriction base="dms:Text"/>
      </xsd:simpleType>
    </xsd:element>
    <xsd:element name="DateCreated" ma:index="25" nillable="true" ma:displayName="Date Created" ma:format="DateOnly" ma:internalName="DateCreated">
      <xsd:simpleType>
        <xsd:restriction base="dms:DateTime"/>
      </xsd:simpleType>
    </xsd:element>
    <xsd:element name="DateDraftCompleted" ma:index="26" nillable="true" ma:displayName="Date Draft Completed" ma:format="DateOnly" ma:internalName="DateDraftCompleted">
      <xsd:simpleType>
        <xsd:restriction base="dms:DateTime"/>
      </xsd:simpleType>
    </xsd:element>
    <xsd:element name="DateReviewCompleted" ma:index="27" nillable="true" ma:displayName="Date Review Completed" ma:format="DateOnly" ma:internalName="DateReviewCompleted">
      <xsd:simpleType>
        <xsd:restriction base="dms:DateTime"/>
      </xsd:simpleType>
    </xsd:element>
    <xsd:element name="DatePublished" ma:index="28" nillable="true" ma:displayName="Date Published" ma:format="DateOnly" ma:internalName="DatePublished">
      <xsd:simpleType>
        <xsd:restriction base="dms:DateTime"/>
      </xsd:simpleType>
    </xsd:element>
    <xsd:element name="ReviewInterval" ma:index="29" nillable="true" ma:displayName="Review Interval" ma:internalName="ReviewInterval">
      <xsd:simpleType>
        <xsd:restriction base="dms:Number"/>
      </xsd:simpleType>
    </xsd:element>
    <xsd:element name="NextReviewDate" ma:index="30" nillable="true" ma:displayName="Next Review Date" ma:format="DateOnly" ma:internalName="NextReviewDate">
      <xsd:simpleType>
        <xsd:restriction base="dms:DateTime"/>
      </xsd:simpleType>
    </xsd:element>
    <xsd:element name="DateLastPublished" ma:index="31" nillable="true" ma:displayName="Date Last Published" ma:format="DateOnly" ma:internalName="DateLastPublished">
      <xsd:simpleType>
        <xsd:restriction base="dms:DateTime"/>
      </xsd:simpleType>
    </xsd:element>
    <xsd:element name="DateStarted" ma:index="32" nillable="true" ma:displayName="Date Started" ma:format="DateOnly" ma:internalName="DateStarted">
      <xsd:simpleType>
        <xsd:restriction base="dms:DateTime"/>
      </xsd:simpleType>
    </xsd:element>
    <xsd:element name="LastRenewedOn" ma:index="33" nillable="true" ma:displayName="Last Renewed On" ma:format="DateOnly" ma:internalName="LastRenewedO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Business_x0020_Center" ma:index="34" nillable="true" ma:displayName="Business Center" ma:description="Finance&#10;Information Systems&#10;Human Resources&#10;Finance&#10;Corporate Development&#10;Corporate Communications&#10;Government Affairs&#10;Licensing&#10;Legal&#10;Research and Innovation" ma:format="Dropdown" ma:internalName="Business_x0020_Center">
      <xsd:simpleType>
        <xsd:restriction base="dms:Choice">
          <xsd:enumeration value="Finance"/>
          <xsd:enumeration value="Information Services"/>
          <xsd:enumeration value="Human Resources"/>
          <xsd:enumeration value="Finance"/>
          <xsd:enumeration value="Corporate Development"/>
          <xsd:enumeration value="Communications"/>
          <xsd:enumeration value="Government Affairs"/>
          <xsd:enumeration value="Licensing"/>
          <xsd:enumeration value="Legal"/>
          <xsd:enumeration value="Research and Innovation"/>
        </xsd:restriction>
      </xsd:simpleType>
    </xsd:element>
    <xsd:element name="Business_x0020_Process" ma:index="36" nillable="true" ma:displayName="Business Process" ma:internalName="Business_x0020_Process">
      <xsd:simpleType>
        <xsd:restriction base="dms:Text">
          <xsd:maxLength value="255"/>
        </xsd:restriction>
      </xsd:simpleType>
    </xsd:element>
    <xsd:element name="MediaServiceMetadata" ma:index="3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cument_x0020_Type" ma:index="41" nillable="true" ma:displayName="Document Type" ma:format="Dropdown" ma:internalName="Document_x0020_Type">
      <xsd:simpleType>
        <xsd:restriction base="dms:Choice">
          <xsd:enumeration value="Desk Manual"/>
          <xsd:enumeration value="Form"/>
          <xsd:enumeration value="Guideline"/>
          <xsd:enumeration value="Notices"/>
          <xsd:enumeration value="Policy"/>
          <xsd:enumeration value="Procedure"/>
          <xsd:enumeration value="Reference"/>
          <xsd:enumeration value="Standard"/>
          <xsd:enumeration value="Template"/>
          <xsd:enumeration value="Video"/>
          <xsd:enumeration value="Work Instruction"/>
          <xsd:enumeration value="Other"/>
        </xsd:restriction>
      </xsd:simpleType>
    </xsd:element>
    <xsd:element name="Business_x0020_Group0" ma:index="42" nillable="true" ma:displayName="Business Group" ma:internalName="Business_x0020_Group0">
      <xsd:simpleType>
        <xsd:restriction base="dms:Text">
          <xsd:maxLength value="255"/>
        </xsd:restriction>
      </xsd:simpleType>
    </xsd:element>
    <xsd:element name="MediaServiceDateTaken" ma:index="43" nillable="true" ma:displayName="MediaServiceDateTaken" ma:hidden="true" ma:internalName="MediaServiceDateTaken" ma:readOnly="true">
      <xsd:simpleType>
        <xsd:restriction base="dms:Text"/>
      </xsd:simpleType>
    </xsd:element>
    <xsd:element name="Subject_x0020_Matter_x0020_Expert" ma:index="47" nillable="true" ma:displayName="Subject Matter Expert" ma:list="UserInfo" ma:SharePointGroup="0" ma:internalName="Subject_x0020_Matter_x0020_Expert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nboarding_Link" ma:index="48" nillable="true" ma:displayName="Onboarding_Link" ma:default="0" ma:description="Is this document linked to HR Onboarding materials?" ma:internalName="Onboarding_Link">
      <xsd:simpleType>
        <xsd:restriction base="dms:Boolean"/>
      </xsd:simpleType>
    </xsd:element>
    <xsd:element name="MediaServiceAutoTags" ma:index="49" nillable="true" ma:displayName="Tags" ma:internalName="MediaServiceAutoTags" ma:readOnly="true">
      <xsd:simpleType>
        <xsd:restriction base="dms:Text"/>
      </xsd:simpleType>
    </xsd:element>
    <xsd:element name="MediaServiceGenerationTime" ma:index="5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e335c9-c7dd-45dc-84b8-eddb87d3556b" elementFormDefault="qualified">
    <xsd:import namespace="http://schemas.microsoft.com/office/2006/documentManagement/types"/>
    <xsd:import namespace="http://schemas.microsoft.com/office/infopath/2007/PartnerControls"/>
    <xsd:element name="TaxCatchAll" ma:index="35" nillable="true" ma:displayName="Taxonomy Catch All Column" ma:hidden="true" ma:list="{81f0bee2-3072-4df8-adcf-ca5617d29546}" ma:internalName="TaxCatchAll" ma:showField="CatchAllData" ma:web="41e335c9-c7dd-45dc-84b8-eddb87d355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4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elements/1.1/"/>
    <ds:schemaRef ds:uri="540012FB-DD5C-4F9B-BEE2-B45BABD7A31C"/>
    <ds:schemaRef ds:uri="41e335c9-c7dd-45dc-84b8-eddb87d3556b"/>
    <ds:schemaRef ds:uri="540012fb-dd5c-4f9b-bee2-b45babd7a31c"/>
    <ds:schemaRef ds:uri="9370b037-d122-4fa6-98b2-d3ea85b5d53b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9719FB7-32FE-4E1B-8B08-194163FF94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70b037-d122-4fa6-98b2-d3ea85b5d53b"/>
    <ds:schemaRef ds:uri="540012FB-DD5C-4F9B-BEE2-B45BABD7A31C"/>
    <ds:schemaRef ds:uri="540012fb-dd5c-4f9b-bee2-b45babd7a31c"/>
    <ds:schemaRef ds:uri="41e335c9-c7dd-45dc-84b8-eddb87d355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E6EF817-F66E-472F-94B4-17FDE455302A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2155</TotalTime>
  <Words>1195</Words>
  <Application>Microsoft Office PowerPoint</Application>
  <PresentationFormat>Widescreen</PresentationFormat>
  <Paragraphs>492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Century Gothic</vt:lpstr>
      <vt:lpstr>Office Theme</vt:lpstr>
      <vt:lpstr>JVET-Y0101</vt:lpstr>
      <vt:lpstr>Context</vt:lpstr>
      <vt:lpstr>Context</vt:lpstr>
      <vt:lpstr>Proposed DM_FastMTT </vt:lpstr>
      <vt:lpstr>Proposed DM_FastMTT </vt:lpstr>
      <vt:lpstr>PowerPoint Presentation</vt:lpstr>
      <vt:lpstr>Anchors (VTM-14.0)</vt:lpstr>
      <vt:lpstr>Results (VTM-14.0)</vt:lpstr>
      <vt:lpstr>Results (VTM-14.0)</vt:lpstr>
      <vt:lpstr>Results (vvenc v1.3.0)</vt:lpstr>
      <vt:lpstr>Results (vvenc v1.3.0)</vt:lpstr>
      <vt:lpstr>Conclusions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Saurabh Puri</cp:lastModifiedBy>
  <cp:revision>157</cp:revision>
  <dcterms:created xsi:type="dcterms:W3CDTF">2021-03-31T15:29:37Z</dcterms:created>
  <dcterms:modified xsi:type="dcterms:W3CDTF">2022-01-17T17:42:04Z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0x01010075428067C04A48E2B0CACFA5C27F8E72002EF63300ABC49943B5AC89A2F27C2FB5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