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898" r:id="rId6"/>
    <p:sldId id="899" r:id="rId7"/>
    <p:sldId id="90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E980D7-7954-4DBA-A052-CD87D1600B4F}" v="28" dt="2021-10-12T06:18:59.321"/>
    <p1510:client id="{E22F1A07-4B4B-4812-8325-42AA5F9AEBDC}" v="7" dt="2021-10-12T06:23:24.7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ming Cao" userId="S::kemicao@qti.qualcomm.com::7b5aa31f-263c-458d-b0a3-280aebbfa217" providerId="AD" clId="Web-{FDECA5EE-9D6C-4578-80B3-91F60CD1E5D5}"/>
    <pc:docChg chg="modSld">
      <pc:chgData name="Keming Cao" userId="S::kemicao@qti.qualcomm.com::7b5aa31f-263c-458d-b0a3-280aebbfa217" providerId="AD" clId="Web-{FDECA5EE-9D6C-4578-80B3-91F60CD1E5D5}" dt="2021-07-07T06:02:34.903" v="1" actId="20577"/>
      <pc:docMkLst>
        <pc:docMk/>
      </pc:docMkLst>
      <pc:sldChg chg="modSp">
        <pc:chgData name="Keming Cao" userId="S::kemicao@qti.qualcomm.com::7b5aa31f-263c-458d-b0a3-280aebbfa217" providerId="AD" clId="Web-{FDECA5EE-9D6C-4578-80B3-91F60CD1E5D5}" dt="2021-07-07T06:02:34.903" v="1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FDECA5EE-9D6C-4578-80B3-91F60CD1E5D5}" dt="2021-07-07T06:02:34.903" v="1" actId="20577"/>
          <ac:spMkLst>
            <pc:docMk/>
            <pc:sldMk cId="870665549" sldId="898"/>
            <ac:spMk id="3" creationId="{00000000-0000-0000-0000-000000000000}"/>
          </ac:spMkLst>
        </pc:spChg>
      </pc:sldChg>
    </pc:docChg>
  </pc:docChgLst>
  <pc:docChgLst>
    <pc:chgData name="Keming Cao" userId="7b5aa31f-263c-458d-b0a3-280aebbfa217" providerId="ADAL" clId="{E22F1A07-4B4B-4812-8325-42AA5F9AEBDC}"/>
    <pc:docChg chg="custSel addSld modSld">
      <pc:chgData name="Keming Cao" userId="7b5aa31f-263c-458d-b0a3-280aebbfa217" providerId="ADAL" clId="{E22F1A07-4B4B-4812-8325-42AA5F9AEBDC}" dt="2021-10-12T06:23:24.772" v="745"/>
      <pc:docMkLst>
        <pc:docMk/>
      </pc:docMkLst>
      <pc:sldChg chg="modSp mod">
        <pc:chgData name="Keming Cao" userId="7b5aa31f-263c-458d-b0a3-280aebbfa217" providerId="ADAL" clId="{E22F1A07-4B4B-4812-8325-42AA5F9AEBDC}" dt="2021-10-06T05:30:38.300" v="738" actId="20577"/>
        <pc:sldMkLst>
          <pc:docMk/>
          <pc:sldMk cId="1600127063" sldId="256"/>
        </pc:sldMkLst>
        <pc:spChg chg="mod">
          <ac:chgData name="Keming Cao" userId="7b5aa31f-263c-458d-b0a3-280aebbfa217" providerId="ADAL" clId="{E22F1A07-4B4B-4812-8325-42AA5F9AEBDC}" dt="2021-10-06T05:30:38.300" v="738" actId="20577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E22F1A07-4B4B-4812-8325-42AA5F9AEBDC}" dt="2021-10-04T17:16:30.301" v="117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addSp delSp modSp mod">
        <pc:chgData name="Keming Cao" userId="7b5aa31f-263c-458d-b0a3-280aebbfa217" providerId="ADAL" clId="{E22F1A07-4B4B-4812-8325-42AA5F9AEBDC}" dt="2021-10-12T06:23:24.772" v="745"/>
        <pc:sldMkLst>
          <pc:docMk/>
          <pc:sldMk cId="870665549" sldId="898"/>
        </pc:sldMkLst>
        <pc:spChg chg="mod">
          <ac:chgData name="Keming Cao" userId="7b5aa31f-263c-458d-b0a3-280aebbfa217" providerId="ADAL" clId="{E22F1A07-4B4B-4812-8325-42AA5F9AEBDC}" dt="2021-10-04T17:17:17.238" v="175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E22F1A07-4B4B-4812-8325-42AA5F9AEBDC}" dt="2021-10-12T06:23:24.772" v="745"/>
          <ac:spMkLst>
            <pc:docMk/>
            <pc:sldMk cId="870665549" sldId="898"/>
            <ac:spMk id="3" creationId="{00000000-0000-0000-0000-000000000000}"/>
          </ac:spMkLst>
        </pc:spChg>
        <pc:spChg chg="add mod ord">
          <ac:chgData name="Keming Cao" userId="7b5aa31f-263c-458d-b0a3-280aebbfa217" providerId="ADAL" clId="{E22F1A07-4B4B-4812-8325-42AA5F9AEBDC}" dt="2021-10-04T22:50:06.958" v="557" actId="13822"/>
          <ac:spMkLst>
            <pc:docMk/>
            <pc:sldMk cId="870665549" sldId="898"/>
            <ac:spMk id="4" creationId="{EE567CF9-F1DA-4B5E-A634-3BFA76A7DD61}"/>
          </ac:spMkLst>
        </pc:spChg>
        <pc:spChg chg="add mod">
          <ac:chgData name="Keming Cao" userId="7b5aa31f-263c-458d-b0a3-280aebbfa217" providerId="ADAL" clId="{E22F1A07-4B4B-4812-8325-42AA5F9AEBDC}" dt="2021-10-04T22:49:17.354" v="552" actId="1038"/>
          <ac:spMkLst>
            <pc:docMk/>
            <pc:sldMk cId="870665549" sldId="898"/>
            <ac:spMk id="10" creationId="{7470BC2A-2925-4B85-AE14-F6DDA8EE74B6}"/>
          </ac:spMkLst>
        </pc:spChg>
        <pc:graphicFrameChg chg="del">
          <ac:chgData name="Keming Cao" userId="7b5aa31f-263c-458d-b0a3-280aebbfa217" providerId="ADAL" clId="{E22F1A07-4B4B-4812-8325-42AA5F9AEBDC}" dt="2021-10-04T17:21:54.516" v="327" actId="478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del">
          <ac:chgData name="Keming Cao" userId="7b5aa31f-263c-458d-b0a3-280aebbfa217" providerId="ADAL" clId="{E22F1A07-4B4B-4812-8325-42AA5F9AEBDC}" dt="2021-10-04T17:21:52.224" v="326" actId="478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add mod">
          <ac:chgData name="Keming Cao" userId="7b5aa31f-263c-458d-b0a3-280aebbfa217" providerId="ADAL" clId="{E22F1A07-4B4B-4812-8325-42AA5F9AEBDC}" dt="2021-10-04T22:48:21.317" v="537" actId="1076"/>
          <ac:picMkLst>
            <pc:docMk/>
            <pc:sldMk cId="870665549" sldId="898"/>
            <ac:picMk id="6" creationId="{CD3C2752-8417-4925-A23B-1E68F854CBCA}"/>
          </ac:picMkLst>
        </pc:picChg>
        <pc:picChg chg="del">
          <ac:chgData name="Keming Cao" userId="7b5aa31f-263c-458d-b0a3-280aebbfa217" providerId="ADAL" clId="{E22F1A07-4B4B-4812-8325-42AA5F9AEBDC}" dt="2021-10-04T17:17:19.361" v="176" actId="478"/>
          <ac:picMkLst>
            <pc:docMk/>
            <pc:sldMk cId="870665549" sldId="898"/>
            <ac:picMk id="7" creationId="{2626D0D3-3207-453A-BAD6-2A43266FFB50}"/>
          </ac:picMkLst>
        </pc:picChg>
        <pc:picChg chg="add del mod">
          <ac:chgData name="Keming Cao" userId="7b5aa31f-263c-458d-b0a3-280aebbfa217" providerId="ADAL" clId="{E22F1A07-4B4B-4812-8325-42AA5F9AEBDC}" dt="2021-10-04T22:48:16.165" v="533" actId="478"/>
          <ac:picMkLst>
            <pc:docMk/>
            <pc:sldMk cId="870665549" sldId="898"/>
            <ac:picMk id="9" creationId="{F3F66064-15B5-4F0A-AEB0-1B0E906BCCF4}"/>
          </ac:picMkLst>
        </pc:picChg>
      </pc:sldChg>
      <pc:sldChg chg="addSp delSp modSp add mod">
        <pc:chgData name="Keming Cao" userId="7b5aa31f-263c-458d-b0a3-280aebbfa217" providerId="ADAL" clId="{E22F1A07-4B4B-4812-8325-42AA5F9AEBDC}" dt="2021-10-04T22:50:30.461" v="562" actId="167"/>
        <pc:sldMkLst>
          <pc:docMk/>
          <pc:sldMk cId="3385715938" sldId="899"/>
        </pc:sldMkLst>
        <pc:spChg chg="mod">
          <ac:chgData name="Keming Cao" userId="7b5aa31f-263c-458d-b0a3-280aebbfa217" providerId="ADAL" clId="{E22F1A07-4B4B-4812-8325-42AA5F9AEBDC}" dt="2021-10-04T17:35:01.333" v="498" actId="20577"/>
          <ac:spMkLst>
            <pc:docMk/>
            <pc:sldMk cId="3385715938" sldId="899"/>
            <ac:spMk id="3" creationId="{00000000-0000-0000-0000-000000000000}"/>
          </ac:spMkLst>
        </pc:spChg>
        <pc:spChg chg="add mod">
          <ac:chgData name="Keming Cao" userId="7b5aa31f-263c-458d-b0a3-280aebbfa217" providerId="ADAL" clId="{E22F1A07-4B4B-4812-8325-42AA5F9AEBDC}" dt="2021-10-04T17:35:31.704" v="506" actId="1076"/>
          <ac:spMkLst>
            <pc:docMk/>
            <pc:sldMk cId="3385715938" sldId="899"/>
            <ac:spMk id="4" creationId="{7B0E5DC7-8124-4649-B681-15E650169AC7}"/>
          </ac:spMkLst>
        </pc:spChg>
        <pc:spChg chg="add mod">
          <ac:chgData name="Keming Cao" userId="7b5aa31f-263c-458d-b0a3-280aebbfa217" providerId="ADAL" clId="{E22F1A07-4B4B-4812-8325-42AA5F9AEBDC}" dt="2021-10-04T17:35:22.396" v="504" actId="13926"/>
          <ac:spMkLst>
            <pc:docMk/>
            <pc:sldMk cId="3385715938" sldId="899"/>
            <ac:spMk id="6" creationId="{548683C8-49F9-4B27-99A5-EE1BC3FE9F76}"/>
          </ac:spMkLst>
        </pc:spChg>
        <pc:spChg chg="mod">
          <ac:chgData name="Keming Cao" userId="7b5aa31f-263c-458d-b0a3-280aebbfa217" providerId="ADAL" clId="{E22F1A07-4B4B-4812-8325-42AA5F9AEBDC}" dt="2021-10-04T17:34:59.212" v="497" actId="1076"/>
          <ac:spMkLst>
            <pc:docMk/>
            <pc:sldMk cId="3385715938" sldId="899"/>
            <ac:spMk id="10" creationId="{7470BC2A-2925-4B85-AE14-F6DDA8EE74B6}"/>
          </ac:spMkLst>
        </pc:spChg>
        <pc:spChg chg="add mod ord">
          <ac:chgData name="Keming Cao" userId="7b5aa31f-263c-458d-b0a3-280aebbfa217" providerId="ADAL" clId="{E22F1A07-4B4B-4812-8325-42AA5F9AEBDC}" dt="2021-10-04T22:50:17.807" v="559" actId="167"/>
          <ac:spMkLst>
            <pc:docMk/>
            <pc:sldMk cId="3385715938" sldId="899"/>
            <ac:spMk id="11" creationId="{E848A8D7-D1B3-480D-8DB9-3BD32EB9FD41}"/>
          </ac:spMkLst>
        </pc:spChg>
        <pc:spChg chg="add mod ord">
          <ac:chgData name="Keming Cao" userId="7b5aa31f-263c-458d-b0a3-280aebbfa217" providerId="ADAL" clId="{E22F1A07-4B4B-4812-8325-42AA5F9AEBDC}" dt="2021-10-04T22:50:30.461" v="562" actId="167"/>
          <ac:spMkLst>
            <pc:docMk/>
            <pc:sldMk cId="3385715938" sldId="899"/>
            <ac:spMk id="12" creationId="{2AC93C88-43EE-4722-A7F9-E6C8D660A676}"/>
          </ac:spMkLst>
        </pc:spChg>
        <pc:picChg chg="add mod">
          <ac:chgData name="Keming Cao" userId="7b5aa31f-263c-458d-b0a3-280aebbfa217" providerId="ADAL" clId="{E22F1A07-4B4B-4812-8325-42AA5F9AEBDC}" dt="2021-10-04T22:48:30.377" v="538"/>
          <ac:picMkLst>
            <pc:docMk/>
            <pc:sldMk cId="3385715938" sldId="899"/>
            <ac:picMk id="8" creationId="{AE6B73FB-6034-4754-A05D-7CD347456C7B}"/>
          </ac:picMkLst>
        </pc:picChg>
        <pc:picChg chg="del">
          <ac:chgData name="Keming Cao" userId="7b5aa31f-263c-458d-b0a3-280aebbfa217" providerId="ADAL" clId="{E22F1A07-4B4B-4812-8325-42AA5F9AEBDC}" dt="2021-10-04T22:48:32.773" v="539" actId="478"/>
          <ac:picMkLst>
            <pc:docMk/>
            <pc:sldMk cId="3385715938" sldId="899"/>
            <ac:picMk id="9" creationId="{F3F66064-15B5-4F0A-AEB0-1B0E906BCCF4}"/>
          </ac:picMkLst>
        </pc:picChg>
      </pc:sldChg>
      <pc:sldChg chg="addSp delSp modSp add mod">
        <pc:chgData name="Keming Cao" userId="7b5aa31f-263c-458d-b0a3-280aebbfa217" providerId="ADAL" clId="{E22F1A07-4B4B-4812-8325-42AA5F9AEBDC}" dt="2021-10-05T16:05:24.729" v="626" actId="20577"/>
        <pc:sldMkLst>
          <pc:docMk/>
          <pc:sldMk cId="381286094" sldId="900"/>
        </pc:sldMkLst>
        <pc:spChg chg="mod">
          <ac:chgData name="Keming Cao" userId="7b5aa31f-263c-458d-b0a3-280aebbfa217" providerId="ADAL" clId="{E22F1A07-4B4B-4812-8325-42AA5F9AEBDC}" dt="2021-10-04T17:35:58.360" v="517" actId="20577"/>
          <ac:spMkLst>
            <pc:docMk/>
            <pc:sldMk cId="381286094" sldId="900"/>
            <ac:spMk id="2" creationId="{00000000-0000-0000-0000-000000000000}"/>
          </ac:spMkLst>
        </pc:spChg>
        <pc:spChg chg="del">
          <ac:chgData name="Keming Cao" userId="7b5aa31f-263c-458d-b0a3-280aebbfa217" providerId="ADAL" clId="{E22F1A07-4B4B-4812-8325-42AA5F9AEBDC}" dt="2021-10-04T17:36:02.289" v="518" actId="478"/>
          <ac:spMkLst>
            <pc:docMk/>
            <pc:sldMk cId="381286094" sldId="900"/>
            <ac:spMk id="3" creationId="{00000000-0000-0000-0000-000000000000}"/>
          </ac:spMkLst>
        </pc:spChg>
        <pc:spChg chg="del">
          <ac:chgData name="Keming Cao" userId="7b5aa31f-263c-458d-b0a3-280aebbfa217" providerId="ADAL" clId="{E22F1A07-4B4B-4812-8325-42AA5F9AEBDC}" dt="2021-10-04T17:35:41.748" v="510" actId="478"/>
          <ac:spMkLst>
            <pc:docMk/>
            <pc:sldMk cId="381286094" sldId="900"/>
            <ac:spMk id="4" creationId="{7B0E5DC7-8124-4649-B681-15E650169AC7}"/>
          </ac:spMkLst>
        </pc:spChg>
        <pc:spChg chg="del mod">
          <ac:chgData name="Keming Cao" userId="7b5aa31f-263c-458d-b0a3-280aebbfa217" providerId="ADAL" clId="{E22F1A07-4B4B-4812-8325-42AA5F9AEBDC}" dt="2021-10-04T17:35:40.700" v="509" actId="478"/>
          <ac:spMkLst>
            <pc:docMk/>
            <pc:sldMk cId="381286094" sldId="900"/>
            <ac:spMk id="6" creationId="{548683C8-49F9-4B27-99A5-EE1BC3FE9F76}"/>
          </ac:spMkLst>
        </pc:spChg>
        <pc:spChg chg="del">
          <ac:chgData name="Keming Cao" userId="7b5aa31f-263c-458d-b0a3-280aebbfa217" providerId="ADAL" clId="{E22F1A07-4B4B-4812-8325-42AA5F9AEBDC}" dt="2021-10-04T17:35:43.239" v="511" actId="478"/>
          <ac:spMkLst>
            <pc:docMk/>
            <pc:sldMk cId="381286094" sldId="900"/>
            <ac:spMk id="10" creationId="{7470BC2A-2925-4B85-AE14-F6DDA8EE74B6}"/>
          </ac:spMkLst>
        </pc:spChg>
        <pc:graphicFrameChg chg="add mod modGraphic">
          <ac:chgData name="Keming Cao" userId="7b5aa31f-263c-458d-b0a3-280aebbfa217" providerId="ADAL" clId="{E22F1A07-4B4B-4812-8325-42AA5F9AEBDC}" dt="2021-10-05T16:05:24.729" v="626" actId="20577"/>
          <ac:graphicFrameMkLst>
            <pc:docMk/>
            <pc:sldMk cId="381286094" sldId="900"/>
            <ac:graphicFrameMk id="5" creationId="{37CCEA8C-139F-4C7A-BA0F-B709D1732F89}"/>
          </ac:graphicFrameMkLst>
        </pc:graphicFrameChg>
        <pc:graphicFrameChg chg="add mod modGraphic">
          <ac:chgData name="Keming Cao" userId="7b5aa31f-263c-458d-b0a3-280aebbfa217" providerId="ADAL" clId="{E22F1A07-4B4B-4812-8325-42AA5F9AEBDC}" dt="2021-10-04T17:36:54.651" v="532" actId="403"/>
          <ac:graphicFrameMkLst>
            <pc:docMk/>
            <pc:sldMk cId="381286094" sldId="900"/>
            <ac:graphicFrameMk id="7" creationId="{7B7CBA66-D8BA-4058-9E5B-480CF9488D68}"/>
          </ac:graphicFrameMkLst>
        </pc:graphicFrameChg>
        <pc:picChg chg="del">
          <ac:chgData name="Keming Cao" userId="7b5aa31f-263c-458d-b0a3-280aebbfa217" providerId="ADAL" clId="{E22F1A07-4B4B-4812-8325-42AA5F9AEBDC}" dt="2021-10-04T17:36:03.057" v="519" actId="478"/>
          <ac:picMkLst>
            <pc:docMk/>
            <pc:sldMk cId="381286094" sldId="900"/>
            <ac:picMk id="9" creationId="{F3F66064-15B5-4F0A-AEB0-1B0E906BCCF4}"/>
          </ac:picMkLst>
        </pc:picChg>
      </pc:sldChg>
    </pc:docChg>
  </pc:docChgLst>
  <pc:docChgLst>
    <pc:chgData name="Keming Cao" userId="S::kemicao@qti.qualcomm.com::7b5aa31f-263c-458d-b0a3-280aebbfa217" providerId="AD" clId="Web-{01E0AE7C-AF40-60E3-09B0-AD58790426F8}"/>
    <pc:docChg chg="modSld">
      <pc:chgData name="Keming Cao" userId="S::kemicao@qti.qualcomm.com::7b5aa31f-263c-458d-b0a3-280aebbfa217" providerId="AD" clId="Web-{01E0AE7C-AF40-60E3-09B0-AD58790426F8}" dt="2021-07-07T06:06:30.515" v="3" actId="20577"/>
      <pc:docMkLst>
        <pc:docMk/>
      </pc:docMkLst>
      <pc:sldChg chg="modSp">
        <pc:chgData name="Keming Cao" userId="S::kemicao@qti.qualcomm.com::7b5aa31f-263c-458d-b0a3-280aebbfa217" providerId="AD" clId="Web-{01E0AE7C-AF40-60E3-09B0-AD58790426F8}" dt="2021-07-07T06:06:30.515" v="3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01E0AE7C-AF40-60E3-09B0-AD58790426F8}" dt="2021-07-07T06:06:30.515" v="3" actId="20577"/>
          <ac:spMkLst>
            <pc:docMk/>
            <pc:sldMk cId="870665549" sldId="898"/>
            <ac:spMk id="6" creationId="{06148756-A83E-4502-A453-562E6E0ADB31}"/>
          </ac:spMkLst>
        </pc:spChg>
      </pc:sldChg>
    </pc:docChg>
  </pc:docChgLst>
  <pc:docChgLst>
    <pc:chgData name="Keming Cao" userId="7b5aa31f-263c-458d-b0a3-280aebbfa217" providerId="ADAL" clId="{7A11C607-AF68-4EDF-9F3F-9DA2D10A929F}"/>
    <pc:docChg chg="modSld">
      <pc:chgData name="Keming Cao" userId="7b5aa31f-263c-458d-b0a3-280aebbfa217" providerId="ADAL" clId="{7A11C607-AF68-4EDF-9F3F-9DA2D10A929F}" dt="2021-07-07T02:14:41.810" v="114" actId="1076"/>
      <pc:docMkLst>
        <pc:docMk/>
      </pc:docMkLst>
      <pc:sldChg chg="modSp mod">
        <pc:chgData name="Keming Cao" userId="7b5aa31f-263c-458d-b0a3-280aebbfa217" providerId="ADAL" clId="{7A11C607-AF68-4EDF-9F3F-9DA2D10A929F}" dt="2021-07-07T02:10:24.307" v="111" actId="1076"/>
        <pc:sldMkLst>
          <pc:docMk/>
          <pc:sldMk cId="1600127063" sldId="256"/>
        </pc:sldMkLst>
        <pc:spChg chg="mod">
          <ac:chgData name="Keming Cao" userId="7b5aa31f-263c-458d-b0a3-280aebbfa217" providerId="ADAL" clId="{7A11C607-AF68-4EDF-9F3F-9DA2D10A929F}" dt="2021-07-07T02:07:58.940" v="106" actId="120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7A11C607-AF68-4EDF-9F3F-9DA2D10A929F}" dt="2021-07-07T02:10:24.307" v="111" actId="1076"/>
          <ac:spMkLst>
            <pc:docMk/>
            <pc:sldMk cId="1600127063" sldId="256"/>
            <ac:spMk id="3" creationId="{75FC0008-E799-45AC-A8F3-6D201F2FA6AB}"/>
          </ac:spMkLst>
        </pc:spChg>
      </pc:sldChg>
      <pc:sldChg chg="addSp modSp mod">
        <pc:chgData name="Keming Cao" userId="7b5aa31f-263c-458d-b0a3-280aebbfa217" providerId="ADAL" clId="{7A11C607-AF68-4EDF-9F3F-9DA2D10A929F}" dt="2021-07-07T02:14:41.810" v="114" actId="1076"/>
        <pc:sldMkLst>
          <pc:docMk/>
          <pc:sldMk cId="870665549" sldId="898"/>
        </pc:sldMkLst>
        <pc:spChg chg="mod">
          <ac:chgData name="Keming Cao" userId="7b5aa31f-263c-458d-b0a3-280aebbfa217" providerId="ADAL" clId="{7A11C607-AF68-4EDF-9F3F-9DA2D10A929F}" dt="2021-07-07T02:14:33.647" v="112" actId="255"/>
          <ac:spMkLst>
            <pc:docMk/>
            <pc:sldMk cId="870665549" sldId="898"/>
            <ac:spMk id="3" creationId="{00000000-0000-0000-0000-000000000000}"/>
          </ac:spMkLst>
        </pc:spChg>
        <pc:spChg chg="add mod">
          <ac:chgData name="Keming Cao" userId="7b5aa31f-263c-458d-b0a3-280aebbfa217" providerId="ADAL" clId="{7A11C607-AF68-4EDF-9F3F-9DA2D10A929F}" dt="2021-07-07T02:14:41.810" v="114" actId="1076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Keming Cao" userId="7b5aa31f-263c-458d-b0a3-280aebbfa217" providerId="ADAL" clId="{7A11C607-AF68-4EDF-9F3F-9DA2D10A929F}" dt="2021-07-07T02:06:05.665" v="104" actId="20577"/>
        <pc:sldMkLst>
          <pc:docMk/>
          <pc:sldMk cId="322021612" sldId="900"/>
        </pc:sldMkLst>
        <pc:spChg chg="mod">
          <ac:chgData name="Keming Cao" userId="7b5aa31f-263c-458d-b0a3-280aebbfa217" providerId="ADAL" clId="{7A11C607-AF68-4EDF-9F3F-9DA2D10A929F}" dt="2021-07-07T02:06:05.665" v="104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  <pc:docChgLst>
    <pc:chgData name="Keming Cao" userId="7b5aa31f-263c-458d-b0a3-280aebbfa217" providerId="ADAL" clId="{353F82F0-5594-4F17-B87D-96F96C77F6C6}"/>
    <pc:docChg chg="custSel delSld modSld">
      <pc:chgData name="Keming Cao" userId="7b5aa31f-263c-458d-b0a3-280aebbfa217" providerId="ADAL" clId="{353F82F0-5594-4F17-B87D-96F96C77F6C6}" dt="2021-10-04T17:11:34.600" v="375" actId="2696"/>
      <pc:docMkLst>
        <pc:docMk/>
      </pc:docMkLst>
      <pc:sldChg chg="modSp mod">
        <pc:chgData name="Keming Cao" userId="7b5aa31f-263c-458d-b0a3-280aebbfa217" providerId="ADAL" clId="{353F82F0-5594-4F17-B87D-96F96C77F6C6}" dt="2021-10-04T17:06:13.542" v="141" actId="20577"/>
        <pc:sldMkLst>
          <pc:docMk/>
          <pc:sldMk cId="1600127063" sldId="256"/>
        </pc:sldMkLst>
        <pc:spChg chg="mod">
          <ac:chgData name="Keming Cao" userId="7b5aa31f-263c-458d-b0a3-280aebbfa217" providerId="ADAL" clId="{353F82F0-5594-4F17-B87D-96F96C77F6C6}" dt="2021-10-04T17:05:38.525" v="105" actId="20577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353F82F0-5594-4F17-B87D-96F96C77F6C6}" dt="2021-10-04T17:06:13.542" v="141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addSp delSp modSp mod">
        <pc:chgData name="Keming Cao" userId="7b5aa31f-263c-458d-b0a3-280aebbfa217" providerId="ADAL" clId="{353F82F0-5594-4F17-B87D-96F96C77F6C6}" dt="2021-10-04T17:11:27.787" v="374" actId="403"/>
        <pc:sldMkLst>
          <pc:docMk/>
          <pc:sldMk cId="870665549" sldId="898"/>
        </pc:sldMkLst>
        <pc:spChg chg="mod">
          <ac:chgData name="Keming Cao" userId="7b5aa31f-263c-458d-b0a3-280aebbfa217" providerId="ADAL" clId="{353F82F0-5594-4F17-B87D-96F96C77F6C6}" dt="2021-10-04T17:07:31.209" v="182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353F82F0-5594-4F17-B87D-96F96C77F6C6}" dt="2021-10-04T17:10:37.685" v="359" actId="20577"/>
          <ac:spMkLst>
            <pc:docMk/>
            <pc:sldMk cId="870665549" sldId="898"/>
            <ac:spMk id="3" creationId="{00000000-0000-0000-0000-000000000000}"/>
          </ac:spMkLst>
        </pc:spChg>
        <pc:spChg chg="del mod">
          <ac:chgData name="Keming Cao" userId="7b5aa31f-263c-458d-b0a3-280aebbfa217" providerId="ADAL" clId="{353F82F0-5594-4F17-B87D-96F96C77F6C6}" dt="2021-10-04T17:08:59.889" v="313" actId="478"/>
          <ac:spMkLst>
            <pc:docMk/>
            <pc:sldMk cId="870665549" sldId="898"/>
            <ac:spMk id="6" creationId="{06148756-A83E-4502-A453-562E6E0ADB31}"/>
          </ac:spMkLst>
        </pc:spChg>
        <pc:graphicFrameChg chg="add mod modGraphic">
          <ac:chgData name="Keming Cao" userId="7b5aa31f-263c-458d-b0a3-280aebbfa217" providerId="ADAL" clId="{353F82F0-5594-4F17-B87D-96F96C77F6C6}" dt="2021-10-04T17:11:21.550" v="370" actId="403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add mod modGraphic">
          <ac:chgData name="Keming Cao" userId="7b5aa31f-263c-458d-b0a3-280aebbfa217" providerId="ADAL" clId="{353F82F0-5594-4F17-B87D-96F96C77F6C6}" dt="2021-10-04T17:11:27.787" v="374" actId="403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del">
          <ac:chgData name="Keming Cao" userId="7b5aa31f-263c-458d-b0a3-280aebbfa217" providerId="ADAL" clId="{353F82F0-5594-4F17-B87D-96F96C77F6C6}" dt="2021-10-04T17:07:16.887" v="142" actId="478"/>
          <ac:picMkLst>
            <pc:docMk/>
            <pc:sldMk cId="870665549" sldId="898"/>
            <ac:picMk id="5" creationId="{D89EF97B-29D4-4643-80EF-E591A7C7FF36}"/>
          </ac:picMkLst>
        </pc:picChg>
        <pc:picChg chg="add mod">
          <ac:chgData name="Keming Cao" userId="7b5aa31f-263c-458d-b0a3-280aebbfa217" providerId="ADAL" clId="{353F82F0-5594-4F17-B87D-96F96C77F6C6}" dt="2021-10-04T17:09:03.364" v="314" actId="1076"/>
          <ac:picMkLst>
            <pc:docMk/>
            <pc:sldMk cId="870665549" sldId="898"/>
            <ac:picMk id="7" creationId="{2626D0D3-3207-453A-BAD6-2A43266FFB50}"/>
          </ac:picMkLst>
        </pc:picChg>
      </pc:sldChg>
      <pc:sldChg chg="del">
        <pc:chgData name="Keming Cao" userId="7b5aa31f-263c-458d-b0a3-280aebbfa217" providerId="ADAL" clId="{353F82F0-5594-4F17-B87D-96F96C77F6C6}" dt="2021-10-04T17:11:34.600" v="375" actId="2696"/>
        <pc:sldMkLst>
          <pc:docMk/>
          <pc:sldMk cId="322021612" sldId="900"/>
        </pc:sldMkLst>
      </pc:sldChg>
    </pc:docChg>
  </pc:docChgLst>
  <pc:docChgLst>
    <pc:chgData name="Keming Cao" userId="7b5aa31f-263c-458d-b0a3-280aebbfa217" providerId="ADAL" clId="{C8E980D7-7954-4DBA-A052-CD87D1600B4F}"/>
    <pc:docChg chg="undo custSel modSld">
      <pc:chgData name="Keming Cao" userId="7b5aa31f-263c-458d-b0a3-280aebbfa217" providerId="ADAL" clId="{C8E980D7-7954-4DBA-A052-CD87D1600B4F}" dt="2021-10-12T06:18:59.321" v="145"/>
      <pc:docMkLst>
        <pc:docMk/>
      </pc:docMkLst>
      <pc:sldChg chg="modSp mod">
        <pc:chgData name="Keming Cao" userId="7b5aa31f-263c-458d-b0a3-280aebbfa217" providerId="ADAL" clId="{C8E980D7-7954-4DBA-A052-CD87D1600B4F}" dt="2021-10-08T06:30:37.421" v="117" actId="20577"/>
        <pc:sldMkLst>
          <pc:docMk/>
          <pc:sldMk cId="1600127063" sldId="256"/>
        </pc:sldMkLst>
        <pc:spChg chg="mod">
          <ac:chgData name="Keming Cao" userId="7b5aa31f-263c-458d-b0a3-280aebbfa217" providerId="ADAL" clId="{C8E980D7-7954-4DBA-A052-CD87D1600B4F}" dt="2021-10-08T06:30:37.421" v="117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modSp">
        <pc:chgData name="Keming Cao" userId="7b5aa31f-263c-458d-b0a3-280aebbfa217" providerId="ADAL" clId="{C8E980D7-7954-4DBA-A052-CD87D1600B4F}" dt="2021-10-12T06:18:50.860" v="131"/>
        <pc:sldMkLst>
          <pc:docMk/>
          <pc:sldMk cId="870665549" sldId="898"/>
        </pc:sldMkLst>
        <pc:spChg chg="mod">
          <ac:chgData name="Keming Cao" userId="7b5aa31f-263c-458d-b0a3-280aebbfa217" providerId="ADAL" clId="{C8E980D7-7954-4DBA-A052-CD87D1600B4F}" dt="2021-10-12T06:18:50.860" v="131"/>
          <ac:spMkLst>
            <pc:docMk/>
            <pc:sldMk cId="870665549" sldId="898"/>
            <ac:spMk id="3" creationId="{00000000-0000-0000-0000-000000000000}"/>
          </ac:spMkLst>
        </pc:spChg>
      </pc:sldChg>
      <pc:sldChg chg="modSp">
        <pc:chgData name="Keming Cao" userId="7b5aa31f-263c-458d-b0a3-280aebbfa217" providerId="ADAL" clId="{C8E980D7-7954-4DBA-A052-CD87D1600B4F}" dt="2021-10-12T06:18:59.321" v="145"/>
        <pc:sldMkLst>
          <pc:docMk/>
          <pc:sldMk cId="3385715938" sldId="899"/>
        </pc:sldMkLst>
        <pc:spChg chg="mod">
          <ac:chgData name="Keming Cao" userId="7b5aa31f-263c-458d-b0a3-280aebbfa217" providerId="ADAL" clId="{C8E980D7-7954-4DBA-A052-CD87D1600B4F}" dt="2021-10-12T06:18:59.321" v="145"/>
          <ac:spMkLst>
            <pc:docMk/>
            <pc:sldMk cId="3385715938" sldId="899"/>
            <ac:spMk id="3" creationId="{00000000-0000-0000-0000-000000000000}"/>
          </ac:spMkLst>
        </pc:spChg>
      </pc:sldChg>
      <pc:sldChg chg="modSp mod">
        <pc:chgData name="Keming Cao" userId="7b5aa31f-263c-458d-b0a3-280aebbfa217" providerId="ADAL" clId="{C8E980D7-7954-4DBA-A052-CD87D1600B4F}" dt="2021-10-07T15:34:49.002" v="114" actId="20577"/>
        <pc:sldMkLst>
          <pc:docMk/>
          <pc:sldMk cId="381286094" sldId="900"/>
        </pc:sldMkLst>
        <pc:graphicFrameChg chg="modGraphic">
          <ac:chgData name="Keming Cao" userId="7b5aa31f-263c-458d-b0a3-280aebbfa217" providerId="ADAL" clId="{C8E980D7-7954-4DBA-A052-CD87D1600B4F}" dt="2021-10-07T15:34:49.002" v="114" actId="20577"/>
          <ac:graphicFrameMkLst>
            <pc:docMk/>
            <pc:sldMk cId="381286094" sldId="900"/>
            <ac:graphicFrameMk id="5" creationId="{37CCEA8C-139F-4C7A-BA0F-B709D1732F89}"/>
          </ac:graphicFrameMkLst>
        </pc:graphicFrameChg>
      </pc:sldChg>
    </pc:docChg>
  </pc:docChgLst>
  <pc:docChgLst>
    <pc:chgData name="Vadim Seregin" userId="6bb95df1-e6d7-4725-993c-5fa490907059" providerId="ADAL" clId="{7FA25398-0D5D-4D6E-BD62-F8DEE9361D14}"/>
    <pc:docChg chg="undo custSel modSld">
      <pc:chgData name="Vadim Seregin" userId="6bb95df1-e6d7-4725-993c-5fa490907059" providerId="ADAL" clId="{7FA25398-0D5D-4D6E-BD62-F8DEE9361D14}" dt="2021-07-07T06:33:03.086" v="191" actId="20577"/>
      <pc:docMkLst>
        <pc:docMk/>
      </pc:docMkLst>
      <pc:sldChg chg="modSp mod">
        <pc:chgData name="Vadim Seregin" userId="6bb95df1-e6d7-4725-993c-5fa490907059" providerId="ADAL" clId="{7FA25398-0D5D-4D6E-BD62-F8DEE9361D14}" dt="2021-07-07T06:32:13.466" v="163" actId="20577"/>
        <pc:sldMkLst>
          <pc:docMk/>
          <pc:sldMk cId="870665549" sldId="898"/>
        </pc:sldMkLst>
        <pc:spChg chg="mod">
          <ac:chgData name="Vadim Seregin" userId="6bb95df1-e6d7-4725-993c-5fa490907059" providerId="ADAL" clId="{7FA25398-0D5D-4D6E-BD62-F8DEE9361D14}" dt="2021-07-07T06:30:40.775" v="23" actId="20577"/>
          <ac:spMkLst>
            <pc:docMk/>
            <pc:sldMk cId="870665549" sldId="898"/>
            <ac:spMk id="3" creationId="{00000000-0000-0000-0000-000000000000}"/>
          </ac:spMkLst>
        </pc:spChg>
        <pc:spChg chg="mod">
          <ac:chgData name="Vadim Seregin" userId="6bb95df1-e6d7-4725-993c-5fa490907059" providerId="ADAL" clId="{7FA25398-0D5D-4D6E-BD62-F8DEE9361D14}" dt="2021-07-07T06:32:13.466" v="163" actId="20577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Vadim Seregin" userId="6bb95df1-e6d7-4725-993c-5fa490907059" providerId="ADAL" clId="{7FA25398-0D5D-4D6E-BD62-F8DEE9361D14}" dt="2021-07-07T06:33:03.086" v="191" actId="20577"/>
        <pc:sldMkLst>
          <pc:docMk/>
          <pc:sldMk cId="322021612" sldId="900"/>
        </pc:sldMkLst>
        <pc:spChg chg="mod">
          <ac:chgData name="Vadim Seregin" userId="6bb95df1-e6d7-4725-993c-5fa490907059" providerId="ADAL" clId="{7FA25398-0D5D-4D6E-BD62-F8DEE9361D14}" dt="2021-07-07T06:33:03.086" v="191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CC3AA-5585-4D18-B863-4D0DF5FE41A7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D1CC5-6E17-4A2F-9EB0-54C3297C8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29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0EA93-B8B8-49F1-AA0C-4301103042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D55E5-29DE-42AE-80C0-4A40C831E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FAD5C-1B0C-4549-A12A-B24922D3E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7EF21-799A-4781-9890-E1D4ABDDB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F74AD-BCBE-4524-BB11-B93027086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37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0849A-5C33-4098-BB75-33A63B2D5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7F670-A9C7-4993-BAD8-3ECCCABDE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ABEA6-0ECF-4127-8A99-F72180DA7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86F08-3543-47F5-B650-4695FBD6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BB4D9-7148-4E26-A3C1-4A8912F39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91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8D5647-A776-498A-87CD-8836CF5988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1FF03-41C8-47C5-946D-A28BE5C1A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1AFF5-E2C1-492F-8B11-92F9D8DD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0FDEA-5237-446C-BF7A-4BA7F276A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32D01-F351-491F-9DDC-3EF33F8D4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65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4114"/>
            <a:ext cx="10489691" cy="11695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Source 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0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7FC2D-8D77-407F-A471-8759ABC2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8849F-E1F3-4F6C-A6B3-87D7F2474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B0D87-EDCA-47D7-978D-EFAD6C24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BAD64-552F-4372-A586-5BDD5765E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70FAB-5313-4815-9F3E-70EB8C241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3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2EC1-8148-47AF-8BB2-7CF85C341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2C35EE-35B6-436D-9C49-8C2E053F4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99EB0-8292-4A98-8904-19CC1E3CC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1E021-6764-48AA-8690-9620CEB82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0F4F7-F726-4241-9B99-89719F09E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18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D4049-26DA-4DD3-A04A-F659323C9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420BB-7322-4DAC-B1D8-8B3456DC8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1DE7F-2A53-4F0F-B3F4-9ACB14BAB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E0595-B4B2-4374-83D5-D6E7EF47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CF1DB6-FB48-48DB-B3B9-228327A96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58A00-2217-4B14-9EA1-656815C6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8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BE236-3ACC-40AB-B6AE-F30470C6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4C612E-A4B7-48F0-AA0C-964122355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A7B770-8B6D-4EF1-9346-00DF145AD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5AB8A-45D6-47B6-9188-3AB98ED190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BB5D32-60FE-4732-986A-A753C0263D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43F37B-FD54-4134-A037-B58ED26C7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D582D6-37F3-4563-971B-EB71CAAFE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280D46-E7FB-4730-95DD-D526A108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8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033BC-406D-42D5-A002-D372F1D6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43482-2AB9-4FD5-9565-ABF325D4E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9C747A-A32B-4988-82A9-FFED9CE7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70BFAA-23A7-4532-9262-EBE5BEA45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7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21922D-5429-413D-BA5D-17EE137B4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BC855C-4505-4DA3-93ED-EDE377B18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22DCC-B620-4846-9E31-D12948EE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8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49ED6-85B8-4062-91D8-ECFBBF87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C3440-3F6D-42A8-B827-D1E0F0E2F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656AE-FBD0-48BD-B722-3E861C8C4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D239AC-435D-4507-BB66-0825DDBC0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A7B39-1C8D-4952-9797-DF0C9999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2EC37-1CD8-4CA1-85D4-45E86BFE0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4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8E33-795D-4F7A-A41D-193E8ABA6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369C07-2E51-4A12-A634-66E1D8C81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C5866-A901-4830-B789-2C62D6E525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66D4C-C132-428D-8E16-F769258A2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1E93E-E79D-4868-9416-6A770C9D3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42E54-9594-4CFC-9D72-93ABAC8EE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1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27D1D7-C470-4064-8C0E-101F15A19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922AB-020B-4238-8E3E-383D11780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63D3D-82ED-4791-AE94-FD5595F9D1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93EA7-4460-4CF5-BB2A-34E70CC4F4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AAF29-C8E1-4B88-8EE2-D05E17DA0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1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46328-BD77-4A56-8CC0-FFA6BBA83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0177" y="1122363"/>
            <a:ext cx="10914076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dirty="0">
                <a:solidFill>
                  <a:schemeClr val="tx1"/>
                </a:solidFill>
              </a:rPr>
              <a:t>JVET-X0156</a:t>
            </a:r>
            <a:br>
              <a:rPr lang="en-US" sz="6000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chemeClr val="tx1"/>
                </a:solidFill>
              </a:rPr>
              <a:t>Non-EE2: </a:t>
            </a:r>
            <a:r>
              <a:rPr lang="en-US" dirty="0"/>
              <a:t>Fix for histogram of gradients derivation in </a:t>
            </a:r>
            <a:r>
              <a:rPr lang="en-US"/>
              <a:t>DIMD mode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FC0008-E799-45AC-A8F3-6D201F2FA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4826" y="4164100"/>
            <a:ext cx="9144000" cy="1655762"/>
          </a:xfrm>
        </p:spPr>
        <p:txBody>
          <a:bodyPr/>
          <a:lstStyle/>
          <a:p>
            <a:pPr algn="l"/>
            <a:r>
              <a:rPr lang="en-US" sz="2000" b="0" dirty="0">
                <a:solidFill>
                  <a:schemeClr val="tx1"/>
                </a:solidFill>
              </a:rPr>
              <a:t>Keming Cao, Vadim Seregin, Marta Karczewicz </a:t>
            </a:r>
          </a:p>
          <a:p>
            <a:pPr algn="l"/>
            <a:r>
              <a:rPr lang="en-US" sz="2000" b="0">
                <a:solidFill>
                  <a:schemeClr val="tx1"/>
                </a:solidFill>
              </a:rPr>
              <a:t>Qualcomm Inc.</a:t>
            </a:r>
            <a:endParaRPr lang="en-US" sz="2000" b="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12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E567CF9-F1DA-4B5E-A634-3BFA76A7DD61}"/>
              </a:ext>
            </a:extLst>
          </p:cNvPr>
          <p:cNvSpPr/>
          <p:nvPr/>
        </p:nvSpPr>
        <p:spPr>
          <a:xfrm>
            <a:off x="58723" y="3429000"/>
            <a:ext cx="5603846" cy="227551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/>
              <a:t>Histogram of Gradient generation in DIMD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495300" y="1291234"/>
                <a:ext cx="7484861" cy="5566766"/>
              </a:xfrm>
            </p:spPr>
            <p:txBody>
              <a:bodyPr vert="horz" lIns="91440" tIns="45720" rIns="91440" bIns="45720" rtlCol="0" anchor="t">
                <a:normAutofit/>
              </a:bodyPr>
              <a:lstStyle/>
              <a:p>
                <a:r>
                  <a:rPr lang="en-US" altLang="zh-CN" sz="2200" dirty="0"/>
                  <a:t>Angle </a:t>
                </a:r>
                <a14:m>
                  <m:oMath xmlns:m="http://schemas.openxmlformats.org/officeDocument/2006/math">
                    <m:r>
                      <a:rPr lang="zh-CN" altLang="en-US" sz="220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CN" sz="2200" dirty="0"/>
                  <a:t> is determined by tan(</a:t>
                </a:r>
                <a14:m>
                  <m:oMath xmlns:m="http://schemas.openxmlformats.org/officeDocument/2006/math">
                    <m:r>
                      <a:rPr lang="zh-CN" altLang="en-US" sz="2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CN" sz="2200" dirty="0"/>
                  <a:t>)=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  <m:t>𝑉𝑒𝑟</m:t>
                        </m:r>
                      </m:sub>
                    </m:sSub>
                    <m:r>
                      <a:rPr lang="en-US" altLang="zh-CN" sz="2200" b="0" i="1" smtClean="0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  <m:t>𝐻𝑜𝑟</m:t>
                        </m:r>
                      </m:sub>
                    </m:sSub>
                  </m:oMath>
                </a14:m>
                <a:endParaRPr lang="en-US" altLang="zh-CN" sz="2200" dirty="0"/>
              </a:p>
              <a:p>
                <a:r>
                  <a:rPr lang="en-US" sz="2200" dirty="0"/>
                  <a:t>65536 </a:t>
                </a:r>
                <a:r>
                  <a:rPr lang="en-US" altLang="zh-CN" sz="2200" dirty="0"/>
                  <a:t>*tan(</a:t>
                </a:r>
                <a14:m>
                  <m:oMath xmlns:m="http://schemas.openxmlformats.org/officeDocument/2006/math">
                    <m:r>
                      <a:rPr lang="zh-CN" altLang="en-US" sz="2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CN" sz="2200" dirty="0"/>
                  <a:t>) is compared with </a:t>
                </a:r>
                <a:r>
                  <a:rPr lang="en-US" altLang="zh-CN" sz="2200" dirty="0" err="1"/>
                  <a:t>angTable</a:t>
                </a:r>
                <a:r>
                  <a:rPr lang="en-US" altLang="zh-CN" sz="2200" dirty="0"/>
                  <a:t> {</a:t>
                </a:r>
                <a:r>
                  <a:rPr lang="en-US" sz="2200" dirty="0"/>
                  <a:t>0, 2048, 4096, 6144, 8192, 12288, 16384, 20480, 24576, 28672, 32768, 36864, 40960, 47104, 53248, 59392, 65536</a:t>
                </a:r>
                <a:r>
                  <a:rPr lang="en-US" altLang="zh-CN" sz="2200" dirty="0"/>
                  <a:t>}</a:t>
                </a:r>
              </a:p>
              <a:p>
                <a:r>
                  <a:rPr lang="en-US" sz="2200" dirty="0">
                    <a:solidFill>
                      <a:schemeClr val="tx1"/>
                    </a:solidFill>
                  </a:rPr>
                  <a:t>The index of the value in the table closest to </a:t>
                </a:r>
                <a:r>
                  <a:rPr lang="en-US" sz="2200" dirty="0"/>
                  <a:t>65536 </a:t>
                </a:r>
                <a:r>
                  <a:rPr lang="en-US" altLang="zh-CN" sz="2200" dirty="0"/>
                  <a:t>*tan(</a:t>
                </a:r>
                <a14:m>
                  <m:oMath xmlns:m="http://schemas.openxmlformats.org/officeDocument/2006/math">
                    <m:r>
                      <a:rPr lang="zh-CN" altLang="en-US" sz="2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CN" sz="2200" dirty="0"/>
                  <a:t>) picked as direction of gradient</a:t>
                </a:r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endParaRPr lang="en-US" sz="2200" dirty="0"/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endParaRPr lang="en-US" sz="2200" dirty="0"/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r>
                  <a:rPr lang="en-US" sz="2200" dirty="0"/>
                  <a:t>When </a:t>
                </a:r>
                <a14:m>
                  <m:oMath xmlns:m="http://schemas.openxmlformats.org/officeDocument/2006/math">
                    <m:r>
                      <a:rPr lang="zh-CN" altLang="en-US" sz="2200" i="1" smtClean="0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zh-CN" sz="2200" b="0" i="1" smtClean="0">
                        <a:latin typeface="Cambria Math" panose="02040503050406030204" pitchFamily="18" charset="0"/>
                      </a:rPr>
                      <m:t>=45 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</a:rPr>
                  <a:t>, </a:t>
                </a:r>
                <a:r>
                  <a:rPr lang="en-US" sz="2200" dirty="0"/>
                  <a:t>65536 </a:t>
                </a:r>
                <a:r>
                  <a:rPr lang="en-US" altLang="zh-CN" sz="2200" dirty="0"/>
                  <a:t>*tan(</a:t>
                </a:r>
                <a14:m>
                  <m:oMath xmlns:m="http://schemas.openxmlformats.org/officeDocument/2006/math">
                    <m:r>
                      <a:rPr lang="zh-CN" altLang="en-US" sz="2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CN" sz="2200" dirty="0"/>
                  <a:t>)=65536 and </a:t>
                </a:r>
                <a:r>
                  <a:rPr lang="en-US" altLang="zh-CN" sz="2200" dirty="0" err="1"/>
                  <a:t>idx</a:t>
                </a:r>
                <a:r>
                  <a:rPr lang="en-US" altLang="zh-CN" sz="2200" dirty="0"/>
                  <a:t> won’t be set to correct value</a:t>
                </a:r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495300" y="1291234"/>
                <a:ext cx="7484861" cy="5566766"/>
              </a:xfrm>
              <a:blipFill>
                <a:blip r:embed="rId2"/>
                <a:stretch>
                  <a:fillRect l="-896" t="-1314" b="-2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470BC2A-2925-4B85-AE14-F6DDA8EE74B6}"/>
                  </a:ext>
                </a:extLst>
              </p:cNvPr>
              <p:cNvSpPr txBox="1"/>
              <p:nvPr/>
            </p:nvSpPr>
            <p:spPr>
              <a:xfrm>
                <a:off x="141698" y="3567341"/>
                <a:ext cx="6094602" cy="20749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For 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( </a:t>
                </a: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int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= 0;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&lt; 17;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++ )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{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</a:t>
                </a: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if 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( tan(</a:t>
                </a:r>
                <a14:m>
                  <m:oMath xmlns:m="http://schemas.openxmlformats.org/officeDocument/2006/math">
                    <m:r>
                      <a:rPr lang="en-US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𝜃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) &lt;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angTable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[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] )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{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  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idx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= tan(</a:t>
                </a:r>
                <a14:m>
                  <m:oMath xmlns:m="http://schemas.openxmlformats.org/officeDocument/2006/math">
                    <m:r>
                      <a:rPr lang="en-US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𝜃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) -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angTable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[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- 1] &lt;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angTable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[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] - tan(</a:t>
                </a:r>
                <a14:m>
                  <m:oMath xmlns:m="http://schemas.openxmlformats.org/officeDocument/2006/math">
                    <m:r>
                      <a:rPr lang="en-US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𝜃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) ? i-1 :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;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   </a:t>
                </a: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break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;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}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}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470BC2A-2925-4B85-AE14-F6DDA8EE74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698" y="3567341"/>
                <a:ext cx="6094602" cy="2074927"/>
              </a:xfrm>
              <a:prstGeom prst="rect">
                <a:avLst/>
              </a:prstGeom>
              <a:blipFill>
                <a:blip r:embed="rId3"/>
                <a:stretch>
                  <a:fillRect b="-8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CD3C2752-8417-4925-A23B-1E68F854CBC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980161" y="1291233"/>
            <a:ext cx="3076253" cy="161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AC93C88-43EE-4722-A7F9-E6C8D660A676}"/>
              </a:ext>
            </a:extLst>
          </p:cNvPr>
          <p:cNvSpPr/>
          <p:nvPr/>
        </p:nvSpPr>
        <p:spPr>
          <a:xfrm>
            <a:off x="6078566" y="3429000"/>
            <a:ext cx="5603846" cy="227551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848A8D7-D1B3-480D-8DB9-3BD32EB9FD41}"/>
              </a:ext>
            </a:extLst>
          </p:cNvPr>
          <p:cNvSpPr/>
          <p:nvPr/>
        </p:nvSpPr>
        <p:spPr>
          <a:xfrm>
            <a:off x="58723" y="3429000"/>
            <a:ext cx="5603846" cy="227551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/>
              <a:t>Histogram of Gradient generation in DIMD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495300" y="1291233"/>
                <a:ext cx="7484861" cy="5386403"/>
              </a:xfrm>
            </p:spPr>
            <p:txBody>
              <a:bodyPr vert="horz" lIns="91440" tIns="45720" rIns="91440" bIns="45720" rtlCol="0" anchor="t">
                <a:normAutofit/>
              </a:bodyPr>
              <a:lstStyle/>
              <a:p>
                <a:r>
                  <a:rPr lang="en-US" altLang="zh-CN" sz="2200" dirty="0"/>
                  <a:t>Angle </a:t>
                </a:r>
                <a14:m>
                  <m:oMath xmlns:m="http://schemas.openxmlformats.org/officeDocument/2006/math">
                    <m:r>
                      <a:rPr lang="zh-CN" altLang="en-US" sz="220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CN" sz="2200" dirty="0"/>
                  <a:t> is determined by tan(</a:t>
                </a:r>
                <a14:m>
                  <m:oMath xmlns:m="http://schemas.openxmlformats.org/officeDocument/2006/math">
                    <m:r>
                      <a:rPr lang="zh-CN" altLang="en-US" sz="2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CN" sz="2200" dirty="0"/>
                  <a:t>)=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  <m:t>𝑉𝑒𝑟</m:t>
                        </m:r>
                      </m:sub>
                    </m:sSub>
                    <m:r>
                      <a:rPr lang="en-US" altLang="zh-CN" sz="2200" b="0" i="1" smtClean="0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CN" sz="2200" b="0" i="1" smtClean="0">
                            <a:latin typeface="Cambria Math" panose="02040503050406030204" pitchFamily="18" charset="0"/>
                          </a:rPr>
                          <m:t>𝐻𝑜𝑟</m:t>
                        </m:r>
                      </m:sub>
                    </m:sSub>
                  </m:oMath>
                </a14:m>
                <a:endParaRPr lang="en-US" altLang="zh-CN" sz="2200" dirty="0"/>
              </a:p>
              <a:p>
                <a:r>
                  <a:rPr lang="en-US" sz="2200" dirty="0"/>
                  <a:t>65536 </a:t>
                </a:r>
                <a:r>
                  <a:rPr lang="en-US" altLang="zh-CN" sz="2200" dirty="0"/>
                  <a:t>*tan(</a:t>
                </a:r>
                <a14:m>
                  <m:oMath xmlns:m="http://schemas.openxmlformats.org/officeDocument/2006/math">
                    <m:r>
                      <a:rPr lang="zh-CN" altLang="en-US" sz="2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CN" sz="2200" dirty="0"/>
                  <a:t>) is compared with </a:t>
                </a:r>
                <a:r>
                  <a:rPr lang="en-US" altLang="zh-CN" sz="2200" dirty="0" err="1"/>
                  <a:t>angTable</a:t>
                </a:r>
                <a:r>
                  <a:rPr lang="en-US" altLang="zh-CN" sz="2200" dirty="0"/>
                  <a:t> {</a:t>
                </a:r>
                <a:r>
                  <a:rPr lang="en-US" sz="2200" dirty="0"/>
                  <a:t>0, 2048, 4096, 6144, 8192, 12288, 16384, 20480, 24576, 28672, 32768, 36864, 40960, 47104, 53248, 59392, 65536</a:t>
                </a:r>
                <a:r>
                  <a:rPr lang="en-US" altLang="zh-CN" sz="2200" dirty="0"/>
                  <a:t>}</a:t>
                </a:r>
              </a:p>
              <a:p>
                <a:r>
                  <a:rPr lang="en-US" sz="2200" dirty="0">
                    <a:solidFill>
                      <a:schemeClr val="tx1"/>
                    </a:solidFill>
                  </a:rPr>
                  <a:t>The index of the value in the table closest to </a:t>
                </a:r>
                <a:r>
                  <a:rPr lang="en-US" sz="2200" dirty="0"/>
                  <a:t>65536 </a:t>
                </a:r>
                <a:r>
                  <a:rPr lang="en-US" altLang="zh-CN" sz="2200" dirty="0"/>
                  <a:t>*tan(</a:t>
                </a:r>
                <a14:m>
                  <m:oMath xmlns:m="http://schemas.openxmlformats.org/officeDocument/2006/math">
                    <m:r>
                      <a:rPr lang="zh-CN" altLang="en-US" sz="2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CN" sz="2200" dirty="0"/>
                  <a:t>) picked as direction of gradient</a:t>
                </a:r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endParaRPr lang="en-US" sz="2200" dirty="0"/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endParaRPr lang="en-US" sz="2200" dirty="0"/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pPr marL="594360" indent="0">
                  <a:buClr>
                    <a:schemeClr val="tx1"/>
                  </a:buClr>
                  <a:buNone/>
                </a:pPr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495300" y="1291233"/>
                <a:ext cx="7484861" cy="5386403"/>
              </a:xfrm>
              <a:blipFill>
                <a:blip r:embed="rId2"/>
                <a:stretch>
                  <a:fillRect l="-896" t="-13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470BC2A-2925-4B85-AE14-F6DDA8EE74B6}"/>
                  </a:ext>
                </a:extLst>
              </p:cNvPr>
              <p:cNvSpPr txBox="1"/>
              <p:nvPr/>
            </p:nvSpPr>
            <p:spPr>
              <a:xfrm>
                <a:off x="141698" y="3567341"/>
                <a:ext cx="6094602" cy="20749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For 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( </a:t>
                </a: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int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= 0;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&lt; 17;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++ )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{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</a:t>
                </a: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if 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( tan(</a:t>
                </a:r>
                <a14:m>
                  <m:oMath xmlns:m="http://schemas.openxmlformats.org/officeDocument/2006/math">
                    <m:r>
                      <a:rPr lang="en-US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𝜃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) &lt;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angTable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[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] )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{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  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idx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= tan(</a:t>
                </a:r>
                <a14:m>
                  <m:oMath xmlns:m="http://schemas.openxmlformats.org/officeDocument/2006/math">
                    <m:r>
                      <a:rPr lang="en-US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𝜃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) -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angTable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[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- 1] &lt;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angTable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[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] - tan(</a:t>
                </a:r>
                <a14:m>
                  <m:oMath xmlns:m="http://schemas.openxmlformats.org/officeDocument/2006/math">
                    <m:r>
                      <a:rPr lang="en-US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𝜃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) ? i-1 :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;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   </a:t>
                </a: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break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;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}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}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470BC2A-2925-4B85-AE14-F6DDA8EE74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698" y="3567341"/>
                <a:ext cx="6094602" cy="2074927"/>
              </a:xfrm>
              <a:prstGeom prst="rect">
                <a:avLst/>
              </a:prstGeom>
              <a:blipFill>
                <a:blip r:embed="rId4"/>
                <a:stretch>
                  <a:fillRect b="-8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48683C8-49F9-4B27-99A5-EE1BC3FE9F76}"/>
                  </a:ext>
                </a:extLst>
              </p:cNvPr>
              <p:cNvSpPr txBox="1"/>
              <p:nvPr/>
            </p:nvSpPr>
            <p:spPr>
              <a:xfrm>
                <a:off x="6088856" y="3491840"/>
                <a:ext cx="6094602" cy="20749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For 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( </a:t>
                </a: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int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= 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highlight>
                      <a:srgbClr val="00FF00"/>
                    </a:highlight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1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&lt; 17;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++ )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{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</a:t>
                </a: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if 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( tan(</a:t>
                </a:r>
                <a14:m>
                  <m:oMath xmlns:m="http://schemas.openxmlformats.org/officeDocument/2006/math">
                    <m:r>
                      <a:rPr lang="en-US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𝜃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) 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highlight>
                      <a:srgbClr val="00FF00"/>
                    </a:highlight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&lt;=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angTable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[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] )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{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  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idx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= tan(</a:t>
                </a:r>
                <a14:m>
                  <m:oMath xmlns:m="http://schemas.openxmlformats.org/officeDocument/2006/math">
                    <m:r>
                      <a:rPr lang="en-US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𝜃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) -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angTable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[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- 1] &lt;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angTable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[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] - tan(</a:t>
                </a:r>
                <a14:m>
                  <m:oMath xmlns:m="http://schemas.openxmlformats.org/officeDocument/2006/math">
                    <m:r>
                      <a:rPr lang="en-US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𝜃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) ? i-1 : </a:t>
                </a:r>
                <a:r>
                  <a:rPr lang="en-US" sz="11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i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;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   </a:t>
                </a:r>
                <a:r>
                  <a:rPr lang="en-US" sz="1100" dirty="0">
                    <a:solidFill>
                      <a:srgbClr val="0000FF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break</a:t>
                </a: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;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l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   }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  <a:cs typeface="Consolas" panose="020B0609020204030204" pitchFamily="49" charset="0"/>
                  </a:rPr>
                  <a:t>}</a:t>
                </a:r>
                <a:endParaRPr lang="en-US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48683C8-49F9-4B27-99A5-EE1BC3FE9F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8856" y="3491840"/>
                <a:ext cx="6094602" cy="2074927"/>
              </a:xfrm>
              <a:prstGeom prst="rect">
                <a:avLst/>
              </a:prstGeom>
              <a:blipFill>
                <a:blip r:embed="rId5"/>
                <a:stretch>
                  <a:fillRect b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row: Right 3">
            <a:extLst>
              <a:ext uri="{FF2B5EF4-FFF2-40B4-BE49-F238E27FC236}">
                <a16:creationId xmlns:a16="http://schemas.microsoft.com/office/drawing/2014/main" id="{7B0E5DC7-8124-4649-B681-15E650169AC7}"/>
              </a:ext>
            </a:extLst>
          </p:cNvPr>
          <p:cNvSpPr/>
          <p:nvPr/>
        </p:nvSpPr>
        <p:spPr>
          <a:xfrm>
            <a:off x="5721292" y="4407286"/>
            <a:ext cx="285225" cy="2440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6B73FB-6034-4754-A05D-7CD347456C7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980161" y="1291233"/>
            <a:ext cx="3076253" cy="161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1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/>
              <a:t>Result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CCEA8C-139F-4C7A-BA0F-B709D1732F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91565"/>
              </p:ext>
            </p:extLst>
          </p:nvPr>
        </p:nvGraphicFramePr>
        <p:xfrm>
          <a:off x="737882" y="2375401"/>
          <a:ext cx="5110469" cy="2749044"/>
        </p:xfrm>
        <a:graphic>
          <a:graphicData uri="http://schemas.openxmlformats.org/drawingml/2006/table">
            <a:tbl>
              <a:tblPr/>
              <a:tblGrid>
                <a:gridCol w="1698149">
                  <a:extLst>
                    <a:ext uri="{9D8B030D-6E8A-4147-A177-3AD203B41FA5}">
                      <a16:colId xmlns:a16="http://schemas.microsoft.com/office/drawing/2014/main" val="1279690619"/>
                    </a:ext>
                  </a:extLst>
                </a:gridCol>
                <a:gridCol w="682464">
                  <a:extLst>
                    <a:ext uri="{9D8B030D-6E8A-4147-A177-3AD203B41FA5}">
                      <a16:colId xmlns:a16="http://schemas.microsoft.com/office/drawing/2014/main" val="2054244769"/>
                    </a:ext>
                  </a:extLst>
                </a:gridCol>
                <a:gridCol w="682464">
                  <a:extLst>
                    <a:ext uri="{9D8B030D-6E8A-4147-A177-3AD203B41FA5}">
                      <a16:colId xmlns:a16="http://schemas.microsoft.com/office/drawing/2014/main" val="3066636153"/>
                    </a:ext>
                  </a:extLst>
                </a:gridCol>
                <a:gridCol w="682464">
                  <a:extLst>
                    <a:ext uri="{9D8B030D-6E8A-4147-A177-3AD203B41FA5}">
                      <a16:colId xmlns:a16="http://schemas.microsoft.com/office/drawing/2014/main" val="3326914142"/>
                    </a:ext>
                  </a:extLst>
                </a:gridCol>
                <a:gridCol w="682464">
                  <a:extLst>
                    <a:ext uri="{9D8B030D-6E8A-4147-A177-3AD203B41FA5}">
                      <a16:colId xmlns:a16="http://schemas.microsoft.com/office/drawing/2014/main" val="3665533878"/>
                    </a:ext>
                  </a:extLst>
                </a:gridCol>
                <a:gridCol w="682464">
                  <a:extLst>
                    <a:ext uri="{9D8B030D-6E8A-4147-A177-3AD203B41FA5}">
                      <a16:colId xmlns:a16="http://schemas.microsoft.com/office/drawing/2014/main" val="1533681182"/>
                    </a:ext>
                  </a:extLst>
                </a:gridCol>
              </a:tblGrid>
              <a:tr h="22908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4997106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ECM-2.0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968858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538596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1501772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056842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91237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307202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604157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449585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157833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167989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10943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B7CBA66-D8BA-4058-9E5B-480CF9488D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263812"/>
              </p:ext>
            </p:extLst>
          </p:nvPr>
        </p:nvGraphicFramePr>
        <p:xfrm>
          <a:off x="6705599" y="2375402"/>
          <a:ext cx="5229226" cy="2749044"/>
        </p:xfrm>
        <a:graphic>
          <a:graphicData uri="http://schemas.openxmlformats.org/drawingml/2006/table">
            <a:tbl>
              <a:tblPr/>
              <a:tblGrid>
                <a:gridCol w="1737611">
                  <a:extLst>
                    <a:ext uri="{9D8B030D-6E8A-4147-A177-3AD203B41FA5}">
                      <a16:colId xmlns:a16="http://schemas.microsoft.com/office/drawing/2014/main" val="3882791595"/>
                    </a:ext>
                  </a:extLst>
                </a:gridCol>
                <a:gridCol w="698323">
                  <a:extLst>
                    <a:ext uri="{9D8B030D-6E8A-4147-A177-3AD203B41FA5}">
                      <a16:colId xmlns:a16="http://schemas.microsoft.com/office/drawing/2014/main" val="1107176960"/>
                    </a:ext>
                  </a:extLst>
                </a:gridCol>
                <a:gridCol w="698323">
                  <a:extLst>
                    <a:ext uri="{9D8B030D-6E8A-4147-A177-3AD203B41FA5}">
                      <a16:colId xmlns:a16="http://schemas.microsoft.com/office/drawing/2014/main" val="101127949"/>
                    </a:ext>
                  </a:extLst>
                </a:gridCol>
                <a:gridCol w="698323">
                  <a:extLst>
                    <a:ext uri="{9D8B030D-6E8A-4147-A177-3AD203B41FA5}">
                      <a16:colId xmlns:a16="http://schemas.microsoft.com/office/drawing/2014/main" val="2401625058"/>
                    </a:ext>
                  </a:extLst>
                </a:gridCol>
                <a:gridCol w="698323">
                  <a:extLst>
                    <a:ext uri="{9D8B030D-6E8A-4147-A177-3AD203B41FA5}">
                      <a16:colId xmlns:a16="http://schemas.microsoft.com/office/drawing/2014/main" val="1212516091"/>
                    </a:ext>
                  </a:extLst>
                </a:gridCol>
                <a:gridCol w="698323">
                  <a:extLst>
                    <a:ext uri="{9D8B030D-6E8A-4147-A177-3AD203B41FA5}">
                      <a16:colId xmlns:a16="http://schemas.microsoft.com/office/drawing/2014/main" val="1463297836"/>
                    </a:ext>
                  </a:extLst>
                </a:gridCol>
              </a:tblGrid>
              <a:tr h="22908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7865394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ECM-2.0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535717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38688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877705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5916099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3113386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792419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729293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6473045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645340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472826"/>
                  </a:ext>
                </a:extLst>
              </a:tr>
              <a:tr h="2290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293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28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C4D3A8-F0BD-44DA-89EF-5AFD37D934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713343-d069-4d9c-a0e4-feacafe3e3fc"/>
    <ds:schemaRef ds:uri="a4784b13-8bb2-4d79-9d47-3a3867450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AC1ED1-8F38-4547-BE7B-92143B13BC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1CBBBA-71D4-44D2-9D3C-9961DE012B6A}">
  <ds:schemaRefs>
    <ds:schemaRef ds:uri="http://schemas.microsoft.com/office/2006/documentManagement/types"/>
    <ds:schemaRef ds:uri="2d713343-d069-4d9c-a0e4-feacafe3e3fc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a4784b13-8bb2-4d79-9d47-3a3867450a9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679</Words>
  <Application>Microsoft Office PowerPoint</Application>
  <PresentationFormat>Widescreen</PresentationFormat>
  <Paragraphs>168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Consolas</vt:lpstr>
      <vt:lpstr>Times New Roman</vt:lpstr>
      <vt:lpstr>Office Theme</vt:lpstr>
      <vt:lpstr>JVET-X0156 Non-EE2: Fix for histogram of gradients derivation in DIMD mode</vt:lpstr>
      <vt:lpstr>Histogram of Gradient generation in DIMD</vt:lpstr>
      <vt:lpstr>Histogram of Gradient generation in DIMD</vt:lpstr>
      <vt:lpstr>Result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JVET-W0123 EE2-related: Fusion for template-based intra mode derivation</dc:title>
  <dc:creator>Keming Cao</dc:creator>
  <cp:lastModifiedBy>Keming Cao</cp:lastModifiedBy>
  <cp:revision>6</cp:revision>
  <dcterms:created xsi:type="dcterms:W3CDTF">2021-07-07T01:58:31Z</dcterms:created>
  <dcterms:modified xsi:type="dcterms:W3CDTF">2021-10-12T06:23:28Z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