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259" r:id="rId5"/>
    <p:sldId id="267" r:id="rId6"/>
    <p:sldId id="277" r:id="rId7"/>
    <p:sldId id="275" r:id="rId8"/>
    <p:sldId id="276" r:id="rId9"/>
    <p:sldId id="260" r:id="rId10"/>
    <p:sldId id="274" r:id="rId11"/>
    <p:sldId id="278" r:id="rId12"/>
    <p:sldId id="273" r:id="rId13"/>
    <p:sldId id="266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18AD917-EA68-3850-E750-8BAB1863C568}" name="Saurabh Puri" initials="SP" userId="S::saurabh.puri@interdigital.com::b967bc3c-ecb9-4b15-bfb4-e31a45f0eac8" providerId="AD"/>
  <p188:author id="{486C7788-0053-7A36-E7AE-381D1F09CDE6}" name="Gaëlle Martin-Cocher" initials="GMC" userId="S::Gaelle.Martin-Cocher@InterDigital.com::088f4a44-b95e-443e-ae88-ff0803040a5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652"/>
    <a:srgbClr val="0054A6"/>
    <a:srgbClr val="0055A6"/>
    <a:srgbClr val="008E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AF4D01B-9E92-4A89-90DE-4119583C4414}" v="45" vWet="47" dt="2021-10-06T14:58:42.294"/>
    <p1510:client id="{BD9AC409-10F0-4F2F-93C9-C51D99C3AC4B}" v="2383" dt="2021-10-06T15:27:34.9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ëlle Martin-Cocher" userId="088f4a44-b95e-443e-ae88-ff0803040a52" providerId="ADAL" clId="{BD9AC409-10F0-4F2F-93C9-C51D99C3AC4B}"/>
    <pc:docChg chg="undo redo custSel addSld delSld modSld sldOrd">
      <pc:chgData name="Gaëlle Martin-Cocher" userId="088f4a44-b95e-443e-ae88-ff0803040a52" providerId="ADAL" clId="{BD9AC409-10F0-4F2F-93C9-C51D99C3AC4B}" dt="2021-10-06T15:27:34.923" v="2829"/>
      <pc:docMkLst>
        <pc:docMk/>
      </pc:docMkLst>
      <pc:sldChg chg="delSp modSp mod">
        <pc:chgData name="Gaëlle Martin-Cocher" userId="088f4a44-b95e-443e-ae88-ff0803040a52" providerId="ADAL" clId="{BD9AC409-10F0-4F2F-93C9-C51D99C3AC4B}" dt="2021-10-05T16:05:01.298" v="2310" actId="478"/>
        <pc:sldMkLst>
          <pc:docMk/>
          <pc:sldMk cId="898564496" sldId="259"/>
        </pc:sldMkLst>
        <pc:spChg chg="del">
          <ac:chgData name="Gaëlle Martin-Cocher" userId="088f4a44-b95e-443e-ae88-ff0803040a52" providerId="ADAL" clId="{BD9AC409-10F0-4F2F-93C9-C51D99C3AC4B}" dt="2021-10-05T16:05:01.298" v="2310" actId="478"/>
          <ac:spMkLst>
            <pc:docMk/>
            <pc:sldMk cId="898564496" sldId="259"/>
            <ac:spMk id="3" creationId="{1248C4AE-D5B8-BE49-BADA-7F8B23121730}"/>
          </ac:spMkLst>
        </pc:spChg>
        <pc:spChg chg="mod">
          <ac:chgData name="Gaëlle Martin-Cocher" userId="088f4a44-b95e-443e-ae88-ff0803040a52" providerId="ADAL" clId="{BD9AC409-10F0-4F2F-93C9-C51D99C3AC4B}" dt="2021-10-05T16:04:47.278" v="2309"/>
          <ac:spMkLst>
            <pc:docMk/>
            <pc:sldMk cId="898564496" sldId="259"/>
            <ac:spMk id="5" creationId="{992A2368-7A07-3F49-9F99-8EF818AC83BD}"/>
          </ac:spMkLst>
        </pc:spChg>
      </pc:sldChg>
      <pc:sldChg chg="delSp mod">
        <pc:chgData name="Gaëlle Martin-Cocher" userId="088f4a44-b95e-443e-ae88-ff0803040a52" providerId="ADAL" clId="{BD9AC409-10F0-4F2F-93C9-C51D99C3AC4B}" dt="2021-10-05T16:05:48.426" v="2315" actId="478"/>
        <pc:sldMkLst>
          <pc:docMk/>
          <pc:sldMk cId="1121734140" sldId="260"/>
        </pc:sldMkLst>
        <pc:spChg chg="del">
          <ac:chgData name="Gaëlle Martin-Cocher" userId="088f4a44-b95e-443e-ae88-ff0803040a52" providerId="ADAL" clId="{BD9AC409-10F0-4F2F-93C9-C51D99C3AC4B}" dt="2021-10-05T16:05:48.426" v="2315" actId="478"/>
          <ac:spMkLst>
            <pc:docMk/>
            <pc:sldMk cId="1121734140" sldId="260"/>
            <ac:spMk id="3" creationId="{13B13EC8-0831-9846-852E-AC489180F352}"/>
          </ac:spMkLst>
        </pc:spChg>
      </pc:sldChg>
      <pc:sldChg chg="delSp modSp mod">
        <pc:chgData name="Gaëlle Martin-Cocher" userId="088f4a44-b95e-443e-ae88-ff0803040a52" providerId="ADAL" clId="{BD9AC409-10F0-4F2F-93C9-C51D99C3AC4B}" dt="2021-10-05T16:06:28.401" v="2330" actId="20577"/>
        <pc:sldMkLst>
          <pc:docMk/>
          <pc:sldMk cId="2860683579" sldId="266"/>
        </pc:sldMkLst>
        <pc:spChg chg="mod">
          <ac:chgData name="Gaëlle Martin-Cocher" userId="088f4a44-b95e-443e-ae88-ff0803040a52" providerId="ADAL" clId="{BD9AC409-10F0-4F2F-93C9-C51D99C3AC4B}" dt="2021-10-05T16:06:28.401" v="2330" actId="20577"/>
          <ac:spMkLst>
            <pc:docMk/>
            <pc:sldMk cId="2860683579" sldId="266"/>
            <ac:spMk id="2" creationId="{2F1EA3C3-8712-7B4C-96A0-E53912327A46}"/>
          </ac:spMkLst>
        </pc:spChg>
        <pc:spChg chg="del">
          <ac:chgData name="Gaëlle Martin-Cocher" userId="088f4a44-b95e-443e-ae88-ff0803040a52" providerId="ADAL" clId="{BD9AC409-10F0-4F2F-93C9-C51D99C3AC4B}" dt="2021-10-05T16:06:07.422" v="2319" actId="478"/>
          <ac:spMkLst>
            <pc:docMk/>
            <pc:sldMk cId="2860683579" sldId="266"/>
            <ac:spMk id="3" creationId="{6FFF35BA-9714-164B-85DA-A1332561D2D0}"/>
          </ac:spMkLst>
        </pc:spChg>
      </pc:sldChg>
      <pc:sldChg chg="addSp delSp modSp add del mod">
        <pc:chgData name="Gaëlle Martin-Cocher" userId="088f4a44-b95e-443e-ae88-ff0803040a52" providerId="ADAL" clId="{BD9AC409-10F0-4F2F-93C9-C51D99C3AC4B}" dt="2021-10-06T05:52:48.225" v="2625" actId="27636"/>
        <pc:sldMkLst>
          <pc:docMk/>
          <pc:sldMk cId="2043797989" sldId="267"/>
        </pc:sldMkLst>
        <pc:spChg chg="mod">
          <ac:chgData name="Gaëlle Martin-Cocher" userId="088f4a44-b95e-443e-ae88-ff0803040a52" providerId="ADAL" clId="{BD9AC409-10F0-4F2F-93C9-C51D99C3AC4B}" dt="2021-10-04T17:36:12.564" v="1810" actId="20577"/>
          <ac:spMkLst>
            <pc:docMk/>
            <pc:sldMk cId="2043797989" sldId="267"/>
            <ac:spMk id="2" creationId="{208A808E-AAD4-504E-B7B0-8031E4542E00}"/>
          </ac:spMkLst>
        </pc:spChg>
        <pc:spChg chg="mod">
          <ac:chgData name="Gaëlle Martin-Cocher" userId="088f4a44-b95e-443e-ae88-ff0803040a52" providerId="ADAL" clId="{BD9AC409-10F0-4F2F-93C9-C51D99C3AC4B}" dt="2021-10-06T05:52:48.225" v="2625" actId="27636"/>
          <ac:spMkLst>
            <pc:docMk/>
            <pc:sldMk cId="2043797989" sldId="267"/>
            <ac:spMk id="3" creationId="{88031629-F9B7-D445-AC7A-8E49F730575C}"/>
          </ac:spMkLst>
        </pc:spChg>
        <pc:spChg chg="del">
          <ac:chgData name="Gaëlle Martin-Cocher" userId="088f4a44-b95e-443e-ae88-ff0803040a52" providerId="ADAL" clId="{BD9AC409-10F0-4F2F-93C9-C51D99C3AC4B}" dt="2021-10-05T16:05:06.601" v="2311" actId="478"/>
          <ac:spMkLst>
            <pc:docMk/>
            <pc:sldMk cId="2043797989" sldId="267"/>
            <ac:spMk id="4" creationId="{B2ACA491-EBA5-DD41-B1EB-22DB2E1CB85E}"/>
          </ac:spMkLst>
        </pc:spChg>
        <pc:spChg chg="add del">
          <ac:chgData name="Gaëlle Martin-Cocher" userId="088f4a44-b95e-443e-ae88-ff0803040a52" providerId="ADAL" clId="{BD9AC409-10F0-4F2F-93C9-C51D99C3AC4B}" dt="2021-10-04T18:36:29.739" v="1888" actId="22"/>
          <ac:spMkLst>
            <pc:docMk/>
            <pc:sldMk cId="2043797989" sldId="267"/>
            <ac:spMk id="8" creationId="{453B947B-8C6A-42EC-BE42-C1D0C49F5892}"/>
          </ac:spMkLst>
        </pc:spChg>
        <pc:spChg chg="add mod">
          <ac:chgData name="Gaëlle Martin-Cocher" userId="088f4a44-b95e-443e-ae88-ff0803040a52" providerId="ADAL" clId="{BD9AC409-10F0-4F2F-93C9-C51D99C3AC4B}" dt="2021-10-04T18:41:48.157" v="1993" actId="20577"/>
          <ac:spMkLst>
            <pc:docMk/>
            <pc:sldMk cId="2043797989" sldId="267"/>
            <ac:spMk id="11" creationId="{32E646F7-ABFC-402A-A36B-9D291E078DB1}"/>
          </ac:spMkLst>
        </pc:spChg>
        <pc:spChg chg="add mod">
          <ac:chgData name="Gaëlle Martin-Cocher" userId="088f4a44-b95e-443e-ae88-ff0803040a52" providerId="ADAL" clId="{BD9AC409-10F0-4F2F-93C9-C51D99C3AC4B}" dt="2021-10-04T18:41:54.423" v="1999" actId="20577"/>
          <ac:spMkLst>
            <pc:docMk/>
            <pc:sldMk cId="2043797989" sldId="267"/>
            <ac:spMk id="13" creationId="{3A0EBC74-CD28-4FC7-8523-20804D60919B}"/>
          </ac:spMkLst>
        </pc:spChg>
        <pc:graphicFrameChg chg="mod modGraphic">
          <ac:chgData name="Gaëlle Martin-Cocher" userId="088f4a44-b95e-443e-ae88-ff0803040a52" providerId="ADAL" clId="{BD9AC409-10F0-4F2F-93C9-C51D99C3AC4B}" dt="2021-10-04T18:40:58.980" v="1964" actId="1076"/>
          <ac:graphicFrameMkLst>
            <pc:docMk/>
            <pc:sldMk cId="2043797989" sldId="267"/>
            <ac:graphicFrameMk id="7" creationId="{16AE84D3-C53D-4063-A94D-2ADD0F3B9B0E}"/>
          </ac:graphicFrameMkLst>
        </pc:graphicFrameChg>
        <pc:graphicFrameChg chg="del mod modGraphic">
          <ac:chgData name="Gaëlle Martin-Cocher" userId="088f4a44-b95e-443e-ae88-ff0803040a52" providerId="ADAL" clId="{BD9AC409-10F0-4F2F-93C9-C51D99C3AC4B}" dt="2021-10-04T15:23:04.740" v="68" actId="478"/>
          <ac:graphicFrameMkLst>
            <pc:docMk/>
            <pc:sldMk cId="2043797989" sldId="267"/>
            <ac:graphicFrameMk id="7" creationId="{92991E30-F5C2-4F9F-81B9-84E61B156189}"/>
          </ac:graphicFrameMkLst>
        </pc:graphicFrameChg>
        <pc:picChg chg="add mod modCrop">
          <ac:chgData name="Gaëlle Martin-Cocher" userId="088f4a44-b95e-443e-ae88-ff0803040a52" providerId="ADAL" clId="{BD9AC409-10F0-4F2F-93C9-C51D99C3AC4B}" dt="2021-10-04T18:41:01.618" v="1965" actId="1076"/>
          <ac:picMkLst>
            <pc:docMk/>
            <pc:sldMk cId="2043797989" sldId="267"/>
            <ac:picMk id="10" creationId="{0D470E27-0752-4A59-A0E2-B8804BEE99ED}"/>
          </ac:picMkLst>
        </pc:picChg>
      </pc:sldChg>
      <pc:sldChg chg="modSp del mod">
        <pc:chgData name="Gaëlle Martin-Cocher" userId="088f4a44-b95e-443e-ae88-ff0803040a52" providerId="ADAL" clId="{BD9AC409-10F0-4F2F-93C9-C51D99C3AC4B}" dt="2021-10-04T17:20:16.582" v="1472" actId="47"/>
        <pc:sldMkLst>
          <pc:docMk/>
          <pc:sldMk cId="3773130505" sldId="268"/>
        </pc:sldMkLst>
        <pc:spChg chg="mod">
          <ac:chgData name="Gaëlle Martin-Cocher" userId="088f4a44-b95e-443e-ae88-ff0803040a52" providerId="ADAL" clId="{BD9AC409-10F0-4F2F-93C9-C51D99C3AC4B}" dt="2021-10-04T13:55:35.325" v="22" actId="20577"/>
          <ac:spMkLst>
            <pc:docMk/>
            <pc:sldMk cId="3773130505" sldId="268"/>
            <ac:spMk id="2" creationId="{208A808E-AAD4-504E-B7B0-8031E4542E00}"/>
          </ac:spMkLst>
        </pc:spChg>
        <pc:spChg chg="mod">
          <ac:chgData name="Gaëlle Martin-Cocher" userId="088f4a44-b95e-443e-ae88-ff0803040a52" providerId="ADAL" clId="{BD9AC409-10F0-4F2F-93C9-C51D99C3AC4B}" dt="2021-10-04T15:26:44.779" v="228" actId="20577"/>
          <ac:spMkLst>
            <pc:docMk/>
            <pc:sldMk cId="3773130505" sldId="268"/>
            <ac:spMk id="3" creationId="{88031629-F9B7-D445-AC7A-8E49F730575C}"/>
          </ac:spMkLst>
        </pc:spChg>
      </pc:sldChg>
      <pc:sldChg chg="del ord">
        <pc:chgData name="Gaëlle Martin-Cocher" userId="088f4a44-b95e-443e-ae88-ff0803040a52" providerId="ADAL" clId="{BD9AC409-10F0-4F2F-93C9-C51D99C3AC4B}" dt="2021-10-04T14:02:03.386" v="40" actId="47"/>
        <pc:sldMkLst>
          <pc:docMk/>
          <pc:sldMk cId="1300709681" sldId="269"/>
        </pc:sldMkLst>
      </pc:sldChg>
      <pc:sldChg chg="addSp delSp modSp add del mod ord delCm">
        <pc:chgData name="Gaëlle Martin-Cocher" userId="088f4a44-b95e-443e-ae88-ff0803040a52" providerId="ADAL" clId="{BD9AC409-10F0-4F2F-93C9-C51D99C3AC4B}" dt="2021-10-04T19:14:10.277" v="2105" actId="47"/>
        <pc:sldMkLst>
          <pc:docMk/>
          <pc:sldMk cId="1018778668" sldId="271"/>
        </pc:sldMkLst>
        <pc:spChg chg="mod">
          <ac:chgData name="Gaëlle Martin-Cocher" userId="088f4a44-b95e-443e-ae88-ff0803040a52" providerId="ADAL" clId="{BD9AC409-10F0-4F2F-93C9-C51D99C3AC4B}" dt="2021-10-04T17:18:27.762" v="1471" actId="20577"/>
          <ac:spMkLst>
            <pc:docMk/>
            <pc:sldMk cId="1018778668" sldId="271"/>
            <ac:spMk id="2" creationId="{46C9D6E0-51DE-49CB-B2BE-854624552C0F}"/>
          </ac:spMkLst>
        </pc:spChg>
        <pc:spChg chg="add mod">
          <ac:chgData name="Gaëlle Martin-Cocher" userId="088f4a44-b95e-443e-ae88-ff0803040a52" providerId="ADAL" clId="{BD9AC409-10F0-4F2F-93C9-C51D99C3AC4B}" dt="2021-10-04T18:58:16.817" v="2067" actId="1076"/>
          <ac:spMkLst>
            <pc:docMk/>
            <pc:sldMk cId="1018778668" sldId="271"/>
            <ac:spMk id="8" creationId="{AA6ABEFD-0A5A-4760-8FD5-AA49928A0BD4}"/>
          </ac:spMkLst>
        </pc:spChg>
        <pc:graphicFrameChg chg="del modGraphic">
          <ac:chgData name="Gaëlle Martin-Cocher" userId="088f4a44-b95e-443e-ae88-ff0803040a52" providerId="ADAL" clId="{BD9AC409-10F0-4F2F-93C9-C51D99C3AC4B}" dt="2021-10-04T17:16:34.836" v="1460" actId="478"/>
          <ac:graphicFrameMkLst>
            <pc:docMk/>
            <pc:sldMk cId="1018778668" sldId="271"/>
            <ac:graphicFrameMk id="3" creationId="{8477A9D6-5B74-4179-B39F-AB70B7317318}"/>
          </ac:graphicFrameMkLst>
        </pc:graphicFrameChg>
        <pc:graphicFrameChg chg="add mod modGraphic">
          <ac:chgData name="Gaëlle Martin-Cocher" userId="088f4a44-b95e-443e-ae88-ff0803040a52" providerId="ADAL" clId="{BD9AC409-10F0-4F2F-93C9-C51D99C3AC4B}" dt="2021-10-04T18:59:28.865" v="2102" actId="1076"/>
          <ac:graphicFrameMkLst>
            <pc:docMk/>
            <pc:sldMk cId="1018778668" sldId="271"/>
            <ac:graphicFrameMk id="6" creationId="{9B337BC7-AAC8-4F23-98C0-85196D466398}"/>
          </ac:graphicFrameMkLst>
        </pc:graphicFrameChg>
        <pc:graphicFrameChg chg="add mod modGraphic">
          <ac:chgData name="Gaëlle Martin-Cocher" userId="088f4a44-b95e-443e-ae88-ff0803040a52" providerId="ADAL" clId="{BD9AC409-10F0-4F2F-93C9-C51D99C3AC4B}" dt="2021-10-04T18:58:20.293" v="2068" actId="1076"/>
          <ac:graphicFrameMkLst>
            <pc:docMk/>
            <pc:sldMk cId="1018778668" sldId="271"/>
            <ac:graphicFrameMk id="7" creationId="{CBED37A0-6D07-496A-9BBB-F6E12779D364}"/>
          </ac:graphicFrameMkLst>
        </pc:graphicFrameChg>
        <pc:graphicFrameChg chg="add mod modGraphic">
          <ac:chgData name="Gaëlle Martin-Cocher" userId="088f4a44-b95e-443e-ae88-ff0803040a52" providerId="ADAL" clId="{BD9AC409-10F0-4F2F-93C9-C51D99C3AC4B}" dt="2021-10-04T19:03:20.338" v="2104" actId="1076"/>
          <ac:graphicFrameMkLst>
            <pc:docMk/>
            <pc:sldMk cId="1018778668" sldId="271"/>
            <ac:graphicFrameMk id="9" creationId="{537EA00A-EEEB-4688-8EF7-57C3F2DD0514}"/>
          </ac:graphicFrameMkLst>
        </pc:graphicFrameChg>
      </pc:sldChg>
      <pc:sldChg chg="modSp new del mod">
        <pc:chgData name="Gaëlle Martin-Cocher" userId="088f4a44-b95e-443e-ae88-ff0803040a52" providerId="ADAL" clId="{BD9AC409-10F0-4F2F-93C9-C51D99C3AC4B}" dt="2021-10-04T17:29:31.912" v="1713" actId="47"/>
        <pc:sldMkLst>
          <pc:docMk/>
          <pc:sldMk cId="389714619" sldId="272"/>
        </pc:sldMkLst>
        <pc:spChg chg="mod">
          <ac:chgData name="Gaëlle Martin-Cocher" userId="088f4a44-b95e-443e-ae88-ff0803040a52" providerId="ADAL" clId="{BD9AC409-10F0-4F2F-93C9-C51D99C3AC4B}" dt="2021-10-04T13:51:48.743" v="19" actId="20577"/>
          <ac:spMkLst>
            <pc:docMk/>
            <pc:sldMk cId="389714619" sldId="272"/>
            <ac:spMk id="2" creationId="{F8D9528C-66EA-495B-AA58-B7C10CB80A64}"/>
          </ac:spMkLst>
        </pc:spChg>
      </pc:sldChg>
      <pc:sldChg chg="addSp delSp modSp new add del mod">
        <pc:chgData name="Gaëlle Martin-Cocher" userId="088f4a44-b95e-443e-ae88-ff0803040a52" providerId="ADAL" clId="{BD9AC409-10F0-4F2F-93C9-C51D99C3AC4B}" dt="2021-10-05T16:06:01.400" v="2318" actId="478"/>
        <pc:sldMkLst>
          <pc:docMk/>
          <pc:sldMk cId="570200470" sldId="273"/>
        </pc:sldMkLst>
        <pc:spChg chg="mod">
          <ac:chgData name="Gaëlle Martin-Cocher" userId="088f4a44-b95e-443e-ae88-ff0803040a52" providerId="ADAL" clId="{BD9AC409-10F0-4F2F-93C9-C51D99C3AC4B}" dt="2021-10-04T14:02:10.885" v="52" actId="20577"/>
          <ac:spMkLst>
            <pc:docMk/>
            <pc:sldMk cId="570200470" sldId="273"/>
            <ac:spMk id="2" creationId="{7056C7D3-97AF-4E27-99BE-F790AD06A31D}"/>
          </ac:spMkLst>
        </pc:spChg>
        <pc:spChg chg="del">
          <ac:chgData name="Gaëlle Martin-Cocher" userId="088f4a44-b95e-443e-ae88-ff0803040a52" providerId="ADAL" clId="{BD9AC409-10F0-4F2F-93C9-C51D99C3AC4B}" dt="2021-10-04T14:11:01.606" v="53" actId="478"/>
          <ac:spMkLst>
            <pc:docMk/>
            <pc:sldMk cId="570200470" sldId="273"/>
            <ac:spMk id="3" creationId="{CFFD252E-B0FF-4E8C-B687-267D1EBD6482}"/>
          </ac:spMkLst>
        </pc:spChg>
        <pc:spChg chg="del">
          <ac:chgData name="Gaëlle Martin-Cocher" userId="088f4a44-b95e-443e-ae88-ff0803040a52" providerId="ADAL" clId="{BD9AC409-10F0-4F2F-93C9-C51D99C3AC4B}" dt="2021-10-05T16:06:01.400" v="2318" actId="478"/>
          <ac:spMkLst>
            <pc:docMk/>
            <pc:sldMk cId="570200470" sldId="273"/>
            <ac:spMk id="4" creationId="{0FDF731D-39F8-4F5B-800A-85524C4DC6E7}"/>
          </ac:spMkLst>
        </pc:spChg>
        <pc:spChg chg="add mod">
          <ac:chgData name="Gaëlle Martin-Cocher" userId="088f4a44-b95e-443e-ae88-ff0803040a52" providerId="ADAL" clId="{BD9AC409-10F0-4F2F-93C9-C51D99C3AC4B}" dt="2021-10-04T17:33:26.146" v="1777" actId="20577"/>
          <ac:spMkLst>
            <pc:docMk/>
            <pc:sldMk cId="570200470" sldId="273"/>
            <ac:spMk id="8" creationId="{FFB41BF4-C722-45B6-B1A8-6BF0F1D6218F}"/>
          </ac:spMkLst>
        </pc:spChg>
        <pc:picChg chg="add mod">
          <ac:chgData name="Gaëlle Martin-Cocher" userId="088f4a44-b95e-443e-ae88-ff0803040a52" providerId="ADAL" clId="{BD9AC409-10F0-4F2F-93C9-C51D99C3AC4B}" dt="2021-10-04T17:08:21.844" v="1327" actId="1076"/>
          <ac:picMkLst>
            <pc:docMk/>
            <pc:sldMk cId="570200470" sldId="273"/>
            <ac:picMk id="7" creationId="{72990172-1543-4765-AFB4-C02B26A1FA87}"/>
          </ac:picMkLst>
        </pc:picChg>
      </pc:sldChg>
      <pc:sldChg chg="modSp new del mod">
        <pc:chgData name="Gaëlle Martin-Cocher" userId="088f4a44-b95e-443e-ae88-ff0803040a52" providerId="ADAL" clId="{BD9AC409-10F0-4F2F-93C9-C51D99C3AC4B}" dt="2021-10-04T14:01:40.807" v="34" actId="680"/>
        <pc:sldMkLst>
          <pc:docMk/>
          <pc:sldMk cId="3440314124" sldId="273"/>
        </pc:sldMkLst>
        <pc:spChg chg="mod">
          <ac:chgData name="Gaëlle Martin-Cocher" userId="088f4a44-b95e-443e-ae88-ff0803040a52" providerId="ADAL" clId="{BD9AC409-10F0-4F2F-93C9-C51D99C3AC4B}" dt="2021-10-04T14:01:39.970" v="33" actId="20577"/>
          <ac:spMkLst>
            <pc:docMk/>
            <pc:sldMk cId="3440314124" sldId="273"/>
            <ac:spMk id="2" creationId="{7D739EE9-7D75-4058-B760-94FF3A98EEDF}"/>
          </ac:spMkLst>
        </pc:spChg>
      </pc:sldChg>
      <pc:sldChg chg="delSp modSp new add del mod">
        <pc:chgData name="Gaëlle Martin-Cocher" userId="088f4a44-b95e-443e-ae88-ff0803040a52" providerId="ADAL" clId="{BD9AC409-10F0-4F2F-93C9-C51D99C3AC4B}" dt="2021-10-04T16:32:39.016" v="510" actId="47"/>
        <pc:sldMkLst>
          <pc:docMk/>
          <pc:sldMk cId="622300798" sldId="274"/>
        </pc:sldMkLst>
        <pc:spChg chg="del">
          <ac:chgData name="Gaëlle Martin-Cocher" userId="088f4a44-b95e-443e-ae88-ff0803040a52" providerId="ADAL" clId="{BD9AC409-10F0-4F2F-93C9-C51D99C3AC4B}" dt="2021-10-04T16:26:45.693" v="491" actId="478"/>
          <ac:spMkLst>
            <pc:docMk/>
            <pc:sldMk cId="622300798" sldId="274"/>
            <ac:spMk id="3" creationId="{6BBA8DBC-B3E2-43FF-8092-780A3F24D025}"/>
          </ac:spMkLst>
        </pc:spChg>
        <pc:graphicFrameChg chg="mod modGraphic">
          <ac:chgData name="Gaëlle Martin-Cocher" userId="088f4a44-b95e-443e-ae88-ff0803040a52" providerId="ADAL" clId="{BD9AC409-10F0-4F2F-93C9-C51D99C3AC4B}" dt="2021-10-04T16:31:48.215" v="509" actId="404"/>
          <ac:graphicFrameMkLst>
            <pc:docMk/>
            <pc:sldMk cId="622300798" sldId="274"/>
            <ac:graphicFrameMk id="6" creationId="{2B9A50CC-AF6C-4732-B81F-479231D4720F}"/>
          </ac:graphicFrameMkLst>
        </pc:graphicFrameChg>
      </pc:sldChg>
      <pc:sldChg chg="addSp delSp modSp new mod modClrScheme chgLayout">
        <pc:chgData name="Gaëlle Martin-Cocher" userId="088f4a44-b95e-443e-ae88-ff0803040a52" providerId="ADAL" clId="{BD9AC409-10F0-4F2F-93C9-C51D99C3AC4B}" dt="2021-10-05T16:05:52.545" v="2316" actId="478"/>
        <pc:sldMkLst>
          <pc:docMk/>
          <pc:sldMk cId="1033129352" sldId="274"/>
        </pc:sldMkLst>
        <pc:spChg chg="del mod ord">
          <ac:chgData name="Gaëlle Martin-Cocher" userId="088f4a44-b95e-443e-ae88-ff0803040a52" providerId="ADAL" clId="{BD9AC409-10F0-4F2F-93C9-C51D99C3AC4B}" dt="2021-10-04T16:37:15.632" v="512" actId="700"/>
          <ac:spMkLst>
            <pc:docMk/>
            <pc:sldMk cId="1033129352" sldId="274"/>
            <ac:spMk id="2" creationId="{42420710-BCDD-4FFE-B84E-C05B40A7379E}"/>
          </ac:spMkLst>
        </pc:spChg>
        <pc:spChg chg="del mod ord">
          <ac:chgData name="Gaëlle Martin-Cocher" userId="088f4a44-b95e-443e-ae88-ff0803040a52" providerId="ADAL" clId="{BD9AC409-10F0-4F2F-93C9-C51D99C3AC4B}" dt="2021-10-05T16:05:52.545" v="2316" actId="478"/>
          <ac:spMkLst>
            <pc:docMk/>
            <pc:sldMk cId="1033129352" sldId="274"/>
            <ac:spMk id="3" creationId="{2ED29C5F-24A6-4588-B036-5DFB2A16DD6D}"/>
          </ac:spMkLst>
        </pc:spChg>
        <pc:spChg chg="mod ord">
          <ac:chgData name="Gaëlle Martin-Cocher" userId="088f4a44-b95e-443e-ae88-ff0803040a52" providerId="ADAL" clId="{BD9AC409-10F0-4F2F-93C9-C51D99C3AC4B}" dt="2021-10-04T16:37:15.632" v="512" actId="700"/>
          <ac:spMkLst>
            <pc:docMk/>
            <pc:sldMk cId="1033129352" sldId="274"/>
            <ac:spMk id="4" creationId="{99BAD014-B211-45E6-8352-41A8C1B5E3A4}"/>
          </ac:spMkLst>
        </pc:spChg>
        <pc:spChg chg="add mod ord">
          <ac:chgData name="Gaëlle Martin-Cocher" userId="088f4a44-b95e-443e-ae88-ff0803040a52" providerId="ADAL" clId="{BD9AC409-10F0-4F2F-93C9-C51D99C3AC4B}" dt="2021-10-04T16:43:57.835" v="622" actId="20577"/>
          <ac:spMkLst>
            <pc:docMk/>
            <pc:sldMk cId="1033129352" sldId="274"/>
            <ac:spMk id="5" creationId="{1B4A63B6-BDD3-40E4-803C-BFC7F950A9B0}"/>
          </ac:spMkLst>
        </pc:spChg>
        <pc:spChg chg="add del mod ord">
          <ac:chgData name="Gaëlle Martin-Cocher" userId="088f4a44-b95e-443e-ae88-ff0803040a52" providerId="ADAL" clId="{BD9AC409-10F0-4F2F-93C9-C51D99C3AC4B}" dt="2021-10-04T16:37:46.167" v="550" actId="478"/>
          <ac:spMkLst>
            <pc:docMk/>
            <pc:sldMk cId="1033129352" sldId="274"/>
            <ac:spMk id="6" creationId="{FBE2FFE7-C3D5-47CD-AC2E-95E675673A68}"/>
          </ac:spMkLst>
        </pc:spChg>
        <pc:spChg chg="add mod">
          <ac:chgData name="Gaëlle Martin-Cocher" userId="088f4a44-b95e-443e-ae88-ff0803040a52" providerId="ADAL" clId="{BD9AC409-10F0-4F2F-93C9-C51D99C3AC4B}" dt="2021-10-04T17:04:17.321" v="1252" actId="1076"/>
          <ac:spMkLst>
            <pc:docMk/>
            <pc:sldMk cId="1033129352" sldId="274"/>
            <ac:spMk id="10" creationId="{51D69729-87E0-4CA6-BE86-CA4A7BD9C10D}"/>
          </ac:spMkLst>
        </pc:spChg>
        <pc:spChg chg="add mod">
          <ac:chgData name="Gaëlle Martin-Cocher" userId="088f4a44-b95e-443e-ae88-ff0803040a52" providerId="ADAL" clId="{BD9AC409-10F0-4F2F-93C9-C51D99C3AC4B}" dt="2021-10-04T17:04:33.605" v="1256" actId="14100"/>
          <ac:spMkLst>
            <pc:docMk/>
            <pc:sldMk cId="1033129352" sldId="274"/>
            <ac:spMk id="11" creationId="{F5D27D32-16D3-4F2B-97EC-9881A4E32ED7}"/>
          </ac:spMkLst>
        </pc:spChg>
        <pc:graphicFrameChg chg="add del mod modGraphic">
          <ac:chgData name="Gaëlle Martin-Cocher" userId="088f4a44-b95e-443e-ae88-ff0803040a52" providerId="ADAL" clId="{BD9AC409-10F0-4F2F-93C9-C51D99C3AC4B}" dt="2021-10-04T16:40:34.202" v="585" actId="478"/>
          <ac:graphicFrameMkLst>
            <pc:docMk/>
            <pc:sldMk cId="1033129352" sldId="274"/>
            <ac:graphicFrameMk id="7" creationId="{55F0149E-7A93-43C4-89D1-60D1F576A604}"/>
          </ac:graphicFrameMkLst>
        </pc:graphicFrameChg>
        <pc:graphicFrameChg chg="add del mod">
          <ac:chgData name="Gaëlle Martin-Cocher" userId="088f4a44-b95e-443e-ae88-ff0803040a52" providerId="ADAL" clId="{BD9AC409-10F0-4F2F-93C9-C51D99C3AC4B}" dt="2021-10-04T16:40:55.550" v="589" actId="3680"/>
          <ac:graphicFrameMkLst>
            <pc:docMk/>
            <pc:sldMk cId="1033129352" sldId="274"/>
            <ac:graphicFrameMk id="8" creationId="{E4D70981-BD23-496F-8E58-B5092F672940}"/>
          </ac:graphicFrameMkLst>
        </pc:graphicFrameChg>
        <pc:graphicFrameChg chg="add mod modGraphic">
          <ac:chgData name="Gaëlle Martin-Cocher" userId="088f4a44-b95e-443e-ae88-ff0803040a52" providerId="ADAL" clId="{BD9AC409-10F0-4F2F-93C9-C51D99C3AC4B}" dt="2021-10-04T17:03:18.268" v="1246" actId="207"/>
          <ac:graphicFrameMkLst>
            <pc:docMk/>
            <pc:sldMk cId="1033129352" sldId="274"/>
            <ac:graphicFrameMk id="9" creationId="{D1370867-EA0C-4F0A-B7EE-D8CD9DC668E0}"/>
          </ac:graphicFrameMkLst>
        </pc:graphicFrameChg>
      </pc:sldChg>
      <pc:sldChg chg="addSp delSp modSp new add del mod ord">
        <pc:chgData name="Gaëlle Martin-Cocher" userId="088f4a44-b95e-443e-ae88-ff0803040a52" providerId="ADAL" clId="{BD9AC409-10F0-4F2F-93C9-C51D99C3AC4B}" dt="2021-10-06T15:27:34.923" v="2829"/>
        <pc:sldMkLst>
          <pc:docMk/>
          <pc:sldMk cId="969711761" sldId="275"/>
        </pc:sldMkLst>
        <pc:spChg chg="mod">
          <ac:chgData name="Gaëlle Martin-Cocher" userId="088f4a44-b95e-443e-ae88-ff0803040a52" providerId="ADAL" clId="{BD9AC409-10F0-4F2F-93C9-C51D99C3AC4B}" dt="2021-10-04T16:48:33.231" v="692" actId="20577"/>
          <ac:spMkLst>
            <pc:docMk/>
            <pc:sldMk cId="969711761" sldId="275"/>
            <ac:spMk id="2" creationId="{851E2120-04DA-44ED-9B0B-DEF4A9F26C56}"/>
          </ac:spMkLst>
        </pc:spChg>
        <pc:spChg chg="del">
          <ac:chgData name="Gaëlle Martin-Cocher" userId="088f4a44-b95e-443e-ae88-ff0803040a52" providerId="ADAL" clId="{BD9AC409-10F0-4F2F-93C9-C51D99C3AC4B}" dt="2021-10-04T16:48:47.996" v="693" actId="478"/>
          <ac:spMkLst>
            <pc:docMk/>
            <pc:sldMk cId="969711761" sldId="275"/>
            <ac:spMk id="3" creationId="{12265D5E-C97B-440C-B37C-7AA0A34CF038}"/>
          </ac:spMkLst>
        </pc:spChg>
        <pc:spChg chg="del">
          <ac:chgData name="Gaëlle Martin-Cocher" userId="088f4a44-b95e-443e-ae88-ff0803040a52" providerId="ADAL" clId="{BD9AC409-10F0-4F2F-93C9-C51D99C3AC4B}" dt="2021-10-05T16:05:19.946" v="2314" actId="478"/>
          <ac:spMkLst>
            <pc:docMk/>
            <pc:sldMk cId="969711761" sldId="275"/>
            <ac:spMk id="4" creationId="{1CF3335F-B553-40FE-B951-8768914735ED}"/>
          </ac:spMkLst>
        </pc:spChg>
        <pc:graphicFrameChg chg="mod modGraphic">
          <ac:chgData name="Gaëlle Martin-Cocher" userId="088f4a44-b95e-443e-ae88-ff0803040a52" providerId="ADAL" clId="{BD9AC409-10F0-4F2F-93C9-C51D99C3AC4B}" dt="2021-10-04T17:12:48.078" v="1455" actId="20577"/>
          <ac:graphicFrameMkLst>
            <pc:docMk/>
            <pc:sldMk cId="969711761" sldId="275"/>
            <ac:graphicFrameMk id="6" creationId="{083F0351-D16D-4BA7-86D4-35B8BD057F20}"/>
          </ac:graphicFrameMkLst>
        </pc:graphicFrameChg>
        <pc:picChg chg="add mod">
          <ac:chgData name="Gaëlle Martin-Cocher" userId="088f4a44-b95e-443e-ae88-ff0803040a52" providerId="ADAL" clId="{BD9AC409-10F0-4F2F-93C9-C51D99C3AC4B}" dt="2021-10-04T16:49:37.927" v="702" actId="1076"/>
          <ac:picMkLst>
            <pc:docMk/>
            <pc:sldMk cId="969711761" sldId="275"/>
            <ac:picMk id="7" creationId="{2DA882B6-5483-46AF-B8F3-66752AF59917}"/>
          </ac:picMkLst>
        </pc:picChg>
      </pc:sldChg>
      <pc:sldChg chg="delSp modSp new add del mod ord">
        <pc:chgData name="Gaëlle Martin-Cocher" userId="088f4a44-b95e-443e-ae88-ff0803040a52" providerId="ADAL" clId="{BD9AC409-10F0-4F2F-93C9-C51D99C3AC4B}" dt="2021-10-05T18:33:13.808" v="2345" actId="20577"/>
        <pc:sldMkLst>
          <pc:docMk/>
          <pc:sldMk cId="714158327" sldId="276"/>
        </pc:sldMkLst>
        <pc:spChg chg="mod">
          <ac:chgData name="Gaëlle Martin-Cocher" userId="088f4a44-b95e-443e-ae88-ff0803040a52" providerId="ADAL" clId="{BD9AC409-10F0-4F2F-93C9-C51D99C3AC4B}" dt="2021-10-04T16:50:53.039" v="722" actId="20577"/>
          <ac:spMkLst>
            <pc:docMk/>
            <pc:sldMk cId="714158327" sldId="276"/>
            <ac:spMk id="2" creationId="{895F0AEA-F193-4344-80A3-6D578D5AFEDE}"/>
          </ac:spMkLst>
        </pc:spChg>
        <pc:spChg chg="mod">
          <ac:chgData name="Gaëlle Martin-Cocher" userId="088f4a44-b95e-443e-ae88-ff0803040a52" providerId="ADAL" clId="{BD9AC409-10F0-4F2F-93C9-C51D99C3AC4B}" dt="2021-10-05T18:33:13.808" v="2345" actId="20577"/>
          <ac:spMkLst>
            <pc:docMk/>
            <pc:sldMk cId="714158327" sldId="276"/>
            <ac:spMk id="3" creationId="{C9D73823-D1D4-4608-92F7-743B57B5581B}"/>
          </ac:spMkLst>
        </pc:spChg>
        <pc:spChg chg="del">
          <ac:chgData name="Gaëlle Martin-Cocher" userId="088f4a44-b95e-443e-ae88-ff0803040a52" providerId="ADAL" clId="{BD9AC409-10F0-4F2F-93C9-C51D99C3AC4B}" dt="2021-10-05T16:05:15.800" v="2313" actId="478"/>
          <ac:spMkLst>
            <pc:docMk/>
            <pc:sldMk cId="714158327" sldId="276"/>
            <ac:spMk id="4" creationId="{1A3F5645-AA8B-4F90-87EC-3D9348A1715E}"/>
          </ac:spMkLst>
        </pc:spChg>
        <pc:graphicFrameChg chg="del">
          <ac:chgData name="Gaëlle Martin-Cocher" userId="088f4a44-b95e-443e-ae88-ff0803040a52" providerId="ADAL" clId="{BD9AC409-10F0-4F2F-93C9-C51D99C3AC4B}" dt="2021-10-04T16:52:56.210" v="878" actId="478"/>
          <ac:graphicFrameMkLst>
            <pc:docMk/>
            <pc:sldMk cId="714158327" sldId="276"/>
            <ac:graphicFrameMk id="7" creationId="{2A735CCD-33ED-4235-8CB8-6763CC67D3B4}"/>
          </ac:graphicFrameMkLst>
        </pc:graphicFrameChg>
      </pc:sldChg>
      <pc:sldChg chg="delSp modSp add mod">
        <pc:chgData name="Gaëlle Martin-Cocher" userId="088f4a44-b95e-443e-ae88-ff0803040a52" providerId="ADAL" clId="{BD9AC409-10F0-4F2F-93C9-C51D99C3AC4B}" dt="2021-10-06T15:11:03.628" v="2827" actId="20577"/>
        <pc:sldMkLst>
          <pc:docMk/>
          <pc:sldMk cId="86993021" sldId="277"/>
        </pc:sldMkLst>
        <pc:spChg chg="mod">
          <ac:chgData name="Gaëlle Martin-Cocher" userId="088f4a44-b95e-443e-ae88-ff0803040a52" providerId="ADAL" clId="{BD9AC409-10F0-4F2F-93C9-C51D99C3AC4B}" dt="2021-10-06T15:11:03.628" v="2827" actId="20577"/>
          <ac:spMkLst>
            <pc:docMk/>
            <pc:sldMk cId="86993021" sldId="277"/>
            <ac:spMk id="3" creationId="{88031629-F9B7-D445-AC7A-8E49F730575C}"/>
          </ac:spMkLst>
        </pc:spChg>
        <pc:spChg chg="del">
          <ac:chgData name="Gaëlle Martin-Cocher" userId="088f4a44-b95e-443e-ae88-ff0803040a52" providerId="ADAL" clId="{BD9AC409-10F0-4F2F-93C9-C51D99C3AC4B}" dt="2021-10-05T16:05:11.290" v="2312" actId="478"/>
          <ac:spMkLst>
            <pc:docMk/>
            <pc:sldMk cId="86993021" sldId="277"/>
            <ac:spMk id="4" creationId="{B2ACA491-EBA5-DD41-B1EB-22DB2E1CB85E}"/>
          </ac:spMkLst>
        </pc:spChg>
      </pc:sldChg>
      <pc:sldChg chg="addSp delSp modSp new mod ord">
        <pc:chgData name="Gaëlle Martin-Cocher" userId="088f4a44-b95e-443e-ae88-ff0803040a52" providerId="ADAL" clId="{BD9AC409-10F0-4F2F-93C9-C51D99C3AC4B}" dt="2021-10-06T15:07:16.661" v="2825" actId="2165"/>
        <pc:sldMkLst>
          <pc:docMk/>
          <pc:sldMk cId="4207882603" sldId="278"/>
        </pc:sldMkLst>
        <pc:spChg chg="mod">
          <ac:chgData name="Gaëlle Martin-Cocher" userId="088f4a44-b95e-443e-ae88-ff0803040a52" providerId="ADAL" clId="{BD9AC409-10F0-4F2F-93C9-C51D99C3AC4B}" dt="2021-10-04T19:30:36.227" v="2126" actId="20577"/>
          <ac:spMkLst>
            <pc:docMk/>
            <pc:sldMk cId="4207882603" sldId="278"/>
            <ac:spMk id="2" creationId="{C9285C10-6066-4566-9E4F-7566A2B48662}"/>
          </ac:spMkLst>
        </pc:spChg>
        <pc:spChg chg="del">
          <ac:chgData name="Gaëlle Martin-Cocher" userId="088f4a44-b95e-443e-ae88-ff0803040a52" providerId="ADAL" clId="{BD9AC409-10F0-4F2F-93C9-C51D99C3AC4B}" dt="2021-10-04T20:03:51.928" v="2129" actId="478"/>
          <ac:spMkLst>
            <pc:docMk/>
            <pc:sldMk cId="4207882603" sldId="278"/>
            <ac:spMk id="3" creationId="{D7DEBC9D-BAE4-4AC0-92B5-E06A30B9F518}"/>
          </ac:spMkLst>
        </pc:spChg>
        <pc:spChg chg="del">
          <ac:chgData name="Gaëlle Martin-Cocher" userId="088f4a44-b95e-443e-ae88-ff0803040a52" providerId="ADAL" clId="{BD9AC409-10F0-4F2F-93C9-C51D99C3AC4B}" dt="2021-10-05T16:05:57.329" v="2317" actId="478"/>
          <ac:spMkLst>
            <pc:docMk/>
            <pc:sldMk cId="4207882603" sldId="278"/>
            <ac:spMk id="4" creationId="{E708E0E4-A93D-4441-B3D5-6B61A9D2141D}"/>
          </ac:spMkLst>
        </pc:spChg>
        <pc:spChg chg="add mod">
          <ac:chgData name="Gaëlle Martin-Cocher" userId="088f4a44-b95e-443e-ae88-ff0803040a52" providerId="ADAL" clId="{BD9AC409-10F0-4F2F-93C9-C51D99C3AC4B}" dt="2021-10-06T14:55:20.324" v="2759" actId="1076"/>
          <ac:spMkLst>
            <pc:docMk/>
            <pc:sldMk cId="4207882603" sldId="278"/>
            <ac:spMk id="7" creationId="{36579810-FC7E-48EB-BC3C-D51E48D51C2B}"/>
          </ac:spMkLst>
        </pc:spChg>
        <pc:graphicFrameChg chg="add mod modGraphic">
          <ac:chgData name="Gaëlle Martin-Cocher" userId="088f4a44-b95e-443e-ae88-ff0803040a52" providerId="ADAL" clId="{BD9AC409-10F0-4F2F-93C9-C51D99C3AC4B}" dt="2021-10-06T15:07:16.661" v="2825" actId="2165"/>
          <ac:graphicFrameMkLst>
            <pc:docMk/>
            <pc:sldMk cId="4207882603" sldId="278"/>
            <ac:graphicFrameMk id="6" creationId="{4F2817B4-18F1-43EA-A431-366E447174D4}"/>
          </ac:graphicFrameMkLst>
        </pc:graphicFrameChg>
      </pc:sldChg>
      <pc:sldMasterChg chg="delSldLayout">
        <pc:chgData name="Gaëlle Martin-Cocher" userId="088f4a44-b95e-443e-ae88-ff0803040a52" providerId="ADAL" clId="{BD9AC409-10F0-4F2F-93C9-C51D99C3AC4B}" dt="2021-10-05T16:07:13.883" v="2343" actId="2696"/>
        <pc:sldMasterMkLst>
          <pc:docMk/>
          <pc:sldMasterMk cId="3889532160" sldId="2147483648"/>
        </pc:sldMasterMkLst>
        <pc:sldLayoutChg chg="del">
          <pc:chgData name="Gaëlle Martin-Cocher" userId="088f4a44-b95e-443e-ae88-ff0803040a52" providerId="ADAL" clId="{BD9AC409-10F0-4F2F-93C9-C51D99C3AC4B}" dt="2021-10-05T16:07:01.618" v="2331" actId="2696"/>
          <pc:sldLayoutMkLst>
            <pc:docMk/>
            <pc:sldMasterMk cId="3889532160" sldId="2147483648"/>
            <pc:sldLayoutMk cId="620922929" sldId="2147483653"/>
          </pc:sldLayoutMkLst>
        </pc:sldLayoutChg>
        <pc:sldLayoutChg chg="del">
          <pc:chgData name="Gaëlle Martin-Cocher" userId="088f4a44-b95e-443e-ae88-ff0803040a52" providerId="ADAL" clId="{BD9AC409-10F0-4F2F-93C9-C51D99C3AC4B}" dt="2021-10-05T16:07:03.602" v="2332" actId="2696"/>
          <pc:sldLayoutMkLst>
            <pc:docMk/>
            <pc:sldMasterMk cId="3889532160" sldId="2147483648"/>
            <pc:sldLayoutMk cId="2453098692" sldId="2147483654"/>
          </pc:sldLayoutMkLst>
        </pc:sldLayoutChg>
        <pc:sldLayoutChg chg="del">
          <pc:chgData name="Gaëlle Martin-Cocher" userId="088f4a44-b95e-443e-ae88-ff0803040a52" providerId="ADAL" clId="{BD9AC409-10F0-4F2F-93C9-C51D99C3AC4B}" dt="2021-10-05T16:07:04.811" v="2334" actId="2696"/>
          <pc:sldLayoutMkLst>
            <pc:docMk/>
            <pc:sldMasterMk cId="3889532160" sldId="2147483648"/>
            <pc:sldLayoutMk cId="1200103428" sldId="2147483655"/>
          </pc:sldLayoutMkLst>
        </pc:sldLayoutChg>
        <pc:sldLayoutChg chg="del">
          <pc:chgData name="Gaëlle Martin-Cocher" userId="088f4a44-b95e-443e-ae88-ff0803040a52" providerId="ADAL" clId="{BD9AC409-10F0-4F2F-93C9-C51D99C3AC4B}" dt="2021-10-05T16:07:09.291" v="2340" actId="2696"/>
          <pc:sldLayoutMkLst>
            <pc:docMk/>
            <pc:sldMasterMk cId="3889532160" sldId="2147483648"/>
            <pc:sldLayoutMk cId="2216458278" sldId="2147483660"/>
          </pc:sldLayoutMkLst>
        </pc:sldLayoutChg>
        <pc:sldLayoutChg chg="del">
          <pc:chgData name="Gaëlle Martin-Cocher" userId="088f4a44-b95e-443e-ae88-ff0803040a52" providerId="ADAL" clId="{BD9AC409-10F0-4F2F-93C9-C51D99C3AC4B}" dt="2021-10-05T16:07:09.892" v="2341" actId="2696"/>
          <pc:sldLayoutMkLst>
            <pc:docMk/>
            <pc:sldMasterMk cId="3889532160" sldId="2147483648"/>
            <pc:sldLayoutMk cId="2264810022" sldId="2147483661"/>
          </pc:sldLayoutMkLst>
        </pc:sldLayoutChg>
        <pc:sldLayoutChg chg="del">
          <pc:chgData name="Gaëlle Martin-Cocher" userId="088f4a44-b95e-443e-ae88-ff0803040a52" providerId="ADAL" clId="{BD9AC409-10F0-4F2F-93C9-C51D99C3AC4B}" dt="2021-10-05T16:07:08.714" v="2339" actId="2696"/>
          <pc:sldLayoutMkLst>
            <pc:docMk/>
            <pc:sldMasterMk cId="3889532160" sldId="2147483648"/>
            <pc:sldLayoutMk cId="1216304014" sldId="2147483663"/>
          </pc:sldLayoutMkLst>
        </pc:sldLayoutChg>
        <pc:sldLayoutChg chg="del">
          <pc:chgData name="Gaëlle Martin-Cocher" userId="088f4a44-b95e-443e-ae88-ff0803040a52" providerId="ADAL" clId="{BD9AC409-10F0-4F2F-93C9-C51D99C3AC4B}" dt="2021-10-05T16:07:13.883" v="2343" actId="2696"/>
          <pc:sldLayoutMkLst>
            <pc:docMk/>
            <pc:sldMasterMk cId="3889532160" sldId="2147483648"/>
            <pc:sldLayoutMk cId="505491712" sldId="2147483664"/>
          </pc:sldLayoutMkLst>
        </pc:sldLayoutChg>
        <pc:sldLayoutChg chg="del">
          <pc:chgData name="Gaëlle Martin-Cocher" userId="088f4a44-b95e-443e-ae88-ff0803040a52" providerId="ADAL" clId="{BD9AC409-10F0-4F2F-93C9-C51D99C3AC4B}" dt="2021-10-05T16:07:04.250" v="2333" actId="2696"/>
          <pc:sldLayoutMkLst>
            <pc:docMk/>
            <pc:sldMasterMk cId="3889532160" sldId="2147483648"/>
            <pc:sldLayoutMk cId="4237832674" sldId="2147483665"/>
          </pc:sldLayoutMkLst>
        </pc:sldLayoutChg>
        <pc:sldLayoutChg chg="del">
          <pc:chgData name="Gaëlle Martin-Cocher" userId="088f4a44-b95e-443e-ae88-ff0803040a52" providerId="ADAL" clId="{BD9AC409-10F0-4F2F-93C9-C51D99C3AC4B}" dt="2021-10-05T16:07:05.314" v="2335" actId="2696"/>
          <pc:sldLayoutMkLst>
            <pc:docMk/>
            <pc:sldMasterMk cId="3889532160" sldId="2147483648"/>
            <pc:sldLayoutMk cId="951803803" sldId="2147483666"/>
          </pc:sldLayoutMkLst>
        </pc:sldLayoutChg>
        <pc:sldLayoutChg chg="del">
          <pc:chgData name="Gaëlle Martin-Cocher" userId="088f4a44-b95e-443e-ae88-ff0803040a52" providerId="ADAL" clId="{BD9AC409-10F0-4F2F-93C9-C51D99C3AC4B}" dt="2021-10-05T16:07:05.730" v="2336" actId="2696"/>
          <pc:sldLayoutMkLst>
            <pc:docMk/>
            <pc:sldMasterMk cId="3889532160" sldId="2147483648"/>
            <pc:sldLayoutMk cId="1990805609" sldId="2147483667"/>
          </pc:sldLayoutMkLst>
        </pc:sldLayoutChg>
        <pc:sldLayoutChg chg="del">
          <pc:chgData name="Gaëlle Martin-Cocher" userId="088f4a44-b95e-443e-ae88-ff0803040a52" providerId="ADAL" clId="{BD9AC409-10F0-4F2F-93C9-C51D99C3AC4B}" dt="2021-10-05T16:07:10.563" v="2342" actId="2696"/>
          <pc:sldLayoutMkLst>
            <pc:docMk/>
            <pc:sldMasterMk cId="3889532160" sldId="2147483648"/>
            <pc:sldLayoutMk cId="379295861" sldId="2147483668"/>
          </pc:sldLayoutMkLst>
        </pc:sldLayoutChg>
        <pc:sldLayoutChg chg="del">
          <pc:chgData name="Gaëlle Martin-Cocher" userId="088f4a44-b95e-443e-ae88-ff0803040a52" providerId="ADAL" clId="{BD9AC409-10F0-4F2F-93C9-C51D99C3AC4B}" dt="2021-10-05T16:07:08.091" v="2338" actId="2696"/>
          <pc:sldLayoutMkLst>
            <pc:docMk/>
            <pc:sldMasterMk cId="3889532160" sldId="2147483648"/>
            <pc:sldLayoutMk cId="329367502" sldId="2147483669"/>
          </pc:sldLayoutMkLst>
        </pc:sldLayoutChg>
        <pc:sldLayoutChg chg="del">
          <pc:chgData name="Gaëlle Martin-Cocher" userId="088f4a44-b95e-443e-ae88-ff0803040a52" providerId="ADAL" clId="{BD9AC409-10F0-4F2F-93C9-C51D99C3AC4B}" dt="2021-10-05T16:07:06.282" v="2337" actId="2696"/>
          <pc:sldLayoutMkLst>
            <pc:docMk/>
            <pc:sldMasterMk cId="3889532160" sldId="2147483648"/>
            <pc:sldLayoutMk cId="2839890954" sldId="2147483670"/>
          </pc:sldLayoutMkLst>
        </pc:sldLayoutChg>
      </pc:sldMasterChg>
    </pc:docChg>
  </pc:docChgLst>
  <pc:docChgLst>
    <pc:chgData name="Gaëlle Martin-Cocher" userId="088f4a44-b95e-443e-ae88-ff0803040a52" providerId="ADAL" clId="{FE93CC7B-EF9C-4DBF-B379-457FBFEA84AD}"/>
    <pc:docChg chg="modSld">
      <pc:chgData name="Gaëlle Martin-Cocher" userId="088f4a44-b95e-443e-ae88-ff0803040a52" providerId="ADAL" clId="{FE93CC7B-EF9C-4DBF-B379-457FBFEA84AD}" dt="2021-10-04T13:37:19.952" v="17" actId="14734"/>
      <pc:docMkLst>
        <pc:docMk/>
      </pc:docMkLst>
      <pc:sldChg chg="modSp mod">
        <pc:chgData name="Gaëlle Martin-Cocher" userId="088f4a44-b95e-443e-ae88-ff0803040a52" providerId="ADAL" clId="{FE93CC7B-EF9C-4DBF-B379-457FBFEA84AD}" dt="2021-10-04T13:37:19.952" v="17" actId="14734"/>
        <pc:sldMkLst>
          <pc:docMk/>
          <pc:sldMk cId="1018778668" sldId="271"/>
        </pc:sldMkLst>
        <pc:spChg chg="mod">
          <ac:chgData name="Gaëlle Martin-Cocher" userId="088f4a44-b95e-443e-ae88-ff0803040a52" providerId="ADAL" clId="{FE93CC7B-EF9C-4DBF-B379-457FBFEA84AD}" dt="2021-10-04T13:35:04.543" v="7" actId="20577"/>
          <ac:spMkLst>
            <pc:docMk/>
            <pc:sldMk cId="1018778668" sldId="271"/>
            <ac:spMk id="2" creationId="{46C9D6E0-51DE-49CB-B2BE-854624552C0F}"/>
          </ac:spMkLst>
        </pc:spChg>
        <pc:graphicFrameChg chg="mod modGraphic">
          <ac:chgData name="Gaëlle Martin-Cocher" userId="088f4a44-b95e-443e-ae88-ff0803040a52" providerId="ADAL" clId="{FE93CC7B-EF9C-4DBF-B379-457FBFEA84AD}" dt="2021-10-04T13:37:19.952" v="17" actId="14734"/>
          <ac:graphicFrameMkLst>
            <pc:docMk/>
            <pc:sldMk cId="1018778668" sldId="271"/>
            <ac:graphicFrameMk id="3" creationId="{8477A9D6-5B74-4179-B39F-AB70B7317318}"/>
          </ac:graphicFrameMkLst>
        </pc:graphicFrameChg>
      </pc:sldChg>
    </pc:docChg>
  </pc:docChgLst>
  <pc:docChgLst>
    <pc:chgData name="Gaëlle Martin-Cocher" userId="S::gaelle.martin-cocher@interdigital.com::088f4a44-b95e-443e-ae88-ff0803040a52" providerId="AD" clId="Web-{D4B86070-70A9-4C4C-86DA-A6B160019250}"/>
    <pc:docChg chg="modSld">
      <pc:chgData name="Gaëlle Martin-Cocher" userId="S::gaelle.martin-cocher@interdigital.com::088f4a44-b95e-443e-ae88-ff0803040a52" providerId="AD" clId="Web-{D4B86070-70A9-4C4C-86DA-A6B160019250}" dt="2021-10-04T13:47:04.909" v="44" actId="20577"/>
      <pc:docMkLst>
        <pc:docMk/>
      </pc:docMkLst>
      <pc:sldChg chg="modSp">
        <pc:chgData name="Gaëlle Martin-Cocher" userId="S::gaelle.martin-cocher@interdigital.com::088f4a44-b95e-443e-ae88-ff0803040a52" providerId="AD" clId="Web-{D4B86070-70A9-4C4C-86DA-A6B160019250}" dt="2021-10-04T13:47:04.909" v="44" actId="20577"/>
        <pc:sldMkLst>
          <pc:docMk/>
          <pc:sldMk cId="2043797989" sldId="267"/>
        </pc:sldMkLst>
        <pc:spChg chg="mod">
          <ac:chgData name="Gaëlle Martin-Cocher" userId="S::gaelle.martin-cocher@interdigital.com::088f4a44-b95e-443e-ae88-ff0803040a52" providerId="AD" clId="Web-{D4B86070-70A9-4C4C-86DA-A6B160019250}" dt="2021-10-04T13:46:46.736" v="0" actId="20577"/>
          <ac:spMkLst>
            <pc:docMk/>
            <pc:sldMk cId="2043797989" sldId="267"/>
            <ac:spMk id="2" creationId="{208A808E-AAD4-504E-B7B0-8031E4542E00}"/>
          </ac:spMkLst>
        </pc:spChg>
        <pc:spChg chg="mod">
          <ac:chgData name="Gaëlle Martin-Cocher" userId="S::gaelle.martin-cocher@interdigital.com::088f4a44-b95e-443e-ae88-ff0803040a52" providerId="AD" clId="Web-{D4B86070-70A9-4C4C-86DA-A6B160019250}" dt="2021-10-04T13:47:04.909" v="44" actId="20577"/>
          <ac:spMkLst>
            <pc:docMk/>
            <pc:sldMk cId="2043797989" sldId="267"/>
            <ac:spMk id="3" creationId="{88031629-F9B7-D445-AC7A-8E49F730575C}"/>
          </ac:spMkLst>
        </pc:spChg>
      </pc:sldChg>
    </pc:docChg>
  </pc:docChgLst>
  <pc:docChgLst>
    <pc:chgData name="Saurabh Puri" userId="b967bc3c-ecb9-4b15-bfb4-e31a45f0eac8" providerId="ADAL" clId="{9AF4D01B-9E92-4A89-90DE-4119583C4414}"/>
    <pc:docChg chg="custSel modSld">
      <pc:chgData name="Saurabh Puri" userId="b967bc3c-ecb9-4b15-bfb4-e31a45f0eac8" providerId="ADAL" clId="{9AF4D01B-9E92-4A89-90DE-4119583C4414}" dt="2021-10-06T13:34:03.430" v="43" actId="113"/>
      <pc:docMkLst>
        <pc:docMk/>
      </pc:docMkLst>
      <pc:sldChg chg="modCm">
        <pc:chgData name="Saurabh Puri" userId="b967bc3c-ecb9-4b15-bfb4-e31a45f0eac8" providerId="ADAL" clId="{9AF4D01B-9E92-4A89-90DE-4119583C4414}" dt="2021-10-04T13:52:21.162" v="0"/>
        <pc:sldMkLst>
          <pc:docMk/>
          <pc:sldMk cId="1018778668" sldId="271"/>
        </pc:sldMkLst>
      </pc:sldChg>
      <pc:sldChg chg="modSp mod">
        <pc:chgData name="Saurabh Puri" userId="b967bc3c-ecb9-4b15-bfb4-e31a45f0eac8" providerId="ADAL" clId="{9AF4D01B-9E92-4A89-90DE-4119583C4414}" dt="2021-10-06T13:34:03.430" v="43" actId="113"/>
        <pc:sldMkLst>
          <pc:docMk/>
          <pc:sldMk cId="4207882603" sldId="278"/>
        </pc:sldMkLst>
        <pc:graphicFrameChg chg="mod modGraphic">
          <ac:chgData name="Saurabh Puri" userId="b967bc3c-ecb9-4b15-bfb4-e31a45f0eac8" providerId="ADAL" clId="{9AF4D01B-9E92-4A89-90DE-4119583C4414}" dt="2021-10-06T13:34:03.430" v="43" actId="113"/>
          <ac:graphicFrameMkLst>
            <pc:docMk/>
            <pc:sldMk cId="4207882603" sldId="278"/>
            <ac:graphicFrameMk id="6" creationId="{4F2817B4-18F1-43EA-A431-366E447174D4}"/>
          </ac:graphicFrameMkLst>
        </pc:graphicFrameChg>
      </pc:sldChg>
    </pc:docChg>
  </pc:docChgLst>
  <pc:docChgLst>
    <pc:chgData name="Gaëlle Martin-Cocher" userId="S::gaelle.martin-cocher@interdigital.com::088f4a44-b95e-443e-ae88-ff0803040a52" providerId="AD" clId="Web-{8D83EAB9-67F4-4BC0-946D-8D1A27CB4E3F}"/>
    <pc:docChg chg="modSld">
      <pc:chgData name="Gaëlle Martin-Cocher" userId="S::gaelle.martin-cocher@interdigital.com::088f4a44-b95e-443e-ae88-ff0803040a52" providerId="AD" clId="Web-{8D83EAB9-67F4-4BC0-946D-8D1A27CB4E3F}" dt="2021-10-04T13:50:15.293" v="112" actId="20577"/>
      <pc:docMkLst>
        <pc:docMk/>
      </pc:docMkLst>
      <pc:sldChg chg="modSp">
        <pc:chgData name="Gaëlle Martin-Cocher" userId="S::gaelle.martin-cocher@interdigital.com::088f4a44-b95e-443e-ae88-ff0803040a52" providerId="AD" clId="Web-{8D83EAB9-67F4-4BC0-946D-8D1A27CB4E3F}" dt="2021-10-04T13:50:15.293" v="112" actId="20577"/>
        <pc:sldMkLst>
          <pc:docMk/>
          <pc:sldMk cId="2043797989" sldId="267"/>
        </pc:sldMkLst>
        <pc:spChg chg="mod">
          <ac:chgData name="Gaëlle Martin-Cocher" userId="S::gaelle.martin-cocher@interdigital.com::088f4a44-b95e-443e-ae88-ff0803040a52" providerId="AD" clId="Web-{8D83EAB9-67F4-4BC0-946D-8D1A27CB4E3F}" dt="2021-10-04T13:50:15.293" v="112" actId="20577"/>
          <ac:spMkLst>
            <pc:docMk/>
            <pc:sldMk cId="2043797989" sldId="267"/>
            <ac:spMk id="3" creationId="{88031629-F9B7-D445-AC7A-8E49F730575C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D3756E6-F2EA-9948-BF28-BC0E323E8B2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C9C2E5-9CA1-7A49-906E-E9A1E45A09A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4B7B1A-C332-254B-8453-B3BC7C448755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594252-8FC8-BB4B-ACA0-61C5471E5AE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10A5D1-23B7-E346-A022-258BF45F21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3DBDD6-4C18-A04F-B865-42F41AF6BB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92123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AD63E-0F37-214B-8CBD-73F79DA28DF6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2020 InterDigital, Inc.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53E616-3B3B-6546-AE13-BC763B1BC8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900755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53E616-3B3B-6546-AE13-BC763B1BC81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8096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BECBF6-6E48-AD41-B594-67967F7BE73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41A0810-8594-E64B-B263-C5922A2D8BC7}"/>
              </a:ext>
            </a:extLst>
          </p:cNvPr>
          <p:cNvSpPr/>
          <p:nvPr userDrawn="1"/>
        </p:nvSpPr>
        <p:spPr>
          <a:xfrm rot="5400000">
            <a:off x="201629" y="-190839"/>
            <a:ext cx="6847211" cy="7250468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89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E2E63F-61E3-3143-9A61-E1A22B051E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676" y="1964267"/>
            <a:ext cx="9990924" cy="2220869"/>
          </a:xfrm>
        </p:spPr>
        <p:txBody>
          <a:bodyPr anchor="b">
            <a:normAutofit/>
          </a:bodyPr>
          <a:lstStyle>
            <a:lvl1pPr algn="l">
              <a:defRPr sz="55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7F538-BFD2-D54A-A0C6-3A4A4B3C4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</a:t>
            </a:r>
            <a:r>
              <a:rPr lang="en-US" err="1"/>
              <a:t>InterDigital</a:t>
            </a:r>
            <a:r>
              <a:rPr lang="en-US"/>
              <a:t>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572FBD9-43E5-FF4F-9E10-0246F7C726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0675" y="410885"/>
            <a:ext cx="1485367" cy="18484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26469A8-05C7-9143-A929-50BD10F53E5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33932" y="5091275"/>
            <a:ext cx="2233784" cy="1369686"/>
          </a:xfrm>
          <a:prstGeom prst="rect">
            <a:avLst/>
          </a:prstGeom>
        </p:spPr>
      </p:pic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553FED33-4D49-4540-8D9F-3216166CC8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D884C2B-0107-4E45-933E-9D65E3FA75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0676" y="4195925"/>
            <a:ext cx="9990924" cy="447675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95451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efaul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43141-D4D9-9A4E-8835-8FF04FFFC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30B59-3C25-304E-B12C-215A2C0E0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accent1"/>
              </a:buClr>
              <a:defRPr>
                <a:solidFill>
                  <a:schemeClr val="accent2"/>
                </a:solidFill>
              </a:defRPr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CE126-EF40-F24A-A058-22C0D7356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</a:t>
            </a:r>
            <a:r>
              <a:rPr lang="en-US" err="1"/>
              <a:t>InterDigital</a:t>
            </a:r>
            <a:r>
              <a:rPr lang="en-US"/>
              <a:t>, Inc. All Rights Reserved.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AF3992-94C6-384B-8BD9-D7242AC691CF}"/>
              </a:ext>
            </a:extLst>
          </p:cNvPr>
          <p:cNvSpPr/>
          <p:nvPr userDrawn="1"/>
        </p:nvSpPr>
        <p:spPr>
          <a:xfrm>
            <a:off x="566928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9" name="Slide Number Placeholder 14">
            <a:extLst>
              <a:ext uri="{FF2B5EF4-FFF2-40B4-BE49-F238E27FC236}">
                <a16:creationId xmlns:a16="http://schemas.microsoft.com/office/drawing/2014/main" id="{0C31DB86-9357-B347-9AFF-4185C109B7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26AEAE3C-4A0E-C74D-B9BC-AE9F19F1FE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679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9F474E2-9E7A-A641-9D60-318ACCA566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8569DB1-7AEB-604F-8084-9E221CAB2B55}"/>
              </a:ext>
            </a:extLst>
          </p:cNvPr>
          <p:cNvSpPr/>
          <p:nvPr userDrawn="1"/>
        </p:nvSpPr>
        <p:spPr>
          <a:xfrm rot="5400000">
            <a:off x="218476" y="-190839"/>
            <a:ext cx="6847211" cy="7250468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89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C9317F-6434-EF4D-AE41-78FCAA3BC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-1"/>
            <a:ext cx="6686550" cy="6423025"/>
          </a:xfrm>
        </p:spPr>
        <p:txBody>
          <a:bodyPr anchor="ctr">
            <a:normAutofit/>
          </a:bodyPr>
          <a:lstStyle>
            <a:lvl1pPr algn="l">
              <a:defRPr sz="55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33AFBF-FCAF-0E4E-BCE1-A803D7CE1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</a:t>
            </a:r>
            <a:r>
              <a:rPr lang="en-US" err="1"/>
              <a:t>InterDigital</a:t>
            </a:r>
            <a:r>
              <a:rPr lang="en-US"/>
              <a:t>, Inc. All Rights Reserved.</a:t>
            </a: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34BC77F1-04BD-7A43-ADEF-E964A322BD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-4929" t="-6811" r="-9087" b="-14887"/>
          <a:stretch/>
        </p:blipFill>
        <p:spPr>
          <a:xfrm>
            <a:off x="9943896" y="2385660"/>
            <a:ext cx="1682047" cy="1568133"/>
          </a:xfrm>
          <a:prstGeom prst="rect">
            <a:avLst/>
          </a:prstGeom>
        </p:spPr>
      </p:pic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7E54665F-8E28-3243-9318-210A3BE35F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3950AA4-51D3-2C4C-B152-454F6178D04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812" y="6565136"/>
            <a:ext cx="1281717" cy="20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803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E9C70C5-3DFD-EF42-BD9B-C3146F7AB9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79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8569DB1-7AEB-604F-8084-9E221CAB2B55}"/>
              </a:ext>
            </a:extLst>
          </p:cNvPr>
          <p:cNvSpPr/>
          <p:nvPr userDrawn="1"/>
        </p:nvSpPr>
        <p:spPr>
          <a:xfrm rot="5400000">
            <a:off x="218476" y="-190839"/>
            <a:ext cx="6847211" cy="7250468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89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C9317F-6434-EF4D-AE41-78FCAA3BC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-1"/>
            <a:ext cx="6686550" cy="6423025"/>
          </a:xfrm>
        </p:spPr>
        <p:txBody>
          <a:bodyPr anchor="ctr">
            <a:normAutofit/>
          </a:bodyPr>
          <a:lstStyle>
            <a:lvl1pPr algn="l">
              <a:defRPr sz="55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33AFBF-FCAF-0E4E-BCE1-A803D7CE1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</a:t>
            </a:r>
            <a:r>
              <a:rPr lang="en-US" err="1"/>
              <a:t>InterDigital</a:t>
            </a:r>
            <a:r>
              <a:rPr lang="en-US"/>
              <a:t>, Inc. All Rights Reserved.</a:t>
            </a: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34BC77F1-04BD-7A43-ADEF-E964A322BD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-4929" t="-6811" r="-9087" b="-14887"/>
          <a:stretch/>
        </p:blipFill>
        <p:spPr>
          <a:xfrm>
            <a:off x="9943896" y="2385660"/>
            <a:ext cx="1682047" cy="1568133"/>
          </a:xfrm>
          <a:prstGeom prst="rect">
            <a:avLst/>
          </a:prstGeom>
        </p:spPr>
      </p:pic>
      <p:sp>
        <p:nvSpPr>
          <p:cNvPr id="12" name="Slide Number Placeholder 14">
            <a:extLst>
              <a:ext uri="{FF2B5EF4-FFF2-40B4-BE49-F238E27FC236}">
                <a16:creationId xmlns:a16="http://schemas.microsoft.com/office/drawing/2014/main" id="{B7694E66-0723-0D48-A82C-1B7D9ED315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C8CA593-CA1A-F241-913C-BEE7793D132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812" y="6565136"/>
            <a:ext cx="1281717" cy="20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24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4B9B6E4-F1F9-1A41-94E0-775346FE1EB7}"/>
              </a:ext>
            </a:extLst>
          </p:cNvPr>
          <p:cNvSpPr/>
          <p:nvPr userDrawn="1"/>
        </p:nvSpPr>
        <p:spPr>
          <a:xfrm>
            <a:off x="0" y="6422246"/>
            <a:ext cx="12192000" cy="435754"/>
          </a:xfrm>
          <a:prstGeom prst="rect">
            <a:avLst/>
          </a:prstGeom>
          <a:gradFill>
            <a:gsLst>
              <a:gs pos="0">
                <a:srgbClr val="008ED3"/>
              </a:gs>
              <a:gs pos="100000">
                <a:srgbClr val="0055A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D610A44-FD55-7E45-A9D2-8A5038316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DE33DA-E844-3D4F-972D-4D5295D423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599" y="1259910"/>
            <a:ext cx="10972799" cy="4917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9643D7-D54B-204A-BAE7-584AACD63A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579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defRPr>
            </a:lvl1pPr>
          </a:lstStyle>
          <a:p>
            <a:r>
              <a:rPr lang="en-US"/>
              <a:t>© 2020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CCDF397-5953-F646-B784-51CB600CA5F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812" y="6565136"/>
            <a:ext cx="1281717" cy="204476"/>
          </a:xfrm>
          <a:prstGeom prst="rect">
            <a:avLst/>
          </a:prstGeom>
        </p:spPr>
      </p:pic>
      <p:sp>
        <p:nvSpPr>
          <p:cNvPr id="17" name="Slide Number Placeholder 14">
            <a:extLst>
              <a:ext uri="{FF2B5EF4-FFF2-40B4-BE49-F238E27FC236}">
                <a16:creationId xmlns:a16="http://schemas.microsoft.com/office/drawing/2014/main" id="{643533EB-B409-764F-BF3F-FF64869B14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532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2" r:id="rId4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800" b="1" kern="1200">
          <a:solidFill>
            <a:schemeClr val="tx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00A3DB"/>
        </a:buClr>
        <a:buFont typeface="Arial" panose="020B0604020202020204" pitchFamily="34" charset="0"/>
        <a:buChar char="•"/>
        <a:defRPr sz="2800" b="1" kern="1200">
          <a:solidFill>
            <a:schemeClr val="accent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1EB4A2-0FCC-B04D-889F-5BBF456788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JVET-X0138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B8C58C-89F7-674C-83BB-2646932FBF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2A2368-7A07-3F49-9F99-8EF818AC83B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G. Martin-Cocher, K. Nasser, T. Poirier, S. Puri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644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EA3C3-8712-7B4C-96A0-E53912327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Thanks!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979F98-1675-BB4F-B3D6-75639D072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683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A808E-AAD4-504E-B7B0-8031E4542E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>
                <a:latin typeface="Century Gothic"/>
              </a:rPr>
              <a:t>Defining a low latency &amp; controlled complexity CTC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031629-F9B7-D445-AC7A-8E49F73057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92500"/>
          </a:bodyPr>
          <a:lstStyle/>
          <a:p>
            <a:r>
              <a:rPr lang="en-US">
                <a:latin typeface="Century Gothic"/>
              </a:rPr>
              <a:t>Motivation </a:t>
            </a:r>
          </a:p>
          <a:p>
            <a:pPr lvl="1"/>
            <a:r>
              <a:rPr lang="en-US" sz="2200"/>
              <a:t>To align with operating points widely used in the industry for LLCC scenarios</a:t>
            </a:r>
          </a:p>
          <a:p>
            <a:pPr lvl="1"/>
            <a:r>
              <a:rPr lang="en-US" sz="2200"/>
              <a:t>Examples:</a:t>
            </a:r>
          </a:p>
          <a:p>
            <a:pPr lvl="1"/>
            <a:endParaRPr lang="en-US" sz="2200"/>
          </a:p>
          <a:p>
            <a:pPr lvl="1"/>
            <a:endParaRPr lang="en-US" sz="2200"/>
          </a:p>
          <a:p>
            <a:pPr lvl="1"/>
            <a:endParaRPr lang="en-US" sz="2200"/>
          </a:p>
          <a:p>
            <a:pPr lvl="1"/>
            <a:endParaRPr lang="en-US" sz="2200"/>
          </a:p>
          <a:p>
            <a:pPr lvl="1"/>
            <a:endParaRPr lang="en-US" sz="2200"/>
          </a:p>
          <a:p>
            <a:pPr lvl="1"/>
            <a:endParaRPr lang="en-US" sz="2200"/>
          </a:p>
          <a:p>
            <a:pPr lvl="1"/>
            <a:endParaRPr lang="en-US" sz="2200"/>
          </a:p>
          <a:p>
            <a:pPr lvl="1"/>
            <a:endParaRPr lang="en-US" sz="2200"/>
          </a:p>
          <a:p>
            <a:pPr lvl="1"/>
            <a:endParaRPr lang="en-US" sz="2200"/>
          </a:p>
          <a:p>
            <a:pPr lvl="1"/>
            <a:r>
              <a:rPr lang="en-US" sz="2200"/>
              <a:t>Being sufficiently different than LD-B to allow testing of tools in different conditions</a:t>
            </a:r>
          </a:p>
          <a:p>
            <a:pPr lvl="2"/>
            <a:endParaRPr lang="en-US" sz="1800"/>
          </a:p>
          <a:p>
            <a:pPr lvl="1"/>
            <a:endParaRPr lang="en-US">
              <a:latin typeface="Century Gothic"/>
            </a:endParaRPr>
          </a:p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1D8BA2-D041-6C4A-B63D-653B36845D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2</a:t>
            </a:fld>
            <a:endParaRPr lang="en-US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6AE84D3-C53D-4063-A94D-2ADD0F3B9B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55839958"/>
              </p:ext>
            </p:extLst>
          </p:nvPr>
        </p:nvGraphicFramePr>
        <p:xfrm>
          <a:off x="93347" y="2413058"/>
          <a:ext cx="7650696" cy="23141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33431">
                  <a:extLst>
                    <a:ext uri="{9D8B030D-6E8A-4147-A177-3AD203B41FA5}">
                      <a16:colId xmlns:a16="http://schemas.microsoft.com/office/drawing/2014/main" val="3794480717"/>
                    </a:ext>
                  </a:extLst>
                </a:gridCol>
                <a:gridCol w="5517265">
                  <a:extLst>
                    <a:ext uri="{9D8B030D-6E8A-4147-A177-3AD203B41FA5}">
                      <a16:colId xmlns:a16="http://schemas.microsoft.com/office/drawing/2014/main" val="2852980435"/>
                    </a:ext>
                  </a:extLst>
                </a:gridCol>
              </a:tblGrid>
              <a:tr h="206726">
                <a:tc gridSpan="2"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u="none" strike="noStrike">
                          <a:effectLst/>
                        </a:rPr>
                        <a:t>Recommended NVENC settings for various use-cases</a:t>
                      </a:r>
                      <a:endParaRPr lang="en-US" sz="11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470" marR="22470" marT="22470" marB="2247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1330305"/>
                  </a:ext>
                </a:extLst>
              </a:tr>
              <a:tr h="206726"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u="none" strike="noStrike">
                          <a:effectLst/>
                        </a:rPr>
                        <a:t>Use-case</a:t>
                      </a:r>
                      <a:endParaRPr lang="en-US" sz="11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470" marR="22470" marT="22470" marB="22470"/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u="none" strike="noStrike">
                          <a:effectLst/>
                        </a:rPr>
                        <a:t>Recommended settings for optimal quality and performance </a:t>
                      </a:r>
                      <a:endParaRPr lang="en-US" sz="11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470" marR="22470" marT="22470" marB="22470"/>
                </a:tc>
                <a:extLst>
                  <a:ext uri="{0D108BD9-81ED-4DB2-BD59-A6C34878D82A}">
                    <a16:rowId xmlns:a16="http://schemas.microsoft.com/office/drawing/2014/main" val="1124295093"/>
                  </a:ext>
                </a:extLst>
              </a:tr>
              <a:tr h="1824583"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u="none" strike="noStrike">
                          <a:effectLst/>
                        </a:rPr>
                        <a:t>Low-latency use cases like game-streaming, video conferencing etc. </a:t>
                      </a:r>
                      <a:endParaRPr lang="en-US" sz="11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470" marR="22470" marT="22470" marB="22470" anchor="ctr"/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ts val="1800"/>
                        <a:buFont typeface="Arial" panose="020B0604020202020204" pitchFamily="34" charset="0"/>
                        <a:buChar char="•"/>
                      </a:pPr>
                      <a:r>
                        <a:rPr lang="en-US" sz="1100" u="none" strike="noStrike">
                          <a:effectLst/>
                        </a:rPr>
                        <a:t>Ultra-low latency or low latency Tuning Info</a:t>
                      </a:r>
                    </a:p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ts val="1800"/>
                        <a:buFont typeface="Arial" panose="020B0604020202020204" pitchFamily="34" charset="0"/>
                        <a:buChar char="•"/>
                      </a:pPr>
                      <a:r>
                        <a:rPr lang="en-US" sz="1100" u="none" strike="noStrike">
                          <a:effectLst/>
                        </a:rPr>
                        <a:t>Rate control mode = CBR</a:t>
                      </a:r>
                    </a:p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ts val="1800"/>
                        <a:buFont typeface="Arial" panose="020B0604020202020204" pitchFamily="34" charset="0"/>
                        <a:buChar char="•"/>
                      </a:pPr>
                      <a:r>
                        <a:rPr lang="en-US" sz="1100" u="none" strike="noStrike">
                          <a:effectLst/>
                        </a:rPr>
                        <a:t>Multi Pass – Quarter/Full (evaluate and decide)</a:t>
                      </a:r>
                    </a:p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ts val="1800"/>
                        <a:buFont typeface="Arial" panose="020B0604020202020204" pitchFamily="34" charset="0"/>
                        <a:buChar char="•"/>
                      </a:pPr>
                      <a:r>
                        <a:rPr lang="en-US" sz="1100" u="none" strike="noStrike">
                          <a:effectLst/>
                        </a:rPr>
                        <a:t>Very low VBV buffer size (e.g. single frame = bitrate/framerate)</a:t>
                      </a:r>
                    </a:p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ts val="1800"/>
                        <a:buFont typeface="Arial" panose="020B0604020202020204" pitchFamily="34" charset="0"/>
                        <a:buChar char="•"/>
                      </a:pPr>
                      <a:r>
                        <a:rPr lang="en-US" sz="1100" u="none" strike="noStrike">
                          <a:effectLst/>
                        </a:rPr>
                        <a:t>No B Frames</a:t>
                      </a:r>
                    </a:p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ts val="1800"/>
                        <a:buFont typeface="Arial" panose="020B0604020202020204" pitchFamily="34" charset="0"/>
                        <a:buChar char="•"/>
                      </a:pPr>
                      <a:r>
                        <a:rPr lang="en-US" sz="1100" u="none" strike="noStrike">
                          <a:effectLst/>
                        </a:rPr>
                        <a:t>Infinite GOP length</a:t>
                      </a:r>
                    </a:p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ts val="1800"/>
                        <a:buFont typeface="Arial" panose="020B0604020202020204" pitchFamily="34" charset="0"/>
                        <a:buChar char="•"/>
                      </a:pPr>
                      <a:r>
                        <a:rPr lang="en-US" sz="1100" u="none" strike="noStrike">
                          <a:effectLst/>
                        </a:rPr>
                        <a:t>Adaptive quantization (AQ) enabled**</a:t>
                      </a:r>
                    </a:p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ts val="1800"/>
                        <a:buFont typeface="Arial" panose="020B0604020202020204" pitchFamily="34" charset="0"/>
                        <a:buChar char="•"/>
                      </a:pPr>
                      <a:r>
                        <a:rPr lang="en-US" sz="1100" u="none" strike="noStrike">
                          <a:effectLst/>
                        </a:rPr>
                        <a:t>Long term reference pictures***</a:t>
                      </a:r>
                    </a:p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ts val="1800"/>
                        <a:buFont typeface="Arial" panose="020B0604020202020204" pitchFamily="34" charset="0"/>
                        <a:buChar char="•"/>
                      </a:pPr>
                      <a:r>
                        <a:rPr lang="en-US" sz="1100" u="none" strike="noStrike">
                          <a:effectLst/>
                        </a:rPr>
                        <a:t>Intra refresh***</a:t>
                      </a:r>
                    </a:p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ts val="1800"/>
                        <a:buFont typeface="Arial" panose="020B0604020202020204" pitchFamily="34" charset="0"/>
                        <a:buChar char="•"/>
                      </a:pPr>
                      <a:r>
                        <a:rPr lang="en-US" sz="1100" u="none" strike="noStrike">
                          <a:effectLst/>
                        </a:rPr>
                        <a:t>Non-reference P frames***</a:t>
                      </a:r>
                    </a:p>
                    <a:p>
                      <a:pPr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ts val="1800"/>
                        <a:buFont typeface="Arial" panose="020B0604020202020204" pitchFamily="34" charset="0"/>
                        <a:buChar char="•"/>
                      </a:pPr>
                      <a:r>
                        <a:rPr lang="en-US" sz="1100" u="none" strike="noStrike">
                          <a:effectLst/>
                        </a:rPr>
                        <a:t>Force IDR***</a:t>
                      </a:r>
                      <a:endParaRPr lang="en-US" sz="11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2470" marR="22470" marT="22470" marB="22470"/>
                </a:tc>
                <a:extLst>
                  <a:ext uri="{0D108BD9-81ED-4DB2-BD59-A6C34878D82A}">
                    <a16:rowId xmlns:a16="http://schemas.microsoft.com/office/drawing/2014/main" val="1034831804"/>
                  </a:ext>
                </a:extLst>
              </a:tr>
            </a:tbl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0D470E27-0752-4A59-A0E2-B8804BEE99E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125" t="47587" r="34318" b="30874"/>
          <a:stretch/>
        </p:blipFill>
        <p:spPr>
          <a:xfrm>
            <a:off x="6212436" y="2413058"/>
            <a:ext cx="5836399" cy="231414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2E646F7-ABFC-402A-A36B-9D291E078DB1}"/>
              </a:ext>
            </a:extLst>
          </p:cNvPr>
          <p:cNvSpPr txBox="1"/>
          <p:nvPr/>
        </p:nvSpPr>
        <p:spPr>
          <a:xfrm>
            <a:off x="93347" y="4729556"/>
            <a:ext cx="35743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/>
              <a:t>[2] Nvidia </a:t>
            </a:r>
            <a:r>
              <a:rPr lang="fr-FR" sz="1400" i="1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nvenc</a:t>
            </a:r>
            <a:r>
              <a:rPr lang="fr-FR" sz="1400" i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fr-FR" sz="1400" i="1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video</a:t>
            </a:r>
            <a:r>
              <a:rPr lang="fr-FR" sz="1400" i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-encoder-api-prog-guide</a:t>
            </a:r>
            <a:endParaRPr lang="en-US" sz="1400" i="1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A0EBC74-CD28-4FC7-8523-20804D60919B}"/>
              </a:ext>
            </a:extLst>
          </p:cNvPr>
          <p:cNvSpPr txBox="1"/>
          <p:nvPr/>
        </p:nvSpPr>
        <p:spPr>
          <a:xfrm>
            <a:off x="6280728" y="4713803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i="1">
                <a:latin typeface="Times New Roman" panose="02020603050405020304" pitchFamily="18" charset="0"/>
                <a:ea typeface="Times New Roman" panose="02020603050405020304" pitchFamily="18" charset="0"/>
              </a:rPr>
              <a:t>[3] </a:t>
            </a:r>
            <a:r>
              <a:rPr lang="en-US" sz="1400" i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Dissecting cloud game streaming platforms</a:t>
            </a:r>
            <a:endParaRPr lang="en-US" sz="1400" i="1"/>
          </a:p>
        </p:txBody>
      </p:sp>
    </p:spTree>
    <p:extLst>
      <p:ext uri="{BB962C8B-B14F-4D97-AF65-F5344CB8AC3E}">
        <p14:creationId xmlns:p14="http://schemas.microsoft.com/office/powerpoint/2010/main" val="20437979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A808E-AAD4-504E-B7B0-8031E4542E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>
                <a:latin typeface="Century Gothic"/>
              </a:rPr>
              <a:t>Defining a low latency &amp; controlled complexity CTC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031629-F9B7-D445-AC7A-8E49F73057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Agree to work on an LLCC configuration:</a:t>
            </a:r>
          </a:p>
          <a:p>
            <a:pPr lvl="1"/>
            <a:r>
              <a:rPr lang="en-US" sz="2200"/>
              <a:t>as a modification to current ECM LDP + class F </a:t>
            </a:r>
            <a:r>
              <a:rPr lang="en-US" sz="2200" err="1"/>
              <a:t>cfg</a:t>
            </a:r>
            <a:r>
              <a:rPr lang="en-US" sz="2200"/>
              <a:t>, aiming to be quite different than LDB and replacing LDP in the long term.</a:t>
            </a:r>
          </a:p>
          <a:p>
            <a:pPr lvl="1"/>
            <a:r>
              <a:rPr lang="en-US" sz="2200"/>
              <a:t>With GDR enabled by default (when implemented)</a:t>
            </a:r>
          </a:p>
          <a:p>
            <a:pPr lvl="1"/>
            <a:r>
              <a:rPr lang="en-US" sz="2200"/>
              <a:t>Adopt some of the tools ON/OFF from the four tested options as a starting point. </a:t>
            </a:r>
          </a:p>
          <a:p>
            <a:r>
              <a:rPr lang="en-US"/>
              <a:t>Set-up an ad-hoc group to refine the LLCC configuration.</a:t>
            </a:r>
          </a:p>
          <a:p>
            <a:r>
              <a:rPr lang="en-US"/>
              <a:t>Mandate testing ECM LD-P for class F sequences for now?</a:t>
            </a:r>
          </a:p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1D8BA2-D041-6C4A-B63D-653B36845D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93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1E2120-04DA-44ED-9B0B-DEF4A9F26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4 tested configurations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776E1DB-B2D5-446C-8732-DE7763F09F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4</a:t>
            </a:fld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83F0351-D16D-4BA7-86D4-35B8BD057F2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53935820"/>
              </p:ext>
            </p:extLst>
          </p:nvPr>
        </p:nvGraphicFramePr>
        <p:xfrm>
          <a:off x="247649" y="1199119"/>
          <a:ext cx="8753475" cy="34368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20055">
                  <a:extLst>
                    <a:ext uri="{9D8B030D-6E8A-4147-A177-3AD203B41FA5}">
                      <a16:colId xmlns:a16="http://schemas.microsoft.com/office/drawing/2014/main" val="1785310131"/>
                    </a:ext>
                  </a:extLst>
                </a:gridCol>
                <a:gridCol w="2264460">
                  <a:extLst>
                    <a:ext uri="{9D8B030D-6E8A-4147-A177-3AD203B41FA5}">
                      <a16:colId xmlns:a16="http://schemas.microsoft.com/office/drawing/2014/main" val="474914882"/>
                    </a:ext>
                  </a:extLst>
                </a:gridCol>
                <a:gridCol w="1083532">
                  <a:extLst>
                    <a:ext uri="{9D8B030D-6E8A-4147-A177-3AD203B41FA5}">
                      <a16:colId xmlns:a16="http://schemas.microsoft.com/office/drawing/2014/main" val="2311248224"/>
                    </a:ext>
                  </a:extLst>
                </a:gridCol>
                <a:gridCol w="779169">
                  <a:extLst>
                    <a:ext uri="{9D8B030D-6E8A-4147-A177-3AD203B41FA5}">
                      <a16:colId xmlns:a16="http://schemas.microsoft.com/office/drawing/2014/main" val="2658131697"/>
                    </a:ext>
                  </a:extLst>
                </a:gridCol>
                <a:gridCol w="779169">
                  <a:extLst>
                    <a:ext uri="{9D8B030D-6E8A-4147-A177-3AD203B41FA5}">
                      <a16:colId xmlns:a16="http://schemas.microsoft.com/office/drawing/2014/main" val="3339152535"/>
                    </a:ext>
                  </a:extLst>
                </a:gridCol>
                <a:gridCol w="909030">
                  <a:extLst>
                    <a:ext uri="{9D8B030D-6E8A-4147-A177-3AD203B41FA5}">
                      <a16:colId xmlns:a16="http://schemas.microsoft.com/office/drawing/2014/main" val="3183333573"/>
                    </a:ext>
                  </a:extLst>
                </a:gridCol>
                <a:gridCol w="909030">
                  <a:extLst>
                    <a:ext uri="{9D8B030D-6E8A-4147-A177-3AD203B41FA5}">
                      <a16:colId xmlns:a16="http://schemas.microsoft.com/office/drawing/2014/main" val="2366039562"/>
                    </a:ext>
                  </a:extLst>
                </a:gridCol>
                <a:gridCol w="909030">
                  <a:extLst>
                    <a:ext uri="{9D8B030D-6E8A-4147-A177-3AD203B41FA5}">
                      <a16:colId xmlns:a16="http://schemas.microsoft.com/office/drawing/2014/main" val="2126888437"/>
                    </a:ext>
                  </a:extLst>
                </a:gridCol>
              </a:tblGrid>
              <a:tr h="213555"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Config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l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TEST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Class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BDR Y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BDR U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BDR V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Enc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Dec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700699724"/>
                  </a:ext>
                </a:extLst>
              </a:tr>
              <a:tr h="274201">
                <a:tc rowSpan="2">
                  <a:txBody>
                    <a:bodyPr/>
                    <a:lstStyle/>
                    <a:p>
                      <a:pPr marL="0" marR="0" algn="l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LLCC option 1 (latency centric)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 rowSpan="2">
                  <a:txBody>
                    <a:bodyPr/>
                    <a:lstStyle/>
                    <a:p>
                      <a:pPr marL="0" marR="0" algn="l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TEST 1:</a:t>
                      </a:r>
                      <a:endParaRPr lang="en-US" sz="1800" u="none" strike="noStrike">
                        <a:effectLst/>
                      </a:endParaRPr>
                    </a:p>
                    <a:p>
                      <a:pPr marL="347472" marR="0" indent="-347472" algn="l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Sign-hiding ON</a:t>
                      </a:r>
                      <a:endParaRPr lang="en-US" sz="1800" u="none" strike="noStrike">
                        <a:effectLst/>
                      </a:endParaRPr>
                    </a:p>
                    <a:p>
                      <a:pPr marL="347472" marR="0" indent="-347472" algn="l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IBC ON</a:t>
                      </a:r>
                      <a:endParaRPr lang="en-US" sz="1800" u="none" strike="noStrike">
                        <a:effectLst/>
                      </a:endParaRPr>
                    </a:p>
                    <a:p>
                      <a:pPr marL="347472" marR="0" indent="-347472" algn="l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DQ, RDOQ, ALF OFF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Class F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9.58%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17.21%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16.37%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74.34%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71.72%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2368779595"/>
                  </a:ext>
                </a:extLst>
              </a:tr>
              <a:tr h="28093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Class TGM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7.55%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13.30%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13.81%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76.78%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66.69%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3832748540"/>
                  </a:ext>
                </a:extLst>
              </a:tr>
              <a:tr h="325517">
                <a:tc rowSpan="2"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LLCC option 2</a:t>
                      </a:r>
                      <a:endParaRPr lang="en-US" sz="1800" u="none" strike="noStrike">
                        <a:effectLst/>
                      </a:endParaRPr>
                    </a:p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(decoder complexity)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 rowSpan="2">
                  <a:txBody>
                    <a:bodyPr/>
                    <a:lstStyle/>
                    <a:p>
                      <a:pPr marL="0" marR="0" algn="l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TEST 2:</a:t>
                      </a:r>
                      <a:endParaRPr lang="en-US" sz="1800" u="none" strike="noStrike">
                        <a:effectLst/>
                      </a:endParaRPr>
                    </a:p>
                    <a:p>
                      <a:pPr marL="347472" marR="0" indent="-347472" algn="l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TEST 1</a:t>
                      </a:r>
                      <a:endParaRPr lang="en-US" sz="1800" u="none" strike="noStrike">
                        <a:effectLst/>
                      </a:endParaRPr>
                    </a:p>
                    <a:p>
                      <a:pPr marL="347472" marR="0" indent="-347472" algn="l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DIMD and DMVD, TIMD, </a:t>
                      </a:r>
                      <a:r>
                        <a:rPr lang="en-US" sz="1100" u="none" strike="noStrike" err="1">
                          <a:effectLst/>
                        </a:rPr>
                        <a:t>IntraTMP</a:t>
                      </a:r>
                      <a:r>
                        <a:rPr lang="en-US" sz="1100" u="none" strike="noStrike">
                          <a:effectLst/>
                        </a:rPr>
                        <a:t> OFF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Class F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11.01%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19.20%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17.78%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67.06%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70.71%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3124017630"/>
                  </a:ext>
                </a:extLst>
              </a:tr>
              <a:tr h="2296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Class TGM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8.56%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14.59%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15.01%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69.77%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64.19%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1509909400"/>
                  </a:ext>
                </a:extLst>
              </a:tr>
              <a:tr h="283531">
                <a:tc rowSpan="2"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fr-FR" sz="1100" u="none" strike="noStrike">
                          <a:effectLst/>
                        </a:rPr>
                        <a:t>LLCC option 3</a:t>
                      </a:r>
                      <a:endParaRPr lang="fr-FR" sz="1800" u="none" strike="noStrike">
                        <a:effectLst/>
                      </a:endParaRPr>
                    </a:p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fr-FR" sz="1100" u="none" strike="noStrike">
                          <a:effectLst/>
                        </a:rPr>
                        <a:t>(encoder complexity) </a:t>
                      </a:r>
                      <a:endParaRPr lang="fr-FR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 rowSpan="2">
                  <a:txBody>
                    <a:bodyPr/>
                    <a:lstStyle/>
                    <a:p>
                      <a:pPr marL="0" marR="0" algn="l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TEST 3:</a:t>
                      </a:r>
                      <a:endParaRPr lang="en-US" sz="1800" u="none" strike="noStrike">
                        <a:effectLst/>
                      </a:endParaRPr>
                    </a:p>
                    <a:p>
                      <a:pPr marL="347472" marR="0" indent="-347472" algn="l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TEST 1 </a:t>
                      </a:r>
                      <a:endParaRPr lang="en-US" sz="1800" u="none" strike="noStrike">
                        <a:effectLst/>
                      </a:endParaRPr>
                    </a:p>
                    <a:p>
                      <a:pPr marL="347472" marR="0" indent="-347472" algn="l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MTT=0, min QT size = 4 </a:t>
                      </a:r>
                      <a:endParaRPr lang="en-US" sz="1800" u="none" strike="noStrike">
                        <a:effectLst/>
                      </a:endParaRPr>
                    </a:p>
                    <a:p>
                      <a:pPr marL="347472" marR="0" indent="-347472" algn="l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 err="1">
                          <a:effectLst/>
                        </a:rPr>
                        <a:t>MTSImplicit</a:t>
                      </a:r>
                      <a:r>
                        <a:rPr lang="en-US" sz="1100" u="none" strike="noStrike">
                          <a:effectLst/>
                        </a:rPr>
                        <a:t> ON </a:t>
                      </a:r>
                      <a:endParaRPr lang="en-US" sz="1800" u="none" strike="noStrike">
                        <a:effectLst/>
                      </a:endParaRPr>
                    </a:p>
                    <a:p>
                      <a:pPr marL="347472" marR="0" indent="-347472" algn="l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MTS OFF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Class F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33.67%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51.37%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51.02%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30.28%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76.77%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3522213548"/>
                  </a:ext>
                </a:extLst>
              </a:tr>
              <a:tr h="4084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Class TGM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31.73%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43.77%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44.30%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41.43%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80.47%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1809717511"/>
                  </a:ext>
                </a:extLst>
              </a:tr>
              <a:tr h="456138">
                <a:tc rowSpan="2"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LLCC option 4</a:t>
                      </a:r>
                      <a:endParaRPr lang="en-US" sz="1800" u="none" strike="noStrike">
                        <a:effectLst/>
                      </a:endParaRPr>
                    </a:p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(trade-off performance)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 rowSpan="2">
                  <a:txBody>
                    <a:bodyPr/>
                    <a:lstStyle/>
                    <a:p>
                      <a:pPr marL="0" marR="0" algn="l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TEST 4</a:t>
                      </a:r>
                      <a:endParaRPr lang="en-US" sz="1800" u="none" strike="noStrike">
                        <a:effectLst/>
                      </a:endParaRPr>
                    </a:p>
                    <a:p>
                      <a:pPr marL="347472" marR="0" indent="-347472" algn="l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TEST 2</a:t>
                      </a:r>
                      <a:endParaRPr lang="en-US" sz="1800" u="none" strike="noStrike">
                        <a:effectLst/>
                      </a:endParaRPr>
                    </a:p>
                    <a:p>
                      <a:pPr marL="347472" marR="0" indent="-347472" algn="l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 err="1">
                          <a:effectLst/>
                        </a:rPr>
                        <a:t>MTSImplicit</a:t>
                      </a:r>
                      <a:r>
                        <a:rPr lang="en-US" sz="1100" u="none" strike="noStrike">
                          <a:effectLst/>
                        </a:rPr>
                        <a:t> ON </a:t>
                      </a:r>
                      <a:endParaRPr lang="en-US" sz="1800" u="none" strike="noStrike">
                        <a:effectLst/>
                      </a:endParaRPr>
                    </a:p>
                    <a:p>
                      <a:pPr marL="347472" marR="0" indent="-347472" algn="l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MTS OFF</a:t>
                      </a:r>
                      <a:endParaRPr lang="en-US" sz="1800" u="none" strike="noStrike">
                        <a:effectLst/>
                      </a:endParaRPr>
                    </a:p>
                    <a:p>
                      <a:pPr marL="347472" marR="0" indent="-347472" algn="l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CIIP/ /ISP/PROF/SBT/</a:t>
                      </a:r>
                      <a:r>
                        <a:rPr lang="en-US" sz="1100" u="none" strike="noStrike" err="1">
                          <a:effectLst/>
                        </a:rPr>
                        <a:t>SbTMVP</a:t>
                      </a:r>
                      <a:r>
                        <a:rPr lang="en-US" sz="1100" u="none" strike="noStrike">
                          <a:effectLst/>
                        </a:rPr>
                        <a:t>/ OBMC OFF 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Class F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15.75%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24.56%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22.94%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60.08%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59.84%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2902190078"/>
                  </a:ext>
                </a:extLst>
              </a:tr>
              <a:tr h="3726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Class TGM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6.11%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12.51%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13.09%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58.64%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just" fontAlgn="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685800" algn="l"/>
                          <a:tab pos="914400" algn="l"/>
                        </a:tabLst>
                      </a:pPr>
                      <a:r>
                        <a:rPr lang="en-US" sz="1100" u="none" strike="noStrike">
                          <a:effectLst/>
                        </a:rPr>
                        <a:t>59.02%</a:t>
                      </a:r>
                      <a:endParaRPr lang="en-US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3950720259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2DA882B6-5483-46AF-B8F3-66752AF599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8127" y="4456508"/>
            <a:ext cx="6373495" cy="17697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697117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5F0AEA-F193-4344-80A3-6D578D5AFE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Tools consideration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D73823-D1D4-4608-92F7-743B57B558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/>
              <a:t>Implementing GDR by default</a:t>
            </a:r>
          </a:p>
          <a:p>
            <a:pPr lvl="1"/>
            <a:r>
              <a:rPr lang="en-US" sz="2000"/>
              <a:t>ECM results expected to be similar than in VTM for the same benefits</a:t>
            </a:r>
          </a:p>
          <a:p>
            <a:pPr lvl="2"/>
            <a:r>
              <a:rPr lang="en-US" sz="1600"/>
              <a:t>Flat QP versus CTC (-9.97% Y, -18.78%U, -16.06% V)</a:t>
            </a:r>
          </a:p>
          <a:p>
            <a:pPr lvl="2"/>
            <a:r>
              <a:rPr lang="en-US" sz="1600"/>
              <a:t>GDR versus IDR (-6.82% Y, -11.09% U,-11.18%V in class F)</a:t>
            </a:r>
          </a:p>
          <a:p>
            <a:pPr lvl="1"/>
            <a:r>
              <a:rPr lang="en-US" sz="2000"/>
              <a:t>AU/DU both useful. </a:t>
            </a:r>
            <a:endParaRPr lang="en-US"/>
          </a:p>
          <a:p>
            <a:r>
              <a:rPr lang="en-US" sz="2400"/>
              <a:t>ALF / RDOQ</a:t>
            </a:r>
          </a:p>
          <a:p>
            <a:pPr lvl="1"/>
            <a:r>
              <a:rPr lang="en-US" sz="2000"/>
              <a:t>A per CTU ALF implementation would be beneficial. ALF is OFF in all tests.</a:t>
            </a:r>
          </a:p>
          <a:p>
            <a:pPr lvl="1"/>
            <a:r>
              <a:rPr lang="en-US" sz="2000"/>
              <a:t>RDOQ is turned off: other tools are often used.</a:t>
            </a:r>
          </a:p>
          <a:p>
            <a:r>
              <a:rPr lang="en-US" sz="2400"/>
              <a:t>Decoder complexity, option 2</a:t>
            </a:r>
          </a:p>
          <a:p>
            <a:pPr lvl="1"/>
            <a:r>
              <a:rPr lang="en-US" sz="2000"/>
              <a:t>DIMD and DMVD, TIMD, </a:t>
            </a:r>
            <a:r>
              <a:rPr lang="en-US" sz="2000" err="1"/>
              <a:t>IntraTMP</a:t>
            </a:r>
            <a:r>
              <a:rPr lang="en-US" sz="2000"/>
              <a:t> are off</a:t>
            </a:r>
          </a:p>
          <a:p>
            <a:pPr lvl="1"/>
            <a:r>
              <a:rPr lang="en-US" sz="2000"/>
              <a:t> Note: Control/Macro are currently not available in config files. This applies as well to LIC and OBMC.</a:t>
            </a:r>
          </a:p>
          <a:p>
            <a:r>
              <a:rPr lang="en-US" sz="2400"/>
              <a:t>Affine </a:t>
            </a:r>
          </a:p>
          <a:p>
            <a:pPr lvl="1"/>
            <a:r>
              <a:rPr lang="en-US" sz="2000"/>
              <a:t>It is reported that </a:t>
            </a:r>
            <a:r>
              <a:rPr lang="en-US" sz="2000" err="1"/>
              <a:t>AffineMVP</a:t>
            </a:r>
            <a:r>
              <a:rPr lang="en-US" sz="2000"/>
              <a:t> has a low gain/complexity ratio. It is suggested to modify the current affine implementation to enable/disable </a:t>
            </a:r>
            <a:r>
              <a:rPr lang="en-US" sz="2000" err="1"/>
              <a:t>AffineMVP</a:t>
            </a:r>
            <a:r>
              <a:rPr lang="en-US" sz="2000"/>
              <a:t> independently from Affine in order to perform further tests.</a:t>
            </a:r>
          </a:p>
          <a:p>
            <a:r>
              <a:rPr lang="en-US" sz="2400"/>
              <a:t>Splitting </a:t>
            </a:r>
          </a:p>
          <a:p>
            <a:pPr lvl="1"/>
            <a:r>
              <a:rPr lang="en-US" sz="2000"/>
              <a:t>Full MTT is unlikely in LLCC scenario.</a:t>
            </a:r>
          </a:p>
          <a:p>
            <a:pPr lvl="1"/>
            <a:r>
              <a:rPr lang="en-US" sz="2000"/>
              <a:t>A configuration closer to HEVC:  MTT and MTS Off, MTS implicit ON. Minimum QT size set to 4. </a:t>
            </a:r>
          </a:p>
          <a:p>
            <a:r>
              <a:rPr lang="en-US" sz="2500"/>
              <a:t>Per tool trade-off in LDP/class F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7E1977-657B-4CBE-B7FF-568CCC1CCA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1583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24511D-E0C1-044C-8563-49B32C957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Additional data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A62EB1-6D95-BA47-9D58-291CF311F5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7341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B4A63B6-BDD3-40E4-803C-BFC7F950A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ECM vs VTM vs HM – LDP – Class F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BAD014-B211-45E6-8352-41A8C1B5E3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7</a:t>
            </a:fld>
            <a:endParaRPr lang="en-US"/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D1370867-EA0C-4F0A-B7EE-D8CD9DC668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226438"/>
              </p:ext>
            </p:extLst>
          </p:nvPr>
        </p:nvGraphicFramePr>
        <p:xfrm>
          <a:off x="1265382" y="2142066"/>
          <a:ext cx="9365676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25091">
                  <a:extLst>
                    <a:ext uri="{9D8B030D-6E8A-4147-A177-3AD203B41FA5}">
                      <a16:colId xmlns:a16="http://schemas.microsoft.com/office/drawing/2014/main" val="3027350910"/>
                    </a:ext>
                  </a:extLst>
                </a:gridCol>
                <a:gridCol w="1394691">
                  <a:extLst>
                    <a:ext uri="{9D8B030D-6E8A-4147-A177-3AD203B41FA5}">
                      <a16:colId xmlns:a16="http://schemas.microsoft.com/office/drawing/2014/main" val="3238822069"/>
                    </a:ext>
                  </a:extLst>
                </a:gridCol>
                <a:gridCol w="1274618">
                  <a:extLst>
                    <a:ext uri="{9D8B030D-6E8A-4147-A177-3AD203B41FA5}">
                      <a16:colId xmlns:a16="http://schemas.microsoft.com/office/drawing/2014/main" val="3521278593"/>
                    </a:ext>
                  </a:extLst>
                </a:gridCol>
                <a:gridCol w="1348509">
                  <a:extLst>
                    <a:ext uri="{9D8B030D-6E8A-4147-A177-3AD203B41FA5}">
                      <a16:colId xmlns:a16="http://schemas.microsoft.com/office/drawing/2014/main" val="1023805989"/>
                    </a:ext>
                  </a:extLst>
                </a:gridCol>
                <a:gridCol w="1043709">
                  <a:extLst>
                    <a:ext uri="{9D8B030D-6E8A-4147-A177-3AD203B41FA5}">
                      <a16:colId xmlns:a16="http://schemas.microsoft.com/office/drawing/2014/main" val="941691230"/>
                    </a:ext>
                  </a:extLst>
                </a:gridCol>
                <a:gridCol w="979058">
                  <a:extLst>
                    <a:ext uri="{9D8B030D-6E8A-4147-A177-3AD203B41FA5}">
                      <a16:colId xmlns:a16="http://schemas.microsoft.com/office/drawing/2014/main" val="8955009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Class 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 BDR 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BDR 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BDR 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Enc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Dec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22387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ECM-2.0-LDP-10_vs_VTM-11.0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-13.75%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-20.53%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-20.53%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5678343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ECM-2.0-LDP-10_vs_HM-16.22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-48.06%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-52.84%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-52.99%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13.11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2.87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761652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ECM_test3-LDP-10_vs_HM-16.22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-31.68%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-30.97%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-31.99%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3.97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50851930"/>
                  </a:ext>
                </a:extLst>
              </a:tr>
            </a:tbl>
          </a:graphicData>
        </a:graphic>
      </p:graphicFrame>
      <p:sp>
        <p:nvSpPr>
          <p:cNvPr id="10" name="Oval 9">
            <a:extLst>
              <a:ext uri="{FF2B5EF4-FFF2-40B4-BE49-F238E27FC236}">
                <a16:creationId xmlns:a16="http://schemas.microsoft.com/office/drawing/2014/main" id="{51D69729-87E0-4CA6-BE86-CA4A7BD9C10D}"/>
              </a:ext>
            </a:extLst>
          </p:cNvPr>
          <p:cNvSpPr/>
          <p:nvPr/>
        </p:nvSpPr>
        <p:spPr>
          <a:xfrm>
            <a:off x="8857673" y="3030103"/>
            <a:ext cx="554182" cy="75738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5D27D32-16D3-4F2B-97EC-9881A4E32ED7}"/>
              </a:ext>
            </a:extLst>
          </p:cNvPr>
          <p:cNvSpPr/>
          <p:nvPr/>
        </p:nvSpPr>
        <p:spPr>
          <a:xfrm>
            <a:off x="4964545" y="2949073"/>
            <a:ext cx="706581" cy="83841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1293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285C10-6066-4566-9E4F-7566A2B486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ECM - On/Off tools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9FBB1F-80BD-4835-8571-09E6EC115B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8</a:t>
            </a:fld>
            <a:endParaRPr lang="en-US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4F2817B4-18F1-43EA-A431-366E447174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9986690"/>
              </p:ext>
            </p:extLst>
          </p:nvPr>
        </p:nvGraphicFramePr>
        <p:xfrm>
          <a:off x="1089891" y="1933285"/>
          <a:ext cx="9291780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8630">
                  <a:extLst>
                    <a:ext uri="{9D8B030D-6E8A-4147-A177-3AD203B41FA5}">
                      <a16:colId xmlns:a16="http://schemas.microsoft.com/office/drawing/2014/main" val="1841292912"/>
                    </a:ext>
                  </a:extLst>
                </a:gridCol>
                <a:gridCol w="1548630">
                  <a:extLst>
                    <a:ext uri="{9D8B030D-6E8A-4147-A177-3AD203B41FA5}">
                      <a16:colId xmlns:a16="http://schemas.microsoft.com/office/drawing/2014/main" val="2484948649"/>
                    </a:ext>
                  </a:extLst>
                </a:gridCol>
                <a:gridCol w="1548630">
                  <a:extLst>
                    <a:ext uri="{9D8B030D-6E8A-4147-A177-3AD203B41FA5}">
                      <a16:colId xmlns:a16="http://schemas.microsoft.com/office/drawing/2014/main" val="4060716045"/>
                    </a:ext>
                  </a:extLst>
                </a:gridCol>
                <a:gridCol w="1548630">
                  <a:extLst>
                    <a:ext uri="{9D8B030D-6E8A-4147-A177-3AD203B41FA5}">
                      <a16:colId xmlns:a16="http://schemas.microsoft.com/office/drawing/2014/main" val="1449956518"/>
                    </a:ext>
                  </a:extLst>
                </a:gridCol>
                <a:gridCol w="1548630">
                  <a:extLst>
                    <a:ext uri="{9D8B030D-6E8A-4147-A177-3AD203B41FA5}">
                      <a16:colId xmlns:a16="http://schemas.microsoft.com/office/drawing/2014/main" val="1340851022"/>
                    </a:ext>
                  </a:extLst>
                </a:gridCol>
                <a:gridCol w="1548630">
                  <a:extLst>
                    <a:ext uri="{9D8B030D-6E8A-4147-A177-3AD203B41FA5}">
                      <a16:colId xmlns:a16="http://schemas.microsoft.com/office/drawing/2014/main" val="38748504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Tool OFF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BDRY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BDRU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BDRV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Enc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Dec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68304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>
                          <a:effectLst/>
                        </a:rPr>
                        <a:t>CIIP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139783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>
                          <a:effectLst/>
                        </a:rPr>
                        <a:t>ISP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611914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>
                          <a:effectLst/>
                        </a:rPr>
                        <a:t>PROF</a:t>
                      </a:r>
                      <a:endParaRPr lang="en-US" sz="3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0.24%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0.93%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0.27%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732401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u="none" strike="noStrike">
                          <a:effectLst/>
                        </a:rPr>
                        <a:t>SBT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0.17%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0.34%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246827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u="none" strike="noStrike" err="1">
                          <a:effectLst/>
                        </a:rPr>
                        <a:t>SbTMVP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0.28%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0.68%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0.68%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3807950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DIMD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757341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DMVD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0.61%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159266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TIMD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738601866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36579810-FC7E-48EB-BC3C-D51E48D51C2B}"/>
              </a:ext>
            </a:extLst>
          </p:cNvPr>
          <p:cNvSpPr txBox="1"/>
          <p:nvPr/>
        </p:nvSpPr>
        <p:spPr>
          <a:xfrm>
            <a:off x="1017556" y="1468029"/>
            <a:ext cx="5078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Anchor: ECM 2.0, one intra period, Class F and TGM.</a:t>
            </a:r>
          </a:p>
        </p:txBody>
      </p:sp>
    </p:spTree>
    <p:extLst>
      <p:ext uri="{BB962C8B-B14F-4D97-AF65-F5344CB8AC3E}">
        <p14:creationId xmlns:p14="http://schemas.microsoft.com/office/powerpoint/2010/main" val="42078826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6C7D3-97AF-4E27-99BE-F790AD06A3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GDR results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61F6AD-9D8C-4A29-88B5-6F83507A94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2990172-1543-4765-AFB4-C02B26A1FA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85" y="2511112"/>
            <a:ext cx="11418209" cy="368821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FB41BF4-C722-45B6-B1A8-6BF0F1D6218F}"/>
              </a:ext>
            </a:extLst>
          </p:cNvPr>
          <p:cNvSpPr txBox="1"/>
          <p:nvPr/>
        </p:nvSpPr>
        <p:spPr>
          <a:xfrm>
            <a:off x="609599" y="1025236"/>
            <a:ext cx="54597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Anchor: VTM IDR every second, flat QP</a:t>
            </a:r>
          </a:p>
          <a:p>
            <a:r>
              <a:rPr lang="en-US"/>
              <a:t>Tested: GDR every second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/>
              <a:t>Different frame rate for Slide editing/slideshow  </a:t>
            </a:r>
          </a:p>
        </p:txBody>
      </p:sp>
    </p:spTree>
    <p:extLst>
      <p:ext uri="{BB962C8B-B14F-4D97-AF65-F5344CB8AC3E}">
        <p14:creationId xmlns:p14="http://schemas.microsoft.com/office/powerpoint/2010/main" val="5702004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rDigital PowerPoint Template 2021  -  Read-Only" id="{50903568-1D2B-40AC-A734-CCC68B4C209C}" vid="{B429C7D1-0CC1-4631-91E0-30A8C947F60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316E3A957B7741835719A6DB62C2A3" ma:contentTypeVersion="9" ma:contentTypeDescription="Create a new document." ma:contentTypeScope="" ma:versionID="3d9154db301afa93a8f1987f38c2c1ed">
  <xsd:schema xmlns:xsd="http://www.w3.org/2001/XMLSchema" xmlns:xs="http://www.w3.org/2001/XMLSchema" xmlns:p="http://schemas.microsoft.com/office/2006/metadata/properties" xmlns:ns2="694186ad-8afc-44c2-8d3b-cf76e504906d" xmlns:ns3="329901e3-e383-43e0-ad52-a1b5b715238d" targetNamespace="http://schemas.microsoft.com/office/2006/metadata/properties" ma:root="true" ma:fieldsID="04ea3626558ae79057d321e31c8d78bd" ns2:_="" ns3:_="">
    <xsd:import namespace="694186ad-8afc-44c2-8d3b-cf76e504906d"/>
    <xsd:import namespace="329901e3-e383-43e0-ad52-a1b5b715238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4186ad-8afc-44c2-8d3b-cf76e504906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9901e3-e383-43e0-ad52-a1b5b715238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BE6A851-D107-4D1C-9AE7-3593C8AD9FD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4040242-99E9-495A-9315-53EDA6F9D02B}">
  <ds:schemaRefs>
    <ds:schemaRef ds:uri="827c15d1-e095-4a51-b82e-5a85db0b8dca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1AB94D5A-059F-40D3-BDC0-6D74E86B5AD4}">
  <ds:schemaRefs>
    <ds:schemaRef ds:uri="329901e3-e383-43e0-ad52-a1b5b715238d"/>
    <ds:schemaRef ds:uri="694186ad-8afc-44c2-8d3b-cf76e504906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InterDigital PowerPoint Template 2021</Template>
  <Application>Microsoft Office PowerPoint</Application>
  <PresentationFormat>Widescreen</PresentationFormat>
  <Slides>10</Slides>
  <Notes>1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JVET-X0138 </vt:lpstr>
      <vt:lpstr>Defining a low latency &amp; controlled complexity CTC</vt:lpstr>
      <vt:lpstr>Defining a low latency &amp; controlled complexity CTC</vt:lpstr>
      <vt:lpstr>4 tested configurations</vt:lpstr>
      <vt:lpstr>Tools consideration</vt:lpstr>
      <vt:lpstr>Additional data</vt:lpstr>
      <vt:lpstr>ECM vs VTM vs HM – LDP – Class F</vt:lpstr>
      <vt:lpstr>ECM - On/Off tools</vt:lpstr>
      <vt:lpstr>GDR results</vt:lpstr>
      <vt:lpstr>Thanks!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JVET-X0138 </dc:title>
  <dc:creator>Gaëlle Martin-Cocher</dc:creator>
  <cp:revision>1</cp:revision>
  <dcterms:created xsi:type="dcterms:W3CDTF">2021-10-04T12:46:43Z</dcterms:created>
  <dcterms:modified xsi:type="dcterms:W3CDTF">2021-10-06T15:27:35Z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0x01010066316E3A957B7741835719A6DB62C2A3</vt:lpwstr>
  </property>
  <property fmtid="{D5CDD505-2E9C-101B-9397-08002B2CF9AE}" pid="3" name="Order">
    <vt:r8>2400</vt:r8>
  </property>
</Properties>
</file>