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0"/>
  </p:notesMasterIdLst>
  <p:handoutMasterIdLst>
    <p:handoutMasterId r:id="rId11"/>
  </p:handoutMasterIdLst>
  <p:sldIdLst>
    <p:sldId id="435" r:id="rId5"/>
    <p:sldId id="778" r:id="rId6"/>
    <p:sldId id="806" r:id="rId7"/>
    <p:sldId id="807" r:id="rId8"/>
    <p:sldId id="808" r:id="rId9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16" d="100"/>
          <a:sy n="116" d="100"/>
        </p:scale>
        <p:origin x="540" y="10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330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10/8/2021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7935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630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688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197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JVET-X0121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ea typeface="Times New Roman" panose="02020603050405020304" pitchFamily="18" charset="0"/>
              </a:rPr>
              <a:t>EE2-related: bug fixes for enabling RPR in ECM</a:t>
            </a:r>
          </a:p>
          <a:p>
            <a:pPr algn="ctr"/>
            <a:endParaRPr lang="en-US" sz="1200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algn="ctr"/>
            <a:r>
              <a:rPr lang="en-CA" sz="1050" dirty="0">
                <a:solidFill>
                  <a:schemeClr val="bg1"/>
                </a:solidFill>
              </a:rPr>
              <a:t>Philippe Bordes, Franck Galpin, Fabrice Leleannec, Edouard Francois</a:t>
            </a:r>
            <a:endParaRPr lang="fr-FR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RPR in ECM-2.0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4C2CF7-8611-4164-BBD4-2458CD5E7535}"/>
              </a:ext>
            </a:extLst>
          </p:cNvPr>
          <p:cNvSpPr txBox="1"/>
          <p:nvPr/>
        </p:nvSpPr>
        <p:spPr>
          <a:xfrm>
            <a:off x="412693" y="644001"/>
            <a:ext cx="8183937" cy="4221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Current status</a:t>
            </a:r>
          </a:p>
          <a:p>
            <a:pPr>
              <a:spcBef>
                <a:spcPts val="68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ECM-2.0 includes RPR functions as implemented in VTM, but RPR mode is broken in ECM-2.0</a:t>
            </a:r>
          </a:p>
          <a:p>
            <a:pPr>
              <a:spcBef>
                <a:spcPts val="680"/>
              </a:spcBef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Base: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Picture rescaling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use of 12-tap IF is not supported (IF_12TAP).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Post-filters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the SAO and ALF buffers are not re-allocated if the picture size has changed. 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Tools: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INTER_LIC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the enabling of LIC at picture level is based on full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resolution of 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original and reference pictures which may be un-available in case of RPR. LIC is not enabled with RPR.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JVET_W0066_CCSAO (Bilateral filter)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uses of SPS max picture size rather than current picture size specified in PPS.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JVET_W0123_TIMD_FUSION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get motion info and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Ipm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from reference pictures without checking picture size.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JVET_W0090_ARMC_TM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build template with samples from reference picture that may have different size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when calling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xGetSublkAMLTemplate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Bug fixes to enable RPR in ECM-2.0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4C2CF7-8611-4164-BBD4-2458CD5E7535}"/>
              </a:ext>
            </a:extLst>
          </p:cNvPr>
          <p:cNvSpPr txBox="1"/>
          <p:nvPr/>
        </p:nvSpPr>
        <p:spPr>
          <a:xfrm>
            <a:off x="412693" y="644001"/>
            <a:ext cx="818393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Base: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Picture rescaling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In function </a:t>
            </a:r>
            <a:r>
              <a:rPr lang="en-CA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sampleRateConv</a:t>
            </a:r>
            <a:r>
              <a:rPr lang="en-CA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xPredInterBlkRPR</a:t>
            </a:r>
            <a:r>
              <a:rPr lang="en-CA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 of 12-tap IF </a:t>
            </a:r>
            <a:r>
              <a:rPr lang="en-CA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macro IF_12TAP is enabled.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Post-filters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In functions </a:t>
            </a:r>
            <a:r>
              <a:rPr lang="en-CA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SampleAdaptiveOffset</a:t>
            </a:r>
            <a:r>
              <a:rPr lang="en-CA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::create()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SampleAdaptiveOffset</a:t>
            </a:r>
            <a:r>
              <a:rPr lang="en-CA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::destroy()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enabling of re-allocate or destroy buffers after creation.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6695" algn="just" hangingPunct="0"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In function </a:t>
            </a:r>
            <a:r>
              <a:rPr lang="en-CA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compressGOP</a:t>
            </a:r>
            <a:r>
              <a:rPr lang="en-CA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resize of SAO and ALF buffers by calling </a:t>
            </a:r>
            <a:r>
              <a:rPr lang="en-CA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create()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if picture size has changed. 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Tools: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INTER_LIC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The selection of LIC at picture level, in function 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Slice::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setUseLICOnPicLevel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use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unscaledPic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to compute histograms. In functions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xPredInterBlk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xPredAffineBlk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LIC is not enabled when the reference picture size is not same as current picture size.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JVET_W0066_CCSAO (Bilateral filter):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 functions </a:t>
            </a:r>
            <a:r>
              <a:rPr lang="en-CA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bilateralFilterDiamond5x5NoClip()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bilateralFilterDiamond5x5()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uses of current picture size specified in PPS rather than in SPS.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JVET_W0123_TIMD_FUSION: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Re-scale current position to reference picture size when calling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spanIpmInfoInter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JVET_W0090_ARMC_TM</a:t>
            </a:r>
            <a:r>
              <a:rPr lang="en-CA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 not compute AML distortion cost if reference picture size is different from current.</a:t>
            </a:r>
            <a:endParaRPr lang="fr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829292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Tests - QP reference {27, … 47}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DEB723E-0DBA-4429-B490-B1321AA1FB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23" y="2371627"/>
            <a:ext cx="3908859" cy="98316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3DB3504-84FC-467D-A50E-1B351BDDD7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8444" y="2374334"/>
            <a:ext cx="4577629" cy="95007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0BE7ED1-E615-4BAA-BA1D-137F6B870705}"/>
              </a:ext>
            </a:extLst>
          </p:cNvPr>
          <p:cNvSpPr txBox="1"/>
          <p:nvPr/>
        </p:nvSpPr>
        <p:spPr>
          <a:xfrm>
            <a:off x="3392502" y="705153"/>
            <a:ext cx="2875707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Cfg-1: always enabled RPR</a:t>
            </a:r>
          </a:p>
          <a:p>
            <a:pPr algn="just" hangingPunct="0"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Cfg-3: adaptively enabled RPR</a:t>
            </a:r>
            <a:endParaRPr lang="en-C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 reference: 	{27, … 47}, 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 test (RPR): 	{22, … 42}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97CA287-909F-4619-86D2-14D188887C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323" y="3469459"/>
            <a:ext cx="3939607" cy="96888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5E599C7-4153-4831-8E74-BD882FD242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0930" y="3456330"/>
            <a:ext cx="4615143" cy="96412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F26C904-C338-4BB0-889A-9893371411A7}"/>
              </a:ext>
            </a:extLst>
          </p:cNvPr>
          <p:cNvSpPr txBox="1"/>
          <p:nvPr/>
        </p:nvSpPr>
        <p:spPr>
          <a:xfrm>
            <a:off x="1811846" y="2033073"/>
            <a:ext cx="10237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ECM-2.0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7C01F30-A54A-44F8-9F18-BD69C6C8E32A}"/>
              </a:ext>
            </a:extLst>
          </p:cNvPr>
          <p:cNvSpPr txBox="1"/>
          <p:nvPr/>
        </p:nvSpPr>
        <p:spPr>
          <a:xfrm>
            <a:off x="5982067" y="2063899"/>
            <a:ext cx="16841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VTM-11 NNVC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171776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Tests - QP reference {22, … 42}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0BE7ED1-E615-4BAA-BA1D-137F6B870705}"/>
              </a:ext>
            </a:extLst>
          </p:cNvPr>
          <p:cNvSpPr txBox="1"/>
          <p:nvPr/>
        </p:nvSpPr>
        <p:spPr>
          <a:xfrm>
            <a:off x="3392502" y="705153"/>
            <a:ext cx="2875707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Cfg-1: always enabled RPR</a:t>
            </a:r>
          </a:p>
          <a:p>
            <a:pPr algn="just" hangingPunct="0"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Cfg-3: adaptively enabled RPR</a:t>
            </a:r>
            <a:endParaRPr lang="en-C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 reference: 	{22, … 42}, 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 test (RPR): 	{17, … 37}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26C904-C338-4BB0-889A-9893371411A7}"/>
              </a:ext>
            </a:extLst>
          </p:cNvPr>
          <p:cNvSpPr txBox="1"/>
          <p:nvPr/>
        </p:nvSpPr>
        <p:spPr>
          <a:xfrm>
            <a:off x="1811846" y="2033073"/>
            <a:ext cx="10237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ECM-2.0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7C01F30-A54A-44F8-9F18-BD69C6C8E32A}"/>
              </a:ext>
            </a:extLst>
          </p:cNvPr>
          <p:cNvSpPr txBox="1"/>
          <p:nvPr/>
        </p:nvSpPr>
        <p:spPr>
          <a:xfrm>
            <a:off x="5240657" y="2063899"/>
            <a:ext cx="31207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VTM-11 NNVC  (JVET-X0117)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F2A62F-0BE1-42EA-AADA-A47B3495FF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23" y="2375820"/>
            <a:ext cx="3939607" cy="9597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2A13A7-9014-4FE1-B967-3B032B459B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930" y="2375976"/>
            <a:ext cx="4615143" cy="9508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66E6F2-01FF-4B69-9A45-E9A3C5A740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0930" y="3475378"/>
            <a:ext cx="4615143" cy="9529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A589A7-0B09-4C0C-A8A4-011403671C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323" y="3470541"/>
            <a:ext cx="3939607" cy="98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17417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17838</TotalTime>
  <Words>481</Words>
  <Application>Microsoft Office PowerPoint</Application>
  <PresentationFormat>On-screen Show (16:9)</PresentationFormat>
  <Paragraphs>51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Gothic</vt:lpstr>
      <vt:lpstr>Symbol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Philippe Bordes</cp:lastModifiedBy>
  <cp:revision>528</cp:revision>
  <dcterms:created xsi:type="dcterms:W3CDTF">2019-10-21T15:02:13Z</dcterms:created>
  <dcterms:modified xsi:type="dcterms:W3CDTF">2021-10-08T09:49:21Z</dcterms:modified>
</cp:coreProperties>
</file>