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0"/>
  </p:notesMasterIdLst>
  <p:handoutMasterIdLst>
    <p:handoutMasterId r:id="rId21"/>
  </p:handoutMasterIdLst>
  <p:sldIdLst>
    <p:sldId id="283" r:id="rId13"/>
    <p:sldId id="289" r:id="rId14"/>
    <p:sldId id="280" r:id="rId15"/>
    <p:sldId id="297" r:id="rId16"/>
    <p:sldId id="296" r:id="rId17"/>
    <p:sldId id="295" r:id="rId18"/>
    <p:sldId id="288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2A91241D-1030-460C-99C6-01D243F6C252}"/>
    <pc:docChg chg="undo custSel addSld delSld modSld sldOrd">
      <pc:chgData name="Santamaria Gomez, Maria (EXT - FI/Tampere)" userId="ef363350-41f0-49d0-b00b-1b03f45a5c5a" providerId="ADAL" clId="{2A91241D-1030-460C-99C6-01D243F6C252}" dt="2021-10-06T13:00:43.089" v="1623" actId="47"/>
      <pc:docMkLst>
        <pc:docMk/>
      </pc:docMkLst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631545377" sldId="257"/>
        </pc:sldMkLst>
        <pc:spChg chg="del mod">
          <ac:chgData name="Santamaria Gomez, Maria (EXT - FI/Tampere)" userId="ef363350-41f0-49d0-b00b-1b03f45a5c5a" providerId="ADAL" clId="{2A91241D-1030-460C-99C6-01D243F6C252}" dt="2021-10-05T12:41:59.003" v="121" actId="478"/>
          <ac:spMkLst>
            <pc:docMk/>
            <pc:sldMk cId="631545377" sldId="257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9.435" v="122"/>
          <ac:spMkLst>
            <pc:docMk/>
            <pc:sldMk cId="631545377" sldId="257"/>
            <ac:spMk id="158" creationId="{9669C1A1-7CB4-4384-A648-9D927FFD418A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5T13:36:44.399" v="1376" actId="20577"/>
        <pc:sldMkLst>
          <pc:docMk/>
          <pc:sldMk cId="1931726865" sldId="280"/>
        </pc:sldMkLst>
        <pc:spChg chg="del mod">
          <ac:chgData name="Santamaria Gomez, Maria (EXT - FI/Tampere)" userId="ef363350-41f0-49d0-b00b-1b03f45a5c5a" providerId="ADAL" clId="{2A91241D-1030-460C-99C6-01D243F6C252}" dt="2021-10-05T12:42:05.466" v="124" actId="478"/>
          <ac:spMkLst>
            <pc:docMk/>
            <pc:sldMk cId="1931726865" sldId="280"/>
            <ac:spMk id="2" creationId="{81E59841-5DA9-499B-AD21-1AC6B350B13D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6:30.292" v="181" actId="478"/>
          <ac:spMkLst>
            <pc:docMk/>
            <pc:sldMk cId="1931726865" sldId="280"/>
            <ac:spMk id="4" creationId="{5CE618D5-8E17-4BEE-944A-0782573C8A49}"/>
          </ac:spMkLst>
        </pc:spChg>
        <pc:spChg chg="del">
          <ac:chgData name="Santamaria Gomez, Maria (EXT - FI/Tampere)" userId="ef363350-41f0-49d0-b00b-1b03f45a5c5a" providerId="ADAL" clId="{2A91241D-1030-460C-99C6-01D243F6C252}" dt="2021-10-05T12:46:28.077" v="180" actId="478"/>
          <ac:spMkLst>
            <pc:docMk/>
            <pc:sldMk cId="1931726865" sldId="280"/>
            <ac:spMk id="52" creationId="{367694D4-FF4E-4FEB-8C9C-BFD80875CD5B}"/>
          </ac:spMkLst>
        </pc:spChg>
        <pc:spChg chg="mod">
          <ac:chgData name="Santamaria Gomez, Maria (EXT - FI/Tampere)" userId="ef363350-41f0-49d0-b00b-1b03f45a5c5a" providerId="ADAL" clId="{2A91241D-1030-460C-99C6-01D243F6C252}" dt="2021-10-05T12:46:24.162" v="179" actId="20577"/>
          <ac:spMkLst>
            <pc:docMk/>
            <pc:sldMk cId="1931726865" sldId="280"/>
            <ac:spMk id="53" creationId="{AC196C96-A7E2-4EA2-AE63-F5EA877FF1DA}"/>
          </ac:spMkLst>
        </pc:spChg>
        <pc:spChg chg="mod">
          <ac:chgData name="Santamaria Gomez, Maria (EXT - FI/Tampere)" userId="ef363350-41f0-49d0-b00b-1b03f45a5c5a" providerId="ADAL" clId="{2A91241D-1030-460C-99C6-01D243F6C252}" dt="2021-10-05T13:36:44.399" v="1376" actId="20577"/>
          <ac:spMkLst>
            <pc:docMk/>
            <pc:sldMk cId="1931726865" sldId="280"/>
            <ac:spMk id="54" creationId="{150A95D7-655A-44A4-8A6F-FBA0A40F9DEE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2:06.010" v="125"/>
          <ac:spMkLst>
            <pc:docMk/>
            <pc:sldMk cId="1931726865" sldId="280"/>
            <ac:spMk id="117" creationId="{B13C565F-196F-40D7-B3BA-EB232016ABDE}"/>
          </ac:spMkLst>
        </pc:spChg>
        <pc:grpChg chg="del mod">
          <ac:chgData name="Santamaria Gomez, Maria (EXT - FI/Tampere)" userId="ef363350-41f0-49d0-b00b-1b03f45a5c5a" providerId="ADAL" clId="{2A91241D-1030-460C-99C6-01D243F6C252}" dt="2021-10-05T12:50:13.004" v="251" actId="478"/>
          <ac:grpSpMkLst>
            <pc:docMk/>
            <pc:sldMk cId="1931726865" sldId="280"/>
            <ac:grpSpMk id="51" creationId="{AC7C8EE6-2EA5-4449-9487-A1F08B58181A}"/>
          </ac:grpSpMkLst>
        </pc:grpChg>
        <pc:picChg chg="add mod">
          <ac:chgData name="Santamaria Gomez, Maria (EXT - FI/Tampere)" userId="ef363350-41f0-49d0-b00b-1b03f45a5c5a" providerId="ADAL" clId="{2A91241D-1030-460C-99C6-01D243F6C252}" dt="2021-10-05T12:50:35.636" v="257" actId="1076"/>
          <ac:picMkLst>
            <pc:docMk/>
            <pc:sldMk cId="1931726865" sldId="280"/>
            <ac:picMk id="118" creationId="{00794B9A-B6C6-40DA-94BC-7854AC66D3A1}"/>
          </ac:picMkLst>
        </pc:pic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8" creationId="{BC4D1FFE-0952-4A0F-9474-73932466B0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9" creationId="{D01F1D27-4EDD-473E-898B-6FF47880721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1" creationId="{4A7AE7E4-872D-42AB-AECB-883BC2AC750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2" creationId="{B18EB97B-00A1-4FBD-B195-74911199CDD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4" creationId="{E80C97FE-A6EF-4085-924C-71A4320E576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7" creationId="{8369BD7E-A1EC-4424-8A38-EA9D8E1AE7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2" creationId="{01DABF9E-79DE-485C-AB60-93F5367F9782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5" creationId="{2F4CCFB0-BA93-4098-A4FB-4E037F894AE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7" creationId="{3195D753-C822-4A42-A6D3-4C7A7330B08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9" creationId="{7B4DCA75-08C3-45D4-AB6F-0FAED7CE62F1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1" creationId="{E35C565F-9ADE-4857-9CCB-3C02F79744D7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4" creationId="{A2D18A51-B8D3-4C3E-83A6-170B0F7C0FD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6" creationId="{DE513F20-8883-4B58-9154-22FF5EECD0F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8" creationId="{C26CAD34-37B2-4FF2-9DF6-BF6F0EB33F6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0" creationId="{E541F0A9-43B4-46C7-A675-0E4C33A85A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3" creationId="{678489B8-8D5D-46B8-B81A-CB7E9453738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5" creationId="{A9763D4F-F2FF-48EA-A5C9-BF16DFA9937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7" creationId="{500FDC7E-64A2-4C0F-93FA-9DBBD5722E75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0" creationId="{F8DA34D0-4822-4C65-B1C8-92A9EAA3D4AD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2" creationId="{A77DDC8C-57B5-4E86-8B78-5BEB9F072CA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4" creationId="{F96DCEC9-6D65-456D-B8C6-22D4B8263220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7" creationId="{F096381B-4AB5-46FD-886F-159D04A7A1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9" creationId="{578667E8-8FF0-4191-8A21-79683AD2BBD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2" creationId="{753E821C-2CC7-4A48-A47E-7B8A513449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4" creationId="{83121983-FED2-4B4E-BEDC-0451D33B3E2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6" creationId="{58520ABB-47DA-4D93-8974-7035D19FA905}"/>
          </ac:cxnSpMkLst>
        </pc:cxnChg>
      </pc:sldChg>
      <pc:sldChg chg="modSp mod">
        <pc:chgData name="Santamaria Gomez, Maria (EXT - FI/Tampere)" userId="ef363350-41f0-49d0-b00b-1b03f45a5c5a" providerId="ADAL" clId="{2A91241D-1030-460C-99C6-01D243F6C252}" dt="2021-10-05T12:40:10.659" v="8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2A91241D-1030-460C-99C6-01D243F6C252}" dt="2021-10-05T12:40:10.659" v="87"/>
          <ac:spMkLst>
            <pc:docMk/>
            <pc:sldMk cId="1387277379" sldId="283"/>
            <ac:spMk id="2" creationId="{E806D9EE-B2A7-4171-A696-842DCFACFAFF}"/>
          </ac:spMkLst>
        </pc:spChg>
        <pc:spChg chg="mod">
          <ac:chgData name="Santamaria Gomez, Maria (EXT - FI/Tampere)" userId="ef363350-41f0-49d0-b00b-1b03f45a5c5a" providerId="ADAL" clId="{2A91241D-1030-460C-99C6-01D243F6C252}" dt="2021-10-05T12:38:17.134" v="8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2A91241D-1030-460C-99C6-01D243F6C252}" dt="2021-10-05T12:39:34.151" v="86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6T06:41:01.443" v="1380" actId="478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2A91241D-1030-460C-99C6-01D243F6C252}" dt="2021-10-05T12:40:47.029" v="94"/>
          <ac:spMkLst>
            <pc:docMk/>
            <pc:sldMk cId="4220558006" sldId="289"/>
            <ac:spMk id="2" creationId="{B969DE37-089A-4345-A93E-27DCE2002DC3}"/>
          </ac:spMkLst>
        </pc:spChg>
        <pc:spChg chg="del mod">
          <ac:chgData name="Santamaria Gomez, Maria (EXT - FI/Tampere)" userId="ef363350-41f0-49d0-b00b-1b03f45a5c5a" providerId="ADAL" clId="{2A91241D-1030-460C-99C6-01D243F6C252}" dt="2021-10-05T13:13:08.746" v="434" actId="478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5T13:21:12.031" v="1153" actId="20577"/>
          <ac:spMkLst>
            <pc:docMk/>
            <pc:sldMk cId="4220558006" sldId="289"/>
            <ac:spMk id="5" creationId="{EB9799D2-56C7-4B0E-82BB-2A2E980CDBA9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01.443" v="1380" actId="478"/>
          <ac:spMkLst>
            <pc:docMk/>
            <pc:sldMk cId="4220558006" sldId="289"/>
            <ac:spMk id="7" creationId="{D3B35EA2-A300-45D1-B932-82520EDE1A93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3293244601" sldId="291"/>
        </pc:sldMkLst>
        <pc:spChg chg="del mod">
          <ac:chgData name="Santamaria Gomez, Maria (EXT - FI/Tampere)" userId="ef363350-41f0-49d0-b00b-1b03f45a5c5a" providerId="ADAL" clId="{2A91241D-1030-460C-99C6-01D243F6C252}" dt="2021-10-05T12:41:52.133" v="118" actId="478"/>
          <ac:spMkLst>
            <pc:docMk/>
            <pc:sldMk cId="3293244601" sldId="291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2.534" v="119"/>
          <ac:spMkLst>
            <pc:docMk/>
            <pc:sldMk cId="3293244601" sldId="291"/>
            <ac:spMk id="159" creationId="{795ACC75-0563-47C3-AB83-84F45D7ED220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75914549" sldId="292"/>
        </pc:sldMkLst>
        <pc:spChg chg="del">
          <ac:chgData name="Santamaria Gomez, Maria (EXT - FI/Tampere)" userId="ef363350-41f0-49d0-b00b-1b03f45a5c5a" providerId="ADAL" clId="{2A91241D-1030-460C-99C6-01D243F6C252}" dt="2021-10-05T12:41:46.084" v="115" actId="478"/>
          <ac:spMkLst>
            <pc:docMk/>
            <pc:sldMk cId="2875914549" sldId="292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46.640" v="116"/>
          <ac:spMkLst>
            <pc:docMk/>
            <pc:sldMk cId="2875914549" sldId="292"/>
            <ac:spMk id="159" creationId="{26BA4AB4-9C52-4378-92D6-32EEB1C82399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31301324" sldId="293"/>
        </pc:sldMkLst>
        <pc:spChg chg="add del mod">
          <ac:chgData name="Santamaria Gomez, Maria (EXT - FI/Tampere)" userId="ef363350-41f0-49d0-b00b-1b03f45a5c5a" providerId="ADAL" clId="{2A91241D-1030-460C-99C6-01D243F6C252}" dt="2021-10-05T12:41:34.968" v="113" actId="478"/>
          <ac:spMkLst>
            <pc:docMk/>
            <pc:sldMk cId="2831301324" sldId="293"/>
            <ac:spMk id="3" creationId="{E835FA54-6AA8-48FF-B0E8-4A0B74BD2FF5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2.067" v="107"/>
          <ac:spMkLst>
            <pc:docMk/>
            <pc:sldMk cId="2831301324" sldId="293"/>
            <ac:spMk id="159" creationId="{14EEDA0B-6A84-4C92-A821-884F94D6AF4C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3.834" v="109"/>
          <ac:spMkLst>
            <pc:docMk/>
            <pc:sldMk cId="2831301324" sldId="293"/>
            <ac:spMk id="160" creationId="{829C26D6-A882-414B-A968-CC0AE8AB1D0A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35.342" v="114"/>
          <ac:spMkLst>
            <pc:docMk/>
            <pc:sldMk cId="2831301324" sldId="293"/>
            <ac:spMk id="161" creationId="{EE1FC3A9-DC9A-462A-842B-460AF67F0D26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3:10:41.782" v="260" actId="47"/>
        <pc:sldMkLst>
          <pc:docMk/>
          <pc:sldMk cId="2798081720" sldId="294"/>
        </pc:sldMkLst>
        <pc:spChg chg="del">
          <ac:chgData name="Santamaria Gomez, Maria (EXT - FI/Tampere)" userId="ef363350-41f0-49d0-b00b-1b03f45a5c5a" providerId="ADAL" clId="{2A91241D-1030-460C-99C6-01D243F6C252}" dt="2021-10-05T12:40:55.519" v="95" actId="478"/>
          <ac:spMkLst>
            <pc:docMk/>
            <pc:sldMk cId="2798081720" sldId="294"/>
            <ac:spMk id="2" creationId="{F0426C6C-F859-461E-B4A2-C2A341593ECB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0:55.851" v="96"/>
          <ac:spMkLst>
            <pc:docMk/>
            <pc:sldMk cId="2798081720" sldId="294"/>
            <ac:spMk id="7" creationId="{147179CD-5E15-4FF6-88B0-BAE16D46AD5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3:13.370" v="1615" actId="478"/>
        <pc:sldMkLst>
          <pc:docMk/>
          <pc:sldMk cId="3779892374" sldId="295"/>
        </pc:sldMkLst>
        <pc:spChg chg="del mod">
          <ac:chgData name="Santamaria Gomez, Maria (EXT - FI/Tampere)" userId="ef363350-41f0-49d0-b00b-1b03f45a5c5a" providerId="ADAL" clId="{2A91241D-1030-460C-99C6-01D243F6C252}" dt="2021-10-05T12:41:09.650" v="100" actId="478"/>
          <ac:spMkLst>
            <pc:docMk/>
            <pc:sldMk cId="3779892374" sldId="295"/>
            <ac:spMk id="2" creationId="{3FE1128A-D1BF-40AF-BF1E-BCA1A9C37A84}"/>
          </ac:spMkLst>
        </pc:spChg>
        <pc:spChg chg="del mod">
          <ac:chgData name="Santamaria Gomez, Maria (EXT - FI/Tampere)" userId="ef363350-41f0-49d0-b00b-1b03f45a5c5a" providerId="ADAL" clId="{2A91241D-1030-460C-99C6-01D243F6C252}" dt="2021-10-06T06:43:13.370" v="1615" actId="478"/>
          <ac:spMkLst>
            <pc:docMk/>
            <pc:sldMk cId="3779892374" sldId="295"/>
            <ac:spMk id="3" creationId="{411456D7-C89C-4A64-9BC3-2DECF547C7B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2A91241D-1030-460C-99C6-01D243F6C252}" dt="2021-10-06T06:42:56.191" v="1610" actId="20577"/>
          <ac:spMkLst>
            <pc:docMk/>
            <pc:sldMk cId="3779892374" sldId="295"/>
            <ac:spMk id="5" creationId="{B8313D97-0B2A-4AAB-B996-0C3311EAC561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0.035" v="101"/>
          <ac:spMkLst>
            <pc:docMk/>
            <pc:sldMk cId="3779892374" sldId="295"/>
            <ac:spMk id="6" creationId="{2032DA61-C1F9-4196-B995-907CE3262B2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7" creationId="{6514AC4B-E0F9-42BF-AA0F-D4E2D1A038D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1:21.911" v="1387" actId="478"/>
        <pc:sldMkLst>
          <pc:docMk/>
          <pc:sldMk cId="3100479063" sldId="296"/>
        </pc:sldMkLst>
        <pc:spChg chg="del mod">
          <ac:chgData name="Santamaria Gomez, Maria (EXT - FI/Tampere)" userId="ef363350-41f0-49d0-b00b-1b03f45a5c5a" providerId="ADAL" clId="{2A91241D-1030-460C-99C6-01D243F6C252}" dt="2021-10-05T12:41:14.598" v="103" actId="478"/>
          <ac:spMkLst>
            <pc:docMk/>
            <pc:sldMk cId="3100479063" sldId="296"/>
            <ac:spMk id="2" creationId="{ABC9A4A8-B7A6-469D-954E-44AD06B36E74}"/>
          </ac:spMkLst>
        </pc:spChg>
        <pc:spChg chg="add del mod ord">
          <ac:chgData name="Santamaria Gomez, Maria (EXT - FI/Tampere)" userId="ef363350-41f0-49d0-b00b-1b03f45a5c5a" providerId="ADAL" clId="{2A91241D-1030-460C-99C6-01D243F6C252}" dt="2021-10-06T06:41:17.933" v="1384" actId="478"/>
          <ac:spMkLst>
            <pc:docMk/>
            <pc:sldMk cId="3100479063" sldId="296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6T06:41:19.040" v="1385" actId="1076"/>
          <ac:spMkLst>
            <pc:docMk/>
            <pc:sldMk cId="3100479063" sldId="296"/>
            <ac:spMk id="4" creationId="{F6670C8C-68F8-4D4A-96B1-DA318B14153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12.461" v="1383" actId="478"/>
          <ac:spMkLst>
            <pc:docMk/>
            <pc:sldMk cId="3100479063" sldId="296"/>
            <ac:spMk id="5" creationId="{EF0FA462-635E-4C8F-AE71-4750A59CEEFC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5.199" v="104"/>
          <ac:spMkLst>
            <pc:docMk/>
            <pc:sldMk cId="3100479063" sldId="296"/>
            <ac:spMk id="7" creationId="{1FDA479A-B18E-4882-A7E3-11E904CCD9E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21.911" v="1387" actId="478"/>
          <ac:spMkLst>
            <pc:docMk/>
            <pc:sldMk cId="3100479063" sldId="296"/>
            <ac:spMk id="8" creationId="{8E2B1F58-3F87-4E3C-8F75-EE2B8C51FEFB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3:06.082" v="131" actId="478"/>
          <ac:spMkLst>
            <pc:docMk/>
            <pc:sldMk cId="3100479063" sldId="296"/>
            <ac:spMk id="8" creationId="{E846659F-4970-4BD5-94D3-276D2820D730}"/>
          </ac:spMkLst>
        </pc:sp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picChg chg="add mod">
          <ac:chgData name="Santamaria Gomez, Maria (EXT - FI/Tampere)" userId="ef363350-41f0-49d0-b00b-1b03f45a5c5a" providerId="ADAL" clId="{2A91241D-1030-460C-99C6-01D243F6C252}" dt="2021-10-05T12:43:32.551" v="137" actId="1076"/>
          <ac:picMkLst>
            <pc:docMk/>
            <pc:sldMk cId="3100479063" sldId="296"/>
            <ac:picMk id="9" creationId="{08A121F5-215D-4ACD-BF6F-05A52B86E8D0}"/>
          </ac:picMkLst>
        </pc:picChg>
        <pc:picChg chg="add mod">
          <ac:chgData name="Santamaria Gomez, Maria (EXT - FI/Tampere)" userId="ef363350-41f0-49d0-b00b-1b03f45a5c5a" providerId="ADAL" clId="{2A91241D-1030-460C-99C6-01D243F6C252}" dt="2021-10-05T12:43:27.784" v="136" actId="1076"/>
          <ac:picMkLst>
            <pc:docMk/>
            <pc:sldMk cId="3100479063" sldId="296"/>
            <ac:picMk id="10" creationId="{2ABC1E44-F980-46F9-A684-C68F11E13E5A}"/>
          </ac:picMkLst>
        </pc:picChg>
      </pc:sldChg>
      <pc:sldChg chg="addSp delSp modSp del mod">
        <pc:chgData name="Santamaria Gomez, Maria (EXT - FI/Tampere)" userId="ef363350-41f0-49d0-b00b-1b03f45a5c5a" providerId="ADAL" clId="{2A91241D-1030-460C-99C6-01D243F6C252}" dt="2021-10-05T13:14:42.314" v="493" actId="47"/>
        <pc:sldMkLst>
          <pc:docMk/>
          <pc:sldMk cId="676221887" sldId="297"/>
        </pc:sldMkLst>
        <pc:spChg chg="del">
          <ac:chgData name="Santamaria Gomez, Maria (EXT - FI/Tampere)" userId="ef363350-41f0-49d0-b00b-1b03f45a5c5a" providerId="ADAL" clId="{2A91241D-1030-460C-99C6-01D243F6C252}" dt="2021-10-05T12:41:01.189" v="97" actId="478"/>
          <ac:spMkLst>
            <pc:docMk/>
            <pc:sldMk cId="676221887" sldId="297"/>
            <ac:spMk id="2" creationId="{B2246931-CE83-48AC-8096-644F53EC3330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56.721" v="432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20.310" v="37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2A91241D-1030-460C-99C6-01D243F6C252}" dt="2021-10-05T13:14:34.950" v="492" actId="20577"/>
          <ac:spMkLst>
            <pc:docMk/>
            <pc:sldMk cId="676221887" sldId="297"/>
            <ac:spMk id="5" creationId="{3049A11B-1709-4A18-B908-CF589A81A5B6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01.791" v="98"/>
          <ac:spMkLst>
            <pc:docMk/>
            <pc:sldMk cId="676221887" sldId="297"/>
            <ac:spMk id="6" creationId="{4A9AE7F1-B595-45DA-B8BD-7CCD88DB0C20}"/>
          </ac:spMkLst>
        </pc:spChg>
      </pc:sldChg>
      <pc:sldChg chg="addSp delSp modSp new del mod">
        <pc:chgData name="Santamaria Gomez, Maria (EXT - FI/Tampere)" userId="ef363350-41f0-49d0-b00b-1b03f45a5c5a" providerId="ADAL" clId="{2A91241D-1030-460C-99C6-01D243F6C252}" dt="2021-10-06T13:00:43.089" v="1623" actId="47"/>
        <pc:sldMkLst>
          <pc:docMk/>
          <pc:sldMk cId="1432853032" sldId="297"/>
        </pc:sldMkLst>
        <pc:spChg chg="add del">
          <ac:chgData name="Santamaria Gomez, Maria (EXT - FI/Tampere)" userId="ef363350-41f0-49d0-b00b-1b03f45a5c5a" providerId="ADAL" clId="{2A91241D-1030-460C-99C6-01D243F6C252}" dt="2021-10-06T13:00:41.058" v="1622" actId="478"/>
          <ac:spMkLst>
            <pc:docMk/>
            <pc:sldMk cId="1432853032" sldId="297"/>
            <ac:spMk id="5" creationId="{A7BEC505-E082-4BAE-ACB8-47613D31B792}"/>
          </ac:spMkLst>
        </pc:spChg>
        <pc:graphicFrameChg chg="add del mod">
          <ac:chgData name="Santamaria Gomez, Maria (EXT - FI/Tampere)" userId="ef363350-41f0-49d0-b00b-1b03f45a5c5a" providerId="ADAL" clId="{2A91241D-1030-460C-99C6-01D243F6C252}" dt="2021-10-06T13:00:40.644" v="1621"/>
          <ac:graphicFrameMkLst>
            <pc:docMk/>
            <pc:sldMk cId="1432853032" sldId="297"/>
            <ac:graphicFrameMk id="6" creationId="{85030209-3ACB-41C9-8ECD-92942D8DD862}"/>
          </ac:graphicFrameMkLst>
        </pc:graphicFrameChg>
      </pc:sldChg>
      <pc:sldChg chg="addSp delSp modSp new del mod modClrScheme chgLayout">
        <pc:chgData name="Santamaria Gomez, Maria (EXT - FI/Tampere)" userId="ef363350-41f0-49d0-b00b-1b03f45a5c5a" providerId="ADAL" clId="{2A91241D-1030-460C-99C6-01D243F6C252}" dt="2021-10-05T13:17:48.404" v="943" actId="47"/>
        <pc:sldMkLst>
          <pc:docMk/>
          <pc:sldMk cId="4042986667" sldId="298"/>
        </pc:sldMkLst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2" creationId="{7C9B8BB1-1053-40DF-A7EF-A3FEF07E43CB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3" creationId="{BCF4A10C-3E3E-4DD0-BB7F-4FF203CC2407}"/>
          </ac:spMkLst>
        </pc:spChg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4" creationId="{32D0CD49-9D54-4B55-B6B1-645E3596B5B1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5" creationId="{80E0691A-6630-47B1-B717-9A71F213756A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6" creationId="{4D13F390-E4DE-42D5-ADC5-201431662CB2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7" creationId="{047B9476-F5D7-4272-9B5D-9FACE4CB716E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8" creationId="{B1B79BBB-BE9D-42BB-AC59-03095E3E0F69}"/>
          </ac:spMkLst>
        </pc:spChg>
      </pc:sldChg>
      <pc:sldChg chg="new del">
        <pc:chgData name="Santamaria Gomez, Maria (EXT - FI/Tampere)" userId="ef363350-41f0-49d0-b00b-1b03f45a5c5a" providerId="ADAL" clId="{2A91241D-1030-460C-99C6-01D243F6C252}" dt="2021-10-05T13:12:07.157" v="340" actId="47"/>
        <pc:sldMkLst>
          <pc:docMk/>
          <pc:sldMk cId="1633153138" sldId="299"/>
        </pc:sldMkLst>
      </pc:sldChg>
      <pc:sldMasterChg chg="delSldLayout">
        <pc:chgData name="Santamaria Gomez, Maria (EXT - FI/Tampere)" userId="ef363350-41f0-49d0-b00b-1b03f45a5c5a" providerId="ADAL" clId="{2A91241D-1030-460C-99C6-01D243F6C252}" dt="2021-10-05T12:46:48.085" v="182" actId="47"/>
        <pc:sldMasterMkLst>
          <pc:docMk/>
          <pc:sldMasterMk cId="4241891639" sldId="2147483650"/>
        </pc:sldMasterMkLst>
        <pc:sldLayoutChg chg="del">
          <pc:chgData name="Santamaria Gomez, Maria (EXT - FI/Tampere)" userId="ef363350-41f0-49d0-b00b-1b03f45a5c5a" providerId="ADAL" clId="{2A91241D-1030-460C-99C6-01D243F6C252}" dt="2021-10-05T12:46:48.085" v="182" actId="47"/>
          <pc:sldLayoutMkLst>
            <pc:docMk/>
            <pc:sldMasterMk cId="4241891639" sldId="2147483650"/>
            <pc:sldLayoutMk cId="1390910347" sldId="2147483724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12T21:32:04.794" v="201" actId="5793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12T21:32:04.794" v="201" actId="5793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12T21:32:04.794" v="201" actId="5793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Santamaria Gomez, Maria (EXT - FI/Tampere)" userId="ef363350-41f0-49d0-b00b-1b03f45a5c5a" providerId="ADAL" clId="{2927E591-F027-4B96-8865-9A1F665341FF}"/>
    <pc:docChg chg="custSel addSld modSld">
      <pc:chgData name="Santamaria Gomez, Maria (EXT - FI/Tampere)" userId="ef363350-41f0-49d0-b00b-1b03f45a5c5a" providerId="ADAL" clId="{2927E591-F027-4B96-8865-9A1F665341FF}" dt="2021-10-08T08:43:14.999" v="78"/>
      <pc:docMkLst>
        <pc:docMk/>
      </pc:docMkLst>
      <pc:sldChg chg="modSp mod">
        <pc:chgData name="Santamaria Gomez, Maria (EXT - FI/Tampere)" userId="ef363350-41f0-49d0-b00b-1b03f45a5c5a" providerId="ADAL" clId="{2927E591-F027-4B96-8865-9A1F665341FF}" dt="2021-10-08T08:42:09.372" v="56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2927E591-F027-4B96-8865-9A1F665341FF}" dt="2021-10-08T08:42:09.372" v="56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addSp delSp modSp new mod">
        <pc:chgData name="Santamaria Gomez, Maria (EXT - FI/Tampere)" userId="ef363350-41f0-49d0-b00b-1b03f45a5c5a" providerId="ADAL" clId="{2927E591-F027-4B96-8865-9A1F665341FF}" dt="2021-10-08T08:43:14.999" v="78"/>
        <pc:sldMkLst>
          <pc:docMk/>
          <pc:sldMk cId="989458814" sldId="297"/>
        </pc:sldMkLst>
        <pc:spChg chg="del">
          <ac:chgData name="Santamaria Gomez, Maria (EXT - FI/Tampere)" userId="ef363350-41f0-49d0-b00b-1b03f45a5c5a" providerId="ADAL" clId="{2927E591-F027-4B96-8865-9A1F665341FF}" dt="2021-10-08T08:43:14.769" v="77" actId="478"/>
          <ac:spMkLst>
            <pc:docMk/>
            <pc:sldMk cId="989458814" sldId="297"/>
            <ac:spMk id="2" creationId="{CC53B545-7CF8-4849-8697-6843C247DF08}"/>
          </ac:spMkLst>
        </pc:spChg>
        <pc:spChg chg="del">
          <ac:chgData name="Santamaria Gomez, Maria (EXT - FI/Tampere)" userId="ef363350-41f0-49d0-b00b-1b03f45a5c5a" providerId="ADAL" clId="{2927E591-F027-4B96-8865-9A1F665341FF}" dt="2021-10-08T08:43:08.437" v="76" actId="478"/>
          <ac:spMkLst>
            <pc:docMk/>
            <pc:sldMk cId="989458814" sldId="297"/>
            <ac:spMk id="3" creationId="{5B35DD53-1DD3-43D5-B794-647492DA9CF5}"/>
          </ac:spMkLst>
        </pc:spChg>
        <pc:spChg chg="mod">
          <ac:chgData name="Santamaria Gomez, Maria (EXT - FI/Tampere)" userId="ef363350-41f0-49d0-b00b-1b03f45a5c5a" providerId="ADAL" clId="{2927E591-F027-4B96-8865-9A1F665341FF}" dt="2021-10-08T08:43:04.912" v="73" actId="20577"/>
          <ac:spMkLst>
            <pc:docMk/>
            <pc:sldMk cId="989458814" sldId="297"/>
            <ac:spMk id="4" creationId="{898713AA-50CD-4627-8008-88DE735B8E9B}"/>
          </ac:spMkLst>
        </pc:spChg>
        <pc:spChg chg="del">
          <ac:chgData name="Santamaria Gomez, Maria (EXT - FI/Tampere)" userId="ef363350-41f0-49d0-b00b-1b03f45a5c5a" providerId="ADAL" clId="{2927E591-F027-4B96-8865-9A1F665341FF}" dt="2021-10-08T08:41:46.933" v="1" actId="478"/>
          <ac:spMkLst>
            <pc:docMk/>
            <pc:sldMk cId="989458814" sldId="297"/>
            <ac:spMk id="5" creationId="{01A9EBBB-A6A7-4A9E-876B-3356CBD7842B}"/>
          </ac:spMkLst>
        </pc:spChg>
        <pc:spChg chg="add mod">
          <ac:chgData name="Santamaria Gomez, Maria (EXT - FI/Tampere)" userId="ef363350-41f0-49d0-b00b-1b03f45a5c5a" providerId="ADAL" clId="{2927E591-F027-4B96-8865-9A1F665341FF}" dt="2021-10-08T08:43:14.999" v="78"/>
          <ac:spMkLst>
            <pc:docMk/>
            <pc:sldMk cId="989458814" sldId="297"/>
            <ac:spMk id="7" creationId="{D65C6E16-BD00-4250-A6DA-0AFE4D3497E8}"/>
          </ac:spMkLst>
        </pc:spChg>
        <pc:picChg chg="add mod">
          <ac:chgData name="Santamaria Gomez, Maria (EXT - FI/Tampere)" userId="ef363350-41f0-49d0-b00b-1b03f45a5c5a" providerId="ADAL" clId="{2927E591-F027-4B96-8865-9A1F665341FF}" dt="2021-10-08T08:43:07.033" v="75" actId="1076"/>
          <ac:picMkLst>
            <pc:docMk/>
            <pc:sldMk cId="989458814" sldId="297"/>
            <ac:picMk id="6" creationId="{C4CFCFC9-41F8-4791-8D08-2B48CA450EF8}"/>
          </ac:picMkLst>
        </pc:picChg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4800" b="1" dirty="0"/>
              <a:t>AHG11: MPEG NNR compressed bias update for the CNN based post-filter of EE1-1.1</a:t>
            </a:r>
            <a:endParaRPr lang="fi-FI" sz="3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 dirty="0"/>
              <a:t>M. Santamaria, J. Lainema, </a:t>
            </a:r>
            <a:r>
              <a:rPr lang="en-US" dirty="0"/>
              <a:t>F. Cricri, R. G. Youvalari,</a:t>
            </a:r>
            <a:r>
              <a:rPr lang="fi-FI" dirty="0"/>
              <a:t> </a:t>
            </a:r>
            <a:r>
              <a:rPr lang="en-US" dirty="0"/>
              <a:t>H. Zhang, A. Zare, G. Rangu, H. R. Tavakoli, H. Afrabandpey, </a:t>
            </a:r>
            <a:r>
              <a:rPr lang="fi-FI" dirty="0"/>
              <a:t>M.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Content-adaptive CNN based post-processing 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Weight-update with MPEG NNR’s NCTM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Lossy compression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Out-of-band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Included in bitrate and BD-rate computations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Scaling factor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on/off per channel type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Implemented using TensorFlow C API 2.3.1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422055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Neural Network Structure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5447942" cy="3560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Input: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Decoded YUV patches and frame 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YUV420 converted into YUV444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ResNet</a:t>
            </a:r>
            <a:r>
              <a:rPr lang="en-GB" dirty="0"/>
              <a:t>-style block: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2D-convolution, bias terms, </a:t>
            </a:r>
            <a:r>
              <a:rPr lang="en-GB" dirty="0" err="1"/>
              <a:t>LeakyReLU</a:t>
            </a:r>
            <a:r>
              <a:rPr lang="en-GB"/>
              <a:t>, skip </a:t>
            </a:r>
            <a:r>
              <a:rPr lang="en-GB" dirty="0"/>
              <a:t>connection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altLang="zh-TW" dirty="0"/>
              <a:t>Convolutional kernels: 64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Convolutional layers only trained in pre-training stage</a:t>
            </a:r>
          </a:p>
          <a:p>
            <a:endParaRPr lang="en-GB" dirty="0"/>
          </a:p>
        </p:txBody>
      </p:sp>
      <p:sp>
        <p:nvSpPr>
          <p:cNvPr id="117" name="Footer Placeholder 1">
            <a:extLst>
              <a:ext uri="{FF2B5EF4-FFF2-40B4-BE49-F238E27FC236}">
                <a16:creationId xmlns:a16="http://schemas.microsoft.com/office/drawing/2014/main" id="{B13C565F-196F-40D7-B3BA-EB232016ABDE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AHG11: MPEG NNR compressed bias update for the CNN based post-filter of EE1-1.1</a:t>
            </a:r>
            <a:endParaRPr lang="en-GB" dirty="0"/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00794B9A-B6C6-40DA-94BC-7854AC66D3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444" y="215954"/>
            <a:ext cx="1256765" cy="47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8713AA-50CD-4627-8008-88DE735B8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Inference details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CFCFC9-41F8-4791-8D08-2B48CA450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671" y="1069715"/>
            <a:ext cx="5122658" cy="3437485"/>
          </a:xfrm>
          <a:prstGeom prst="rect">
            <a:avLst/>
          </a:prstGeom>
        </p:spPr>
      </p:pic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D65C6E16-BD00-4250-A6DA-0AFE4D3497E8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AHG11: MPEG NNR compressed bias update for the CNN based post-filter of EE1-1.1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9458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6196"/>
            <a:ext cx="8308800" cy="309600"/>
          </a:xfrm>
        </p:spPr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1FDA479A-B18E-4882-A7E3-11E904CCD9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A121F5-215D-4ACD-BF6F-05A52B86E8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13396" y="781050"/>
            <a:ext cx="5707380" cy="1790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BC1E44-F980-46F9-A684-C68F11E13E5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31506" y="2718840"/>
            <a:ext cx="5471160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58497"/>
            <a:ext cx="8308800" cy="309600"/>
          </a:xfrm>
        </p:spPr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CNN post-processing filter is adapted according to the test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weight-update is lossy coded with MPEG NNR’s NCTM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coding performance is improved when compared against JVET-X0110 where the weight-update is lossless coded with LZMA2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032DA61-C1F9-4196-B995-907CE3262B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3779892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E88075-E6E9-43F0-B76F-48098A7E45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816475"/>
            <a:ext cx="4537075" cy="1222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5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266</Words>
  <Application>Microsoft Office PowerPoint</Application>
  <PresentationFormat>On-screen Show (16:9)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3</cp:revision>
  <dcterms:created xsi:type="dcterms:W3CDTF">2020-09-10T08:43:44Z</dcterms:created>
  <dcterms:modified xsi:type="dcterms:W3CDTF">2021-10-08T08:43:20Z</dcterms:modified>
</cp:coreProperties>
</file>