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19"/>
  </p:notesMasterIdLst>
  <p:handoutMasterIdLst>
    <p:handoutMasterId r:id="rId20"/>
  </p:handoutMasterIdLst>
  <p:sldIdLst>
    <p:sldId id="283" r:id="rId13"/>
    <p:sldId id="289" r:id="rId14"/>
    <p:sldId id="280" r:id="rId15"/>
    <p:sldId id="296" r:id="rId16"/>
    <p:sldId id="295" r:id="rId17"/>
    <p:sldId id="288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m, Yat (Nokia - FI/Tampere)" initials="LY(-F" lastIdx="3" clrIdx="0">
    <p:extLst>
      <p:ext uri="{19B8F6BF-5375-455C-9EA6-DF929625EA0E}">
        <p15:presenceInfo xmlns:p15="http://schemas.microsoft.com/office/powerpoint/2012/main" userId="S::yat.lam@nokia.com::5e4081b9-7b06-4b9a-96ea-34494e0e12a8" providerId="AD"/>
      </p:ext>
    </p:extLst>
  </p:cmAuthor>
  <p:cmAuthor id="2" name="Santamaria Gomez, Maria (EXT - FI/Tampere)" initials="SGM(-F" lastIdx="1" clrIdx="1">
    <p:extLst>
      <p:ext uri="{19B8F6BF-5375-455C-9EA6-DF929625EA0E}">
        <p15:presenceInfo xmlns:p15="http://schemas.microsoft.com/office/powerpoint/2012/main" userId="S::maria.santamaria_gomez.ext@nokia.com::ef363350-41f0-49d0-b00b-1b03f45a5c5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5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amaria Gomez, Maria (Nokia - FI/Tampere)" userId="ef363350-41f0-49d0-b00b-1b03f45a5c5a" providerId="ADAL" clId="{D06E783D-DDB6-4D77-AEC7-79372F0C33CD}"/>
    <pc:docChg chg="undo redo custSel addSld delSld modSld sldOrd">
      <pc:chgData name="Santamaria Gomez, Maria (Nokia - FI/Tampere)" userId="ef363350-41f0-49d0-b00b-1b03f45a5c5a" providerId="ADAL" clId="{D06E783D-DDB6-4D77-AEC7-79372F0C33CD}" dt="2021-04-21T22:27:33.549" v="1250" actId="2696"/>
      <pc:docMkLst>
        <pc:docMk/>
      </pc:docMkLst>
      <pc:sldChg chg="addSp delSp modSp ord">
        <pc:chgData name="Santamaria Gomez, Maria (Nokia - FI/Tampere)" userId="ef363350-41f0-49d0-b00b-1b03f45a5c5a" providerId="ADAL" clId="{D06E783D-DDB6-4D77-AEC7-79372F0C33CD}" dt="2021-04-21T10:56:30.542" v="353" actId="403"/>
        <pc:sldMkLst>
          <pc:docMk/>
          <pc:sldMk cId="631545377" sldId="257"/>
        </pc:sldMkLst>
        <pc:spChg chg="add mod">
          <ac:chgData name="Santamaria Gomez, Maria (Nokia - FI/Tampere)" userId="ef363350-41f0-49d0-b00b-1b03f45a5c5a" providerId="ADAL" clId="{D06E783D-DDB6-4D77-AEC7-79372F0C33CD}" dt="2021-04-21T10:54:59.541" v="333" actId="20577"/>
          <ac:spMkLst>
            <pc:docMk/>
            <pc:sldMk cId="631545377" sldId="257"/>
            <ac:spMk id="71" creationId="{5CB06131-12DA-43AA-B475-D9F83BFFD562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0" creationId="{DC19DB2B-9407-4644-A36E-861BAA532F0E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1" creationId="{82E72CCC-2C07-40C2-AC6E-F638681E1478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2" creationId="{257778A1-A345-4814-B147-64FB655244F0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3" creationId="{7DED2A5F-7D47-4973-9902-A8FD9B9ACAD3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5" creationId="{E457A309-BB4A-464A-B5E8-CD4B5D2F31E5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6" creationId="{6EA4A1C4-21F2-403F-8EAD-8DB762F10056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7" creationId="{60B9E4A8-AF6C-414D-9EF2-8002B2E26BD8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8" creationId="{1B615529-08BA-489C-8AC7-38282A4DCBB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58.421" v="343" actId="403"/>
          <ac:spMkLst>
            <pc:docMk/>
            <pc:sldMk cId="631545377" sldId="257"/>
            <ac:spMk id="89" creationId="{090257C0-4B79-4D12-A034-2C080E2B5541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04.107" v="345" actId="1076"/>
          <ac:spMkLst>
            <pc:docMk/>
            <pc:sldMk cId="631545377" sldId="257"/>
            <ac:spMk id="99" creationId="{710EBD13-CA7B-47E2-BA4B-9695BE99538D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04" creationId="{C92B0224-48AD-4D08-BD2C-E56F0A06074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05" creationId="{FF3DF863-ECD1-495C-A952-35EF33E8DBB0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04.107" v="345" actId="1076"/>
          <ac:spMkLst>
            <pc:docMk/>
            <pc:sldMk cId="631545377" sldId="257"/>
            <ac:spMk id="109" creationId="{9B4760A8-6A61-4FF3-B857-F54DD9F740EA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0" creationId="{D2FD7306-6D21-4CDC-9CC8-EC76C1AED08C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20.114" v="350" actId="403"/>
          <ac:spMkLst>
            <pc:docMk/>
            <pc:sldMk cId="631545377" sldId="257"/>
            <ac:spMk id="112" creationId="{8CC7FEF9-5D8B-409A-AD2F-8C3D9108CDEC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3" creationId="{9849ECDF-77B4-4DE7-97BF-500CB93A5C25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4" creationId="{654317A4-9A7E-42E7-9513-2108FA117048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5" creationId="{82CB6098-1019-43E7-9F5F-93D84134079B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16" creationId="{7A80784D-FDCF-4C83-AF8F-4716BB2BC1C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20.114" v="350" actId="403"/>
          <ac:spMkLst>
            <pc:docMk/>
            <pc:sldMk cId="631545377" sldId="257"/>
            <ac:spMk id="118" creationId="{14B62C1C-0A96-4D91-B622-DBF38E8F3E7E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1" creationId="{DE67C38F-5E21-4362-8A61-81D57A07BF91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3" creationId="{3BAB2AB4-DBDC-4075-97CE-03FE87BE3C12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4" creationId="{D56E423A-418D-4679-A97B-75906D6863B3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5" creationId="{7CD6D641-E5E6-48F0-86D0-A69870C8EE1B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6" creationId="{A6095359-8C05-4CA0-B788-E15CC004CAE5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27" creationId="{9DEACF11-A650-4E1B-A13E-29179A1B1B97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30" creationId="{1CE46C96-2B6C-4730-B33C-27CBE1C17B2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31" creationId="{F863F014-992E-49DA-A9AC-230EB8DD1CAC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3" creationId="{C30A90C4-C6DC-407D-B47D-08BC7626B509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4" creationId="{EF7F0EA1-9F6F-4F0F-9BAA-049A8F203627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45" creationId="{3045DC5C-555C-4518-85CD-F919416217A0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7" creationId="{3B99B4D9-944E-4984-BCD1-80B432AD70CA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8" creationId="{A7DF3A0A-C320-421C-BE0B-7104A71A4DD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30.542" v="353" actId="403"/>
          <ac:spMkLst>
            <pc:docMk/>
            <pc:sldMk cId="631545377" sldId="257"/>
            <ac:spMk id="149" creationId="{315652BA-3D2F-47B3-9FF7-9BAD69C02316}"/>
          </ac:spMkLst>
        </pc:spChg>
        <pc:spChg chg="mod topLvl">
          <ac:chgData name="Santamaria Gomez, Maria (Nokia - FI/Tampere)" userId="ef363350-41f0-49d0-b00b-1b03f45a5c5a" providerId="ADAL" clId="{D06E783D-DDB6-4D77-AEC7-79372F0C33CD}" dt="2021-04-21T10:55:45.333" v="341" actId="165"/>
          <ac:spMkLst>
            <pc:docMk/>
            <pc:sldMk cId="631545377" sldId="257"/>
            <ac:spMk id="151" creationId="{762A5B46-9B05-4FFF-BB64-0FF9A2007D8C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2" creationId="{1FABCC3A-AF89-44F8-8C49-78D1F5E9379F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3" creationId="{4CABF7A0-3D6E-4921-8440-144DE0066380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4" creationId="{57109121-0AF8-4502-AFDB-F3F648CAD38D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5" creationId="{2AD507E9-A379-4E2D-AB28-8852EBF59DCC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56:12.059" v="348" actId="403"/>
          <ac:spMkLst>
            <pc:docMk/>
            <pc:sldMk cId="631545377" sldId="257"/>
            <ac:spMk id="156" creationId="{2FF90FAA-6310-412A-8FF8-C1C3E4810EE7}"/>
          </ac:spMkLst>
        </pc:spChg>
        <pc:grpChg chg="add del mod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2" creationId="{FAF5AAB2-5D24-4F49-BFE7-2CB30125FFB9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79" creationId="{C839F0E4-D186-4062-AF2D-3DFF53ADCC21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84" creationId="{D626A124-3AC2-40AD-982E-4974A72E6266}"/>
          </ac:grpSpMkLst>
        </pc:grpChg>
        <pc:grpChg chg="add mod">
          <ac:chgData name="Santamaria Gomez, Maria (Nokia - FI/Tampere)" userId="ef363350-41f0-49d0-b00b-1b03f45a5c5a" providerId="ADAL" clId="{D06E783D-DDB6-4D77-AEC7-79372F0C33CD}" dt="2021-04-21T10:56:06.674" v="346" actId="571"/>
          <ac:grpSpMkLst>
            <pc:docMk/>
            <pc:sldMk cId="631545377" sldId="257"/>
            <ac:grpSpMk id="92" creationId="{AF906DF3-08C9-4799-996C-086D0E9BF936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95" creationId="{4B394836-15F2-46A8-8BAA-0F63BF7DD6A3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6:04.107" v="345" actId="1076"/>
          <ac:grpSpMkLst>
            <pc:docMk/>
            <pc:sldMk cId="631545377" sldId="257"/>
            <ac:grpSpMk id="100" creationId="{72F1ADCA-FAE7-41AF-B6FF-1A15D70876FF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6:23.497" v="351" actId="1076"/>
          <ac:grpSpMkLst>
            <pc:docMk/>
            <pc:sldMk cId="631545377" sldId="257"/>
            <ac:grpSpMk id="122" creationId="{6E942FBC-372B-422D-866A-81E9C49296B4}"/>
          </ac:grpSpMkLst>
        </pc:grpChg>
        <pc:grpChg chg="add mod">
          <ac:chgData name="Santamaria Gomez, Maria (Nokia - FI/Tampere)" userId="ef363350-41f0-49d0-b00b-1b03f45a5c5a" providerId="ADAL" clId="{D06E783D-DDB6-4D77-AEC7-79372F0C33CD}" dt="2021-04-21T10:56:06.674" v="346" actId="571"/>
          <ac:grpSpMkLst>
            <pc:docMk/>
            <pc:sldMk cId="631545377" sldId="257"/>
            <ac:grpSpMk id="134" creationId="{F28675BD-11BA-43FF-A742-B823A63B2866}"/>
          </ac:grpSpMkLst>
        </pc:grpChg>
        <pc:grpChg chg="mod topLvl">
          <ac:chgData name="Santamaria Gomez, Maria (Nokia - FI/Tampere)" userId="ef363350-41f0-49d0-b00b-1b03f45a5c5a" providerId="ADAL" clId="{D06E783D-DDB6-4D77-AEC7-79372F0C33CD}" dt="2021-04-21T10:55:45.333" v="341" actId="165"/>
          <ac:grpSpMkLst>
            <pc:docMk/>
            <pc:sldMk cId="631545377" sldId="257"/>
            <ac:grpSpMk id="146" creationId="{4AA2218D-51B0-4E25-AB57-F022F949ACCA}"/>
          </ac:grpSpMkLst>
        </pc:grp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78" creationId="{02F7D024-8936-4217-AE9B-399349C70268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0" creationId="{6115827C-3FFB-4A6F-8C55-FC56A11AEFF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1" creationId="{BED4F3A0-FD09-4906-995B-493F4800BAEB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93" creationId="{48D9739E-091B-4245-8869-A74A0CB9F78F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94" creationId="{1BE79757-4F89-465C-8DA1-05A5491D05A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06" creationId="{05AB5424-321D-454F-A706-3C55088D478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07" creationId="{7ABB0E2B-65E6-4EB8-9A03-2642426CFE70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08" creationId="{73EF0DA9-E2D8-488E-9F3F-9D2A799F41E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1" creationId="{5E7E8446-DD8E-4613-8BBF-1AA33F9A5B8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7" creationId="{5B8D7547-F4BD-475F-BF34-1E2D8C99A1D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19" creationId="{9E424416-6754-4EB5-8099-A4F53DC3E35B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20" creationId="{7FB71185-9770-4C7F-A93A-67183D6A354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28" creationId="{99444FE6-7158-457F-BADE-5EDDBD6D881A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29" creationId="{7C2CF9FB-3D33-4DC5-94CE-25456A49B19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2" creationId="{A31B9454-1EE2-40CF-BB95-25228C68C25C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3" creationId="{9D706C7B-07EF-419E-826F-89C9D52D1E8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23.497" v="351" actId="1076"/>
          <ac:cxnSpMkLst>
            <pc:docMk/>
            <pc:sldMk cId="631545377" sldId="257"/>
            <ac:cxnSpMk id="135" creationId="{81FDB86B-9BA8-426B-87D5-A72C425E7752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6" creationId="{674797C8-9B77-4055-8D6E-96B428F1678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7" creationId="{4DB57DD0-790F-46C1-87AE-5023EB5E0D1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8" creationId="{BB4B3839-ABA5-43B9-8690-BA3F43D759E3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39" creationId="{12ED7781-5B81-43A7-9A43-B2030116A821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40" creationId="{97E03CAE-DD6A-430D-839A-54F91AC4A6E5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6:04.107" v="345" actId="1076"/>
          <ac:cxnSpMkLst>
            <pc:docMk/>
            <pc:sldMk cId="631545377" sldId="257"/>
            <ac:cxnSpMk id="141" creationId="{69588DFE-4078-4C0F-B75B-D0D33A47B9D7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42" creationId="{A22D262F-43FF-4A92-B9D9-635A728484E4}"/>
          </ac:cxnSpMkLst>
        </pc:cxnChg>
        <pc:cxnChg chg="mod topLvl">
          <ac:chgData name="Santamaria Gomez, Maria (Nokia - FI/Tampere)" userId="ef363350-41f0-49d0-b00b-1b03f45a5c5a" providerId="ADAL" clId="{D06E783D-DDB6-4D77-AEC7-79372F0C33CD}" dt="2021-04-21T10:55:45.333" v="341" actId="165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add del">
        <pc:chgData name="Santamaria Gomez, Maria (Nokia - FI/Tampere)" userId="ef363350-41f0-49d0-b00b-1b03f45a5c5a" providerId="ADAL" clId="{D06E783D-DDB6-4D77-AEC7-79372F0C33CD}" dt="2021-04-21T11:10:41.651" v="1199" actId="2696"/>
        <pc:sldMkLst>
          <pc:docMk/>
          <pc:sldMk cId="718999439" sldId="265"/>
        </pc:sldMkLst>
      </pc:sldChg>
      <pc:sldChg chg="delSp modSp del">
        <pc:chgData name="Santamaria Gomez, Maria (Nokia - FI/Tampere)" userId="ef363350-41f0-49d0-b00b-1b03f45a5c5a" providerId="ADAL" clId="{D06E783D-DDB6-4D77-AEC7-79372F0C33CD}" dt="2021-04-21T21:59:45.713" v="1242" actId="2696"/>
        <pc:sldMkLst>
          <pc:docMk/>
          <pc:sldMk cId="1341600234" sldId="282"/>
        </pc:sldMkLst>
        <pc:spChg chg="del">
          <ac:chgData name="Santamaria Gomez, Maria (Nokia - FI/Tampere)" userId="ef363350-41f0-49d0-b00b-1b03f45a5c5a" providerId="ADAL" clId="{D06E783D-DDB6-4D77-AEC7-79372F0C33CD}" dt="2021-04-21T10:49:23.031" v="86" actId="478"/>
          <ac:spMkLst>
            <pc:docMk/>
            <pc:sldMk cId="1341600234" sldId="282"/>
            <ac:spMk id="2" creationId="{F0426C6C-F859-461E-B4A2-C2A341593ECB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6:48.195" v="394" actId="20577"/>
          <ac:spMkLst>
            <pc:docMk/>
            <pc:sldMk cId="1341600234" sldId="282"/>
            <ac:spMk id="6" creationId="{B435886F-ED88-4280-B9C3-3903EDDA729B}"/>
          </ac:spMkLst>
        </pc:spChg>
      </pc:sldChg>
      <pc:sldChg chg="addSp delSp modSp add ord">
        <pc:chgData name="Santamaria Gomez, Maria (Nokia - FI/Tampere)" userId="ef363350-41f0-49d0-b00b-1b03f45a5c5a" providerId="ADAL" clId="{D06E783D-DDB6-4D77-AEC7-79372F0C33CD}" dt="2021-04-21T10:49:18.580" v="85" actId="478"/>
        <pc:sldMkLst>
          <pc:docMk/>
          <pc:sldMk cId="1387277379" sldId="283"/>
        </pc:sldMkLst>
        <pc:spChg chg="del">
          <ac:chgData name="Santamaria Gomez, Maria (Nokia - FI/Tampere)" userId="ef363350-41f0-49d0-b00b-1b03f45a5c5a" providerId="ADAL" clId="{D06E783D-DDB6-4D77-AEC7-79372F0C33CD}" dt="2021-04-21T10:49:18.580" v="85" actId="478"/>
          <ac:spMkLst>
            <pc:docMk/>
            <pc:sldMk cId="1387277379" sldId="283"/>
            <ac:spMk id="2" creationId="{A30108C1-C14E-4A28-AF4D-9DDFA1696C39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3" creationId="{86D75B50-24B0-494D-BB24-B7F505918BE9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4" creationId="{E0119C84-C995-45C1-96A4-0C2565CCA851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4:29.592" v="1"/>
          <ac:spMkLst>
            <pc:docMk/>
            <pc:sldMk cId="1387277379" sldId="283"/>
            <ac:spMk id="5" creationId="{F142C05C-9852-42C7-8B1E-FA4AEB1FE6D0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5:06.903" v="6" actId="404"/>
          <ac:spMkLst>
            <pc:docMk/>
            <pc:sldMk cId="1387277379" sldId="283"/>
            <ac:spMk id="6" creationId="{6DC4202E-BB7C-4F91-9B2B-1B12EEEB09C7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5:42.388" v="30" actId="6549"/>
          <ac:spMkLst>
            <pc:docMk/>
            <pc:sldMk cId="1387277379" sldId="283"/>
            <ac:spMk id="7" creationId="{ED0E13C9-5EF7-4643-9770-43F4488A7A15}"/>
          </ac:spMkLst>
        </pc:spChg>
      </pc:sldChg>
      <pc:sldChg chg="addSp delSp modSp add del">
        <pc:chgData name="Santamaria Gomez, Maria (Nokia - FI/Tampere)" userId="ef363350-41f0-49d0-b00b-1b03f45a5c5a" providerId="ADAL" clId="{D06E783D-DDB6-4D77-AEC7-79372F0C33CD}" dt="2021-04-21T10:47:19.043" v="33" actId="2696"/>
        <pc:sldMkLst>
          <pc:docMk/>
          <pc:sldMk cId="1687699570" sldId="284"/>
        </pc:sldMkLst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3" creationId="{E933BD77-2BFD-455A-A071-B32D7055AA16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4" creationId="{4FFFCF5F-4A47-4F02-9B2E-691A13AA9D8B}"/>
          </ac:spMkLst>
        </pc:spChg>
        <pc:spChg chg="del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5" creationId="{A965FA6C-3071-4354-8454-30739A8E2789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6" creationId="{A7C6E006-0343-493A-8DCD-CEC1956B4415}"/>
          </ac:spMkLst>
        </pc:spChg>
        <pc:spChg chg="add mod">
          <ac:chgData name="Santamaria Gomez, Maria (Nokia - FI/Tampere)" userId="ef363350-41f0-49d0-b00b-1b03f45a5c5a" providerId="ADAL" clId="{D06E783D-DDB6-4D77-AEC7-79372F0C33CD}" dt="2021-04-21T10:47:15.963" v="32"/>
          <ac:spMkLst>
            <pc:docMk/>
            <pc:sldMk cId="1687699570" sldId="284"/>
            <ac:spMk id="7" creationId="{9EC1C249-BE09-4B20-B185-ABF8D0274EBC}"/>
          </ac:spMkLst>
        </pc:spChg>
      </pc:sldChg>
      <pc:sldChg chg="addSp delSp modSp add del">
        <pc:chgData name="Santamaria Gomez, Maria (Nokia - FI/Tampere)" userId="ef363350-41f0-49d0-b00b-1b03f45a5c5a" providerId="ADAL" clId="{D06E783D-DDB6-4D77-AEC7-79372F0C33CD}" dt="2021-04-21T22:27:33.549" v="1250" actId="2696"/>
        <pc:sldMkLst>
          <pc:docMk/>
          <pc:sldMk cId="2563340033" sldId="284"/>
        </pc:sldMkLst>
        <pc:spChg chg="del mod">
          <ac:chgData name="Santamaria Gomez, Maria (Nokia - FI/Tampere)" userId="ef363350-41f0-49d0-b00b-1b03f45a5c5a" providerId="ADAL" clId="{D06E783D-DDB6-4D77-AEC7-79372F0C33CD}" dt="2021-04-21T10:52:39.219" v="142" actId="478"/>
          <ac:spMkLst>
            <pc:docMk/>
            <pc:sldMk cId="2563340033" sldId="284"/>
            <ac:spMk id="2" creationId="{077313C3-8975-4B53-BD47-F48E3F12DE55}"/>
          </ac:spMkLst>
        </pc:spChg>
        <pc:spChg chg="mod">
          <ac:chgData name="Santamaria Gomez, Maria (Nokia - FI/Tampere)" userId="ef363350-41f0-49d0-b00b-1b03f45a5c5a" providerId="ADAL" clId="{D06E783D-DDB6-4D77-AEC7-79372F0C33CD}" dt="2021-04-21T21:41:09.811" v="1224" actId="20577"/>
          <ac:spMkLst>
            <pc:docMk/>
            <pc:sldMk cId="2563340033" sldId="284"/>
            <ac:spMk id="3" creationId="{2060762A-DE0A-4081-ACED-F889D97ED05A}"/>
          </ac:spMkLst>
        </pc:spChg>
        <pc:spChg chg="mod">
          <ac:chgData name="Santamaria Gomez, Maria (Nokia - FI/Tampere)" userId="ef363350-41f0-49d0-b00b-1b03f45a5c5a" providerId="ADAL" clId="{D06E783D-DDB6-4D77-AEC7-79372F0C33CD}" dt="2021-04-21T21:42:30.703" v="1240" actId="1076"/>
          <ac:spMkLst>
            <pc:docMk/>
            <pc:sldMk cId="2563340033" sldId="284"/>
            <ac:spMk id="4" creationId="{F6670C8C-68F8-4D4A-96B1-DA318B141530}"/>
          </ac:spMkLst>
        </pc:spChg>
        <pc:spChg chg="del">
          <ac:chgData name="Santamaria Gomez, Maria (Nokia - FI/Tampere)" userId="ef363350-41f0-49d0-b00b-1b03f45a5c5a" providerId="ADAL" clId="{D06E783D-DDB6-4D77-AEC7-79372F0C33CD}" dt="2021-04-21T21:40:59.802" v="1207" actId="478"/>
          <ac:spMkLst>
            <pc:docMk/>
            <pc:sldMk cId="2563340033" sldId="284"/>
            <ac:spMk id="5" creationId="{EB9799D2-56C7-4B0E-82BB-2A2E980CDBA9}"/>
          </ac:spMkLst>
        </pc:spChg>
        <pc:graphicFrameChg chg="add del">
          <ac:chgData name="Santamaria Gomez, Maria (Nokia - FI/Tampere)" userId="ef363350-41f0-49d0-b00b-1b03f45a5c5a" providerId="ADAL" clId="{D06E783D-DDB6-4D77-AEC7-79372F0C33CD}" dt="2021-04-21T21:41:29.990" v="1228" actId="478"/>
          <ac:graphicFrameMkLst>
            <pc:docMk/>
            <pc:sldMk cId="2563340033" sldId="284"/>
            <ac:graphicFrameMk id="6" creationId="{04D7C121-A343-43A1-B64C-5BE3DF2258AE}"/>
          </ac:graphicFrameMkLst>
        </pc:graphicFrameChg>
        <pc:graphicFrameChg chg="add del">
          <ac:chgData name="Santamaria Gomez, Maria (Nokia - FI/Tampere)" userId="ef363350-41f0-49d0-b00b-1b03f45a5c5a" providerId="ADAL" clId="{D06E783D-DDB6-4D77-AEC7-79372F0C33CD}" dt="2021-04-21T21:41:28.636" v="1227" actId="478"/>
          <ac:graphicFrameMkLst>
            <pc:docMk/>
            <pc:sldMk cId="2563340033" sldId="284"/>
            <ac:graphicFrameMk id="7" creationId="{DA0AB988-8F29-4359-AC1C-38EA2FBCC12D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21:42:24.030" v="1239" actId="1076"/>
          <ac:graphicFrameMkLst>
            <pc:docMk/>
            <pc:sldMk cId="2563340033" sldId="284"/>
            <ac:graphicFrameMk id="8" creationId="{A447A0F2-BF82-495A-99D3-BF58A78AA445}"/>
          </ac:graphicFrameMkLst>
        </pc:graphicFrameChg>
        <pc:graphicFrameChg chg="add del">
          <ac:chgData name="Santamaria Gomez, Maria (Nokia - FI/Tampere)" userId="ef363350-41f0-49d0-b00b-1b03f45a5c5a" providerId="ADAL" clId="{D06E783D-DDB6-4D77-AEC7-79372F0C33CD}" dt="2021-04-21T21:41:49.454" v="1232"/>
          <ac:graphicFrameMkLst>
            <pc:docMk/>
            <pc:sldMk cId="2563340033" sldId="284"/>
            <ac:graphicFrameMk id="9" creationId="{9086F8B8-C576-4DED-B87B-D8A5CBF9F707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21:42:24.030" v="1239" actId="1076"/>
          <ac:graphicFrameMkLst>
            <pc:docMk/>
            <pc:sldMk cId="2563340033" sldId="284"/>
            <ac:graphicFrameMk id="10" creationId="{253CDB6A-16A1-47EA-9A40-EB1255EC33F2}"/>
          </ac:graphicFrameMkLst>
        </pc:graphicFrameChg>
      </pc:sldChg>
      <pc:sldChg chg="addSp delSp modSp add ord">
        <pc:chgData name="Santamaria Gomez, Maria (Nokia - FI/Tampere)" userId="ef363350-41f0-49d0-b00b-1b03f45a5c5a" providerId="ADAL" clId="{D06E783D-DDB6-4D77-AEC7-79372F0C33CD}" dt="2021-04-21T10:55:05.009" v="336" actId="20577"/>
        <pc:sldMkLst>
          <pc:docMk/>
          <pc:sldMk cId="3758233884" sldId="285"/>
        </pc:sldMkLst>
        <pc:spChg chg="del mod">
          <ac:chgData name="Santamaria Gomez, Maria (Nokia - FI/Tampere)" userId="ef363350-41f0-49d0-b00b-1b03f45a5c5a" providerId="ADAL" clId="{D06E783D-DDB6-4D77-AEC7-79372F0C33CD}" dt="2021-04-21T10:49:12.450" v="84" actId="478"/>
          <ac:spMkLst>
            <pc:docMk/>
            <pc:sldMk cId="3758233884" sldId="285"/>
            <ac:spMk id="2" creationId="{0033DEFC-9DAF-498E-BF70-12812EC7CE8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5:05.009" v="336" actId="20577"/>
          <ac:spMkLst>
            <pc:docMk/>
            <pc:sldMk cId="3758233884" sldId="285"/>
            <ac:spMk id="4" creationId="{62CB29C9-6031-4238-9E00-4BBF48A3AB5E}"/>
          </ac:spMkLst>
        </pc:spChg>
        <pc:spChg chg="del mod">
          <ac:chgData name="Santamaria Gomez, Maria (Nokia - FI/Tampere)" userId="ef363350-41f0-49d0-b00b-1b03f45a5c5a" providerId="ADAL" clId="{D06E783D-DDB6-4D77-AEC7-79372F0C33CD}" dt="2021-04-21T10:50:06.257" v="128" actId="478"/>
          <ac:spMkLst>
            <pc:docMk/>
            <pc:sldMk cId="3758233884" sldId="285"/>
            <ac:spMk id="5" creationId="{097CC61B-723F-49DC-B529-A359972442F2}"/>
          </ac:spMkLst>
        </pc:spChg>
        <pc:picChg chg="add mod">
          <ac:chgData name="Santamaria Gomez, Maria (Nokia - FI/Tampere)" userId="ef363350-41f0-49d0-b00b-1b03f45a5c5a" providerId="ADAL" clId="{D06E783D-DDB6-4D77-AEC7-79372F0C33CD}" dt="2021-04-21T10:50:16.097" v="130" actId="1076"/>
          <ac:picMkLst>
            <pc:docMk/>
            <pc:sldMk cId="3758233884" sldId="285"/>
            <ac:picMk id="6" creationId="{1928D15A-F633-4408-AB47-CD7470A1E60A}"/>
          </ac:picMkLst>
        </pc:picChg>
      </pc:sldChg>
      <pc:sldChg chg="add del">
        <pc:chgData name="Santamaria Gomez, Maria (Nokia - FI/Tampere)" userId="ef363350-41f0-49d0-b00b-1b03f45a5c5a" providerId="ADAL" clId="{D06E783D-DDB6-4D77-AEC7-79372F0C33CD}" dt="2021-04-21T10:52:22.278" v="133" actId="2696"/>
        <pc:sldMkLst>
          <pc:docMk/>
          <pc:sldMk cId="1558562974" sldId="286"/>
        </pc:sldMkLst>
      </pc:sldChg>
      <pc:sldChg chg="modSp add del">
        <pc:chgData name="Santamaria Gomez, Maria (Nokia - FI/Tampere)" userId="ef363350-41f0-49d0-b00b-1b03f45a5c5a" providerId="ADAL" clId="{D06E783D-DDB6-4D77-AEC7-79372F0C33CD}" dt="2021-04-21T21:59:44.813" v="1241" actId="2696"/>
        <pc:sldMkLst>
          <pc:docMk/>
          <pc:sldMk cId="1720906547" sldId="286"/>
        </pc:sldMkLst>
        <pc:spChg chg="mod">
          <ac:chgData name="Santamaria Gomez, Maria (Nokia - FI/Tampere)" userId="ef363350-41f0-49d0-b00b-1b03f45a5c5a" providerId="ADAL" clId="{D06E783D-DDB6-4D77-AEC7-79372F0C33CD}" dt="2021-04-21T10:52:56.824" v="152" actId="20577"/>
          <ac:spMkLst>
            <pc:docMk/>
            <pc:sldMk cId="1720906547" sldId="286"/>
            <ac:spMk id="4" creationId="{AEEE5132-0FCA-43BB-B085-4FB3AE31AAE9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57:44.693" v="415" actId="5793"/>
          <ac:spMkLst>
            <pc:docMk/>
            <pc:sldMk cId="1720906547" sldId="286"/>
            <ac:spMk id="5" creationId="{7FDD6E2E-2D69-4EEA-92B1-AFCBB87BBE86}"/>
          </ac:spMkLst>
        </pc:spChg>
      </pc:sldChg>
      <pc:sldChg chg="addSp delSp modSp add del ord">
        <pc:chgData name="Santamaria Gomez, Maria (Nokia - FI/Tampere)" userId="ef363350-41f0-49d0-b00b-1b03f45a5c5a" providerId="ADAL" clId="{D06E783D-DDB6-4D77-AEC7-79372F0C33CD}" dt="2021-04-21T10:50:01.845" v="125" actId="2696"/>
        <pc:sldMkLst>
          <pc:docMk/>
          <pc:sldMk cId="4101121471" sldId="286"/>
        </pc:sldMkLst>
        <pc:spChg chg="mod">
          <ac:chgData name="Santamaria Gomez, Maria (Nokia - FI/Tampere)" userId="ef363350-41f0-49d0-b00b-1b03f45a5c5a" providerId="ADAL" clId="{D06E783D-DDB6-4D77-AEC7-79372F0C33CD}" dt="2021-04-21T10:49:08.102" v="82" actId="6549"/>
          <ac:spMkLst>
            <pc:docMk/>
            <pc:sldMk cId="4101121471" sldId="286"/>
            <ac:spMk id="2" creationId="{43058237-BB36-492C-83F6-1EF5D1C9328A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48:33.837" v="77" actId="20577"/>
          <ac:spMkLst>
            <pc:docMk/>
            <pc:sldMk cId="4101121471" sldId="286"/>
            <ac:spMk id="4" creationId="{4C885526-5897-4BE0-8649-E982C61953DD}"/>
          </ac:spMkLst>
        </pc:spChg>
        <pc:spChg chg="mod">
          <ac:chgData name="Santamaria Gomez, Maria (Nokia - FI/Tampere)" userId="ef363350-41f0-49d0-b00b-1b03f45a5c5a" providerId="ADAL" clId="{D06E783D-DDB6-4D77-AEC7-79372F0C33CD}" dt="2021-04-21T10:48:35.424" v="78" actId="1076"/>
          <ac:spMkLst>
            <pc:docMk/>
            <pc:sldMk cId="4101121471" sldId="286"/>
            <ac:spMk id="5" creationId="{A247CCAA-185D-480F-BDD6-FDBEAD4353BF}"/>
          </ac:spMkLst>
        </pc:spChg>
        <pc:picChg chg="add del mod">
          <ac:chgData name="Santamaria Gomez, Maria (Nokia - FI/Tampere)" userId="ef363350-41f0-49d0-b00b-1b03f45a5c5a" providerId="ADAL" clId="{D06E783D-DDB6-4D77-AEC7-79372F0C33CD}" dt="2021-04-21T10:49:51.035" v="88"/>
          <ac:picMkLst>
            <pc:docMk/>
            <pc:sldMk cId="4101121471" sldId="286"/>
            <ac:picMk id="6" creationId="{A69DBAF5-58E2-4287-8D7B-FEC8B2EB6DFD}"/>
          </ac:picMkLst>
        </pc:picChg>
      </pc:sldChg>
      <pc:sldChg chg="addSp delSp modSp add">
        <pc:chgData name="Santamaria Gomez, Maria (Nokia - FI/Tampere)" userId="ef363350-41f0-49d0-b00b-1b03f45a5c5a" providerId="ADAL" clId="{D06E783D-DDB6-4D77-AEC7-79372F0C33CD}" dt="2021-04-21T22:03:08.587" v="1246" actId="20577"/>
        <pc:sldMkLst>
          <pc:docMk/>
          <pc:sldMk cId="4130063119" sldId="287"/>
        </pc:sldMkLst>
        <pc:spChg chg="mod">
          <ac:chgData name="Santamaria Gomez, Maria (Nokia - FI/Tampere)" userId="ef363350-41f0-49d0-b00b-1b03f45a5c5a" providerId="ADAL" clId="{D06E783D-DDB6-4D77-AEC7-79372F0C33CD}" dt="2021-04-21T11:09:17.732" v="1162" actId="20577"/>
          <ac:spMkLst>
            <pc:docMk/>
            <pc:sldMk cId="4130063119" sldId="287"/>
            <ac:spMk id="3" creationId="{6E9D7AC5-3E5E-4CD4-AB59-B8C7FB864940}"/>
          </ac:spMkLst>
        </pc:spChg>
        <pc:spChg chg="mod">
          <ac:chgData name="Santamaria Gomez, Maria (Nokia - FI/Tampere)" userId="ef363350-41f0-49d0-b00b-1b03f45a5c5a" providerId="ADAL" clId="{D06E783D-DDB6-4D77-AEC7-79372F0C33CD}" dt="2021-04-21T11:09:07.082" v="1127" actId="1076"/>
          <ac:spMkLst>
            <pc:docMk/>
            <pc:sldMk cId="4130063119" sldId="287"/>
            <ac:spMk id="4" creationId="{BA22E822-2F19-4B5C-99A1-1C7875FAFFB2}"/>
          </ac:spMkLst>
        </pc:spChg>
        <pc:spChg chg="del mod">
          <ac:chgData name="Santamaria Gomez, Maria (Nokia - FI/Tampere)" userId="ef363350-41f0-49d0-b00b-1b03f45a5c5a" providerId="ADAL" clId="{D06E783D-DDB6-4D77-AEC7-79372F0C33CD}" dt="2021-04-21T10:59:51.539" v="494" actId="478"/>
          <ac:spMkLst>
            <pc:docMk/>
            <pc:sldMk cId="4130063119" sldId="287"/>
            <ac:spMk id="5" creationId="{E5E54EED-BDF3-459D-A111-C683297D06AA}"/>
          </ac:spMkLst>
        </pc:spChg>
        <pc:spChg chg="add del mod">
          <ac:chgData name="Santamaria Gomez, Maria (Nokia - FI/Tampere)" userId="ef363350-41f0-49d0-b00b-1b03f45a5c5a" providerId="ADAL" clId="{D06E783D-DDB6-4D77-AEC7-79372F0C33CD}" dt="2021-04-21T10:59:46.754" v="492" actId="478"/>
          <ac:spMkLst>
            <pc:docMk/>
            <pc:sldMk cId="4130063119" sldId="287"/>
            <ac:spMk id="6" creationId="{D9602034-2455-4C6C-B9CC-4D9FCBD2BF62}"/>
          </ac:spMkLst>
        </pc:spChg>
        <pc:graphicFrameChg chg="add mod modGraphic">
          <ac:chgData name="Santamaria Gomez, Maria (Nokia - FI/Tampere)" userId="ef363350-41f0-49d0-b00b-1b03f45a5c5a" providerId="ADAL" clId="{D06E783D-DDB6-4D77-AEC7-79372F0C33CD}" dt="2021-04-21T22:03:08.587" v="1246" actId="20577"/>
          <ac:graphicFrameMkLst>
            <pc:docMk/>
            <pc:sldMk cId="4130063119" sldId="287"/>
            <ac:graphicFrameMk id="7" creationId="{8E86AFF3-13CC-4EEF-80A9-FCB6E92CFF4D}"/>
          </ac:graphicFrameMkLst>
        </pc:graphicFrameChg>
        <pc:graphicFrameChg chg="add mod modGraphic">
          <ac:chgData name="Santamaria Gomez, Maria (Nokia - FI/Tampere)" userId="ef363350-41f0-49d0-b00b-1b03f45a5c5a" providerId="ADAL" clId="{D06E783D-DDB6-4D77-AEC7-79372F0C33CD}" dt="2021-04-21T11:08:26.913" v="1082" actId="14734"/>
          <ac:graphicFrameMkLst>
            <pc:docMk/>
            <pc:sldMk cId="4130063119" sldId="287"/>
            <ac:graphicFrameMk id="9" creationId="{EF405052-411F-42E7-A0F1-E313ADB10A89}"/>
          </ac:graphicFrameMkLst>
        </pc:graphicFrameChg>
      </pc:sldChg>
      <pc:sldChg chg="add del">
        <pc:chgData name="Santamaria Gomez, Maria (Nokia - FI/Tampere)" userId="ef363350-41f0-49d0-b00b-1b03f45a5c5a" providerId="ADAL" clId="{D06E783D-DDB6-4D77-AEC7-79372F0C33CD}" dt="2021-04-21T11:10:41.707" v="1200" actId="2696"/>
        <pc:sldMkLst>
          <pc:docMk/>
          <pc:sldMk cId="1099850249" sldId="288"/>
        </pc:sldMkLst>
      </pc:sldChg>
      <pc:sldChg chg="delSp add">
        <pc:chgData name="Santamaria Gomez, Maria (Nokia - FI/Tampere)" userId="ef363350-41f0-49d0-b00b-1b03f45a5c5a" providerId="ADAL" clId="{D06E783D-DDB6-4D77-AEC7-79372F0C33CD}" dt="2021-04-21T11:11:18.405" v="1206"/>
        <pc:sldMkLst>
          <pc:docMk/>
          <pc:sldMk cId="3670030280" sldId="288"/>
        </pc:sldMkLst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3" creationId="{217C4338-D9B1-4BBC-8502-46766839ECA7}"/>
          </ac:spMkLst>
        </pc:spChg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4" creationId="{B3113830-E886-436F-9927-3B6C66B46DE0}"/>
          </ac:spMkLst>
        </pc:spChg>
        <pc:spChg chg="del">
          <ac:chgData name="Santamaria Gomez, Maria (Nokia - FI/Tampere)" userId="ef363350-41f0-49d0-b00b-1b03f45a5c5a" providerId="ADAL" clId="{D06E783D-DDB6-4D77-AEC7-79372F0C33CD}" dt="2021-04-21T11:11:18.405" v="1206"/>
          <ac:spMkLst>
            <pc:docMk/>
            <pc:sldMk cId="3670030280" sldId="288"/>
            <ac:spMk id="5" creationId="{AB70AC15-FA37-486E-923D-D7DBFD21767D}"/>
          </ac:spMkLst>
        </pc:spChg>
      </pc:sldChg>
      <pc:sldChg chg="add">
        <pc:chgData name="Santamaria Gomez, Maria (Nokia - FI/Tampere)" userId="ef363350-41f0-49d0-b00b-1b03f45a5c5a" providerId="ADAL" clId="{D06E783D-DDB6-4D77-AEC7-79372F0C33CD}" dt="2021-04-21T22:27:24.682" v="1247"/>
        <pc:sldMkLst>
          <pc:docMk/>
          <pc:sldMk cId="3100479063" sldId="296"/>
        </pc:sldMkLst>
      </pc:sldChg>
      <pc:sldChg chg="add del">
        <pc:chgData name="Santamaria Gomez, Maria (Nokia - FI/Tampere)" userId="ef363350-41f0-49d0-b00b-1b03f45a5c5a" providerId="ADAL" clId="{D06E783D-DDB6-4D77-AEC7-79372F0C33CD}" dt="2021-04-21T11:10:57.020" v="1203" actId="2696"/>
        <pc:sldMkLst>
          <pc:docMk/>
          <pc:sldMk cId="3914671815" sldId="299"/>
        </pc:sldMkLst>
      </pc:sldChg>
      <pc:sldMasterChg chg="delSldLayout">
        <pc:chgData name="Santamaria Gomez, Maria (Nokia - FI/Tampere)" userId="ef363350-41f0-49d0-b00b-1b03f45a5c5a" providerId="ADAL" clId="{D06E783D-DDB6-4D77-AEC7-79372F0C33CD}" dt="2021-04-21T11:10:57.020" v="1204" actId="2696"/>
        <pc:sldMasterMkLst>
          <pc:docMk/>
          <pc:sldMasterMk cId="4241891639" sldId="2147483650"/>
        </pc:sldMasterMkLst>
        <pc:sldLayoutChg chg="del">
          <pc:chgData name="Santamaria Gomez, Maria (Nokia - FI/Tampere)" userId="ef363350-41f0-49d0-b00b-1b03f45a5c5a" providerId="ADAL" clId="{D06E783D-DDB6-4D77-AEC7-79372F0C33CD}" dt="2021-04-21T11:10:57.020" v="1204" actId="2696"/>
          <pc:sldLayoutMkLst>
            <pc:docMk/>
            <pc:sldMasterMk cId="4241891639" sldId="2147483650"/>
            <pc:sldLayoutMk cId="80103945" sldId="2147483725"/>
          </pc:sldLayoutMkLst>
        </pc:sldLayoutChg>
        <pc:sldLayoutChg chg="del">
          <pc:chgData name="Santamaria Gomez, Maria (Nokia - FI/Tampere)" userId="ef363350-41f0-49d0-b00b-1b03f45a5c5a" providerId="ADAL" clId="{D06E783D-DDB6-4D77-AEC7-79372F0C33CD}" dt="2021-04-21T11:10:41.709" v="1201" actId="2696"/>
          <pc:sldLayoutMkLst>
            <pc:docMk/>
            <pc:sldMasterMk cId="4241891639" sldId="2147483650"/>
            <pc:sldLayoutMk cId="2439439395" sldId="2147483725"/>
          </pc:sldLayoutMkLst>
        </pc:sldLayoutChg>
      </pc:sldMasterChg>
    </pc:docChg>
  </pc:docChgLst>
  <pc:docChgLst>
    <pc:chgData name="Santamaria Gomez, Maria (Nokia - FI/Tampere)" userId="ef363350-41f0-49d0-b00b-1b03f45a5c5a" providerId="ADAL" clId="{DFC6BA96-A6FD-4066-80B1-10DE4CB02DB9}"/>
    <pc:docChg chg="custSel delSld modSld">
      <pc:chgData name="Santamaria Gomez, Maria (Nokia - FI/Tampere)" userId="ef363350-41f0-49d0-b00b-1b03f45a5c5a" providerId="ADAL" clId="{DFC6BA96-A6FD-4066-80B1-10DE4CB02DB9}" dt="2021-04-19T19:19:21.354" v="521" actId="20577"/>
      <pc:docMkLst>
        <pc:docMk/>
      </pc:docMkLst>
      <pc:sldChg chg="del">
        <pc:chgData name="Santamaria Gomez, Maria (Nokia - FI/Tampere)" userId="ef363350-41f0-49d0-b00b-1b03f45a5c5a" providerId="ADAL" clId="{DFC6BA96-A6FD-4066-80B1-10DE4CB02DB9}" dt="2021-04-19T12:24:56.408" v="173" actId="2696"/>
        <pc:sldMkLst>
          <pc:docMk/>
          <pc:sldMk cId="2950137589" sldId="257"/>
        </pc:sldMkLst>
      </pc:sldChg>
      <pc:sldChg chg="del">
        <pc:chgData name="Santamaria Gomez, Maria (Nokia - FI/Tampere)" userId="ef363350-41f0-49d0-b00b-1b03f45a5c5a" providerId="ADAL" clId="{DFC6BA96-A6FD-4066-80B1-10DE4CB02DB9}" dt="2021-04-19T12:25:03.092" v="192" actId="2696"/>
        <pc:sldMkLst>
          <pc:docMk/>
          <pc:sldMk cId="718999439" sldId="265"/>
        </pc:sldMkLst>
      </pc:sldChg>
      <pc:sldChg chg="del">
        <pc:chgData name="Santamaria Gomez, Maria (Nokia - FI/Tampere)" userId="ef363350-41f0-49d0-b00b-1b03f45a5c5a" providerId="ADAL" clId="{DFC6BA96-A6FD-4066-80B1-10DE4CB02DB9}" dt="2021-04-19T12:24:56.689" v="175" actId="2696"/>
        <pc:sldMkLst>
          <pc:docMk/>
          <pc:sldMk cId="4133588407" sldId="279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296" v="178" actId="2696"/>
        <pc:sldMkLst>
          <pc:docMk/>
          <pc:sldMk cId="1931726865" sldId="280"/>
        </pc:sldMkLst>
      </pc:sldChg>
      <pc:sldChg chg="modSp">
        <pc:chgData name="Santamaria Gomez, Maria (Nokia - FI/Tampere)" userId="ef363350-41f0-49d0-b00b-1b03f45a5c5a" providerId="ADAL" clId="{DFC6BA96-A6FD-4066-80B1-10DE4CB02DB9}" dt="2021-04-19T19:19:21.354" v="521" actId="20577"/>
        <pc:sldMkLst>
          <pc:docMk/>
          <pc:sldMk cId="1341600234" sldId="282"/>
        </pc:sldMkLst>
        <pc:spChg chg="mod">
          <ac:chgData name="Santamaria Gomez, Maria (Nokia - FI/Tampere)" userId="ef363350-41f0-49d0-b00b-1b03f45a5c5a" providerId="ADAL" clId="{DFC6BA96-A6FD-4066-80B1-10DE4CB02DB9}" dt="2021-04-19T12:14:48.525" v="90" actId="6549"/>
          <ac:spMkLst>
            <pc:docMk/>
            <pc:sldMk cId="1341600234" sldId="282"/>
            <ac:spMk id="3" creationId="{3146BF45-327B-479E-96F8-F93A9F26D21F}"/>
          </ac:spMkLst>
        </pc:spChg>
        <pc:spChg chg="mod">
          <ac:chgData name="Santamaria Gomez, Maria (Nokia - FI/Tampere)" userId="ef363350-41f0-49d0-b00b-1b03f45a5c5a" providerId="ADAL" clId="{DFC6BA96-A6FD-4066-80B1-10DE4CB02DB9}" dt="2021-04-19T12:15:23.709" v="94" actId="20577"/>
          <ac:spMkLst>
            <pc:docMk/>
            <pc:sldMk cId="1341600234" sldId="282"/>
            <ac:spMk id="4" creationId="{F3A9DA92-F56B-481A-B35B-7D4B241B70DE}"/>
          </ac:spMkLst>
        </pc:spChg>
        <pc:spChg chg="mod">
          <ac:chgData name="Santamaria Gomez, Maria (Nokia - FI/Tampere)" userId="ef363350-41f0-49d0-b00b-1b03f45a5c5a" providerId="ADAL" clId="{DFC6BA96-A6FD-4066-80B1-10DE4CB02DB9}" dt="2021-04-19T19:19:21.354" v="521" actId="20577"/>
          <ac:spMkLst>
            <pc:docMk/>
            <pc:sldMk cId="1341600234" sldId="282"/>
            <ac:spMk id="6" creationId="{B435886F-ED88-4280-B9C3-3903EDDA729B}"/>
          </ac:spMkLst>
        </pc:spChg>
      </pc:sldChg>
      <pc:sldChg chg="del">
        <pc:chgData name="Santamaria Gomez, Maria (Nokia - FI/Tampere)" userId="ef363350-41f0-49d0-b00b-1b03f45a5c5a" providerId="ADAL" clId="{DFC6BA96-A6FD-4066-80B1-10DE4CB02DB9}" dt="2021-04-19T12:25:02.526" v="180" actId="2696"/>
        <pc:sldMkLst>
          <pc:docMk/>
          <pc:sldMk cId="1062957389" sldId="283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11" v="179" actId="2696"/>
        <pc:sldMkLst>
          <pc:docMk/>
          <pc:sldMk cId="646227561" sldId="284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014" v="176" actId="2696"/>
        <pc:sldMkLst>
          <pc:docMk/>
          <pc:sldMk cId="32567766" sldId="285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249" v="177" actId="2696"/>
        <pc:sldMkLst>
          <pc:docMk/>
          <pc:sldMk cId="2628501869" sldId="286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58" v="181" actId="2696"/>
        <pc:sldMkLst>
          <pc:docMk/>
          <pc:sldMk cId="1489364383" sldId="287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589" v="182" actId="2696"/>
        <pc:sldMkLst>
          <pc:docMk/>
          <pc:sldMk cId="1834397189" sldId="288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31" v="187" actId="2696"/>
        <pc:sldMkLst>
          <pc:docMk/>
          <pc:sldMk cId="1212197382" sldId="289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15" v="186" actId="2696"/>
        <pc:sldMkLst>
          <pc:docMk/>
          <pc:sldMk cId="3171658540" sldId="290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53" v="184" actId="2696"/>
        <pc:sldMkLst>
          <pc:docMk/>
          <pc:sldMk cId="582588982" sldId="291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810" v="189" actId="2696"/>
        <pc:sldMkLst>
          <pc:docMk/>
          <pc:sldMk cId="769062256" sldId="292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904" v="190" actId="2696"/>
        <pc:sldMkLst>
          <pc:docMk/>
          <pc:sldMk cId="3423806311" sldId="293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746" v="188" actId="2696"/>
        <pc:sldMkLst>
          <pc:docMk/>
          <pc:sldMk cId="336879899" sldId="294"/>
        </pc:sldMkLst>
      </pc:sldChg>
      <pc:sldChg chg="del">
        <pc:chgData name="Santamaria Gomez, Maria (Nokia - FI/Tampere)" userId="ef363350-41f0-49d0-b00b-1b03f45a5c5a" providerId="ADAL" clId="{DFC6BA96-A6FD-4066-80B1-10DE4CB02DB9}" dt="2021-04-19T12:25:03.076" v="191" actId="2696"/>
        <pc:sldMkLst>
          <pc:docMk/>
          <pc:sldMk cId="3105689524" sldId="295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84" v="185" actId="2696"/>
        <pc:sldMkLst>
          <pc:docMk/>
          <pc:sldMk cId="348959457" sldId="296"/>
        </pc:sldMkLst>
      </pc:sldChg>
      <pc:sldChg chg="del">
        <pc:chgData name="Santamaria Gomez, Maria (Nokia - FI/Tampere)" userId="ef363350-41f0-49d0-b00b-1b03f45a5c5a" providerId="ADAL" clId="{DFC6BA96-A6FD-4066-80B1-10DE4CB02DB9}" dt="2021-04-19T12:25:02.620" v="183" actId="2696"/>
        <pc:sldMkLst>
          <pc:docMk/>
          <pc:sldMk cId="2335511954" sldId="297"/>
        </pc:sldMkLst>
      </pc:sldChg>
      <pc:sldChg chg="del">
        <pc:chgData name="Santamaria Gomez, Maria (Nokia - FI/Tampere)" userId="ef363350-41f0-49d0-b00b-1b03f45a5c5a" providerId="ADAL" clId="{DFC6BA96-A6FD-4066-80B1-10DE4CB02DB9}" dt="2021-04-19T12:24:56.673" v="174" actId="2696"/>
        <pc:sldMkLst>
          <pc:docMk/>
          <pc:sldMk cId="1565160527" sldId="298"/>
        </pc:sldMkLst>
      </pc:sldChg>
    </pc:docChg>
  </pc:docChgLst>
  <pc:docChgLst>
    <pc:chgData name="Lam, Yat (Nokia - FI/Tampere)" userId="S::yat.lam@nokia.com::5e4081b9-7b06-4b9a-96ea-34494e0e12a8" providerId="AD" clId="Web-{BC7F15A0-90E3-C59D-AD0D-4A2505D9B75C}"/>
    <pc:docChg chg="">
      <pc:chgData name="Lam, Yat (Nokia - FI/Tampere)" userId="S::yat.lam@nokia.com::5e4081b9-7b06-4b9a-96ea-34494e0e12a8" providerId="AD" clId="Web-{BC7F15A0-90E3-C59D-AD0D-4A2505D9B75C}" dt="2021-07-06T14:09:04.123" v="0"/>
      <pc:docMkLst>
        <pc:docMk/>
      </pc:docMkLst>
      <pc:sldChg chg="addCm">
        <pc:chgData name="Lam, Yat (Nokia - FI/Tampere)" userId="S::yat.lam@nokia.com::5e4081b9-7b06-4b9a-96ea-34494e0e12a8" providerId="AD" clId="Web-{BC7F15A0-90E3-C59D-AD0D-4A2505D9B75C}" dt="2021-07-06T14:09:04.123" v="0"/>
        <pc:sldMkLst>
          <pc:docMk/>
          <pc:sldMk cId="4220558006" sldId="289"/>
        </pc:sldMkLst>
      </pc:sldChg>
    </pc:docChg>
  </pc:docChgLst>
  <pc:docChgLst>
    <pc:chgData name="Lainema, Jani (Nokia - FI/Tampere)" userId="S::jani.lainema@nokia.com::d1ed2a39-c81e-4ee5-8d8e-7c1238097711" providerId="AD" clId="Web-{27EBA3B2-CEB8-EDFB-7333-381BA74F851F}"/>
    <pc:docChg chg="modSld">
      <pc:chgData name="Lainema, Jani (Nokia - FI/Tampere)" userId="S::jani.lainema@nokia.com::d1ed2a39-c81e-4ee5-8d8e-7c1238097711" providerId="AD" clId="Web-{27EBA3B2-CEB8-EDFB-7333-381BA74F851F}" dt="2021-04-21T11:40:30.359" v="14" actId="20577"/>
      <pc:docMkLst>
        <pc:docMk/>
      </pc:docMkLst>
      <pc:sldChg chg="modSp">
        <pc:chgData name="Lainema, Jani (Nokia - FI/Tampere)" userId="S::jani.lainema@nokia.com::d1ed2a39-c81e-4ee5-8d8e-7c1238097711" providerId="AD" clId="Web-{27EBA3B2-CEB8-EDFB-7333-381BA74F851F}" dt="2021-04-21T11:40:30.359" v="14" actId="20577"/>
        <pc:sldMkLst>
          <pc:docMk/>
          <pc:sldMk cId="4220558006" sldId="289"/>
        </pc:sldMkLst>
        <pc:spChg chg="mod">
          <ac:chgData name="Lainema, Jani (Nokia - FI/Tampere)" userId="S::jani.lainema@nokia.com::d1ed2a39-c81e-4ee5-8d8e-7c1238097711" providerId="AD" clId="Web-{27EBA3B2-CEB8-EDFB-7333-381BA74F851F}" dt="2021-04-21T11:40:30.359" v="14" actId="20577"/>
          <ac:spMkLst>
            <pc:docMk/>
            <pc:sldMk cId="4220558006" sldId="289"/>
            <ac:spMk id="3" creationId="{2060762A-DE0A-4081-ACED-F889D97ED05A}"/>
          </ac:spMkLst>
        </pc:spChg>
      </pc:sldChg>
    </pc:docChg>
  </pc:docChgLst>
  <pc:docChgLst>
    <pc:chgData name="Santamaria Gomez, Maria (EXT - FI/Tampere)" userId="ef363350-41f0-49d0-b00b-1b03f45a5c5a" providerId="ADAL" clId="{FEAF5069-93BF-4F8B-9DA7-F2E822F071C2}"/>
    <pc:docChg chg="undo custSel addSld modSld">
      <pc:chgData name="Santamaria Gomez, Maria (EXT - FI/Tampere)" userId="ef363350-41f0-49d0-b00b-1b03f45a5c5a" providerId="ADAL" clId="{FEAF5069-93BF-4F8B-9DA7-F2E822F071C2}" dt="2021-07-06T12:14:12.375" v="809" actId="20577"/>
      <pc:docMkLst>
        <pc:docMk/>
      </pc:docMkLst>
      <pc:sldChg chg="modSp">
        <pc:chgData name="Santamaria Gomez, Maria (EXT - FI/Tampere)" userId="ef363350-41f0-49d0-b00b-1b03f45a5c5a" providerId="ADAL" clId="{FEAF5069-93BF-4F8B-9DA7-F2E822F071C2}" dt="2021-07-06T11:49:25.896" v="436" actId="14100"/>
        <pc:sldMkLst>
          <pc:docMk/>
          <pc:sldMk cId="1931726865" sldId="280"/>
        </pc:sldMkLst>
        <pc:spChg chg="mod">
          <ac:chgData name="Santamaria Gomez, Maria (EXT - FI/Tampere)" userId="ef363350-41f0-49d0-b00b-1b03f45a5c5a" providerId="ADAL" clId="{FEAF5069-93BF-4F8B-9DA7-F2E822F071C2}" dt="2021-07-06T11:49:25.896" v="436" actId="14100"/>
          <ac:spMkLst>
            <pc:docMk/>
            <pc:sldMk cId="1931726865" sldId="280"/>
            <ac:spMk id="54" creationId="{150A95D7-655A-44A4-8A6F-FBA0A40F9DEE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39:30.055" v="22" actId="20577"/>
        <pc:sldMkLst>
          <pc:docMk/>
          <pc:sldMk cId="1387277379" sldId="283"/>
        </pc:sldMkLst>
        <pc:spChg chg="mod">
          <ac:chgData name="Santamaria Gomez, Maria (EXT - FI/Tampere)" userId="ef363350-41f0-49d0-b00b-1b03f45a5c5a" providerId="ADAL" clId="{FEAF5069-93BF-4F8B-9DA7-F2E822F071C2}" dt="2021-07-06T11:38:51.508" v="3" actId="404"/>
          <ac:spMkLst>
            <pc:docMk/>
            <pc:sldMk cId="1387277379" sldId="283"/>
            <ac:spMk id="6" creationId="{6DC4202E-BB7C-4F91-9B2B-1B12EEEB09C7}"/>
          </ac:spMkLst>
        </pc:spChg>
        <pc:spChg chg="mod">
          <ac:chgData name="Santamaria Gomez, Maria (EXT - FI/Tampere)" userId="ef363350-41f0-49d0-b00b-1b03f45a5c5a" providerId="ADAL" clId="{FEAF5069-93BF-4F8B-9DA7-F2E822F071C2}" dt="2021-07-06T11:39:30.055" v="22" actId="20577"/>
          <ac:spMkLst>
            <pc:docMk/>
            <pc:sldMk cId="1387277379" sldId="283"/>
            <ac:spMk id="7" creationId="{ED0E13C9-5EF7-4643-9770-43F4488A7A15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45:45.748" v="332" actId="15"/>
        <pc:sldMkLst>
          <pc:docMk/>
          <pc:sldMk cId="4220558006" sldId="289"/>
        </pc:sldMkLst>
        <pc:spChg chg="mod">
          <ac:chgData name="Santamaria Gomez, Maria (EXT - FI/Tampere)" userId="ef363350-41f0-49d0-b00b-1b03f45a5c5a" providerId="ADAL" clId="{FEAF5069-93BF-4F8B-9DA7-F2E822F071C2}" dt="2021-07-06T11:41:42.783" v="41" actId="113"/>
          <ac:spMkLst>
            <pc:docMk/>
            <pc:sldMk cId="4220558006" sldId="289"/>
            <ac:spMk id="3" creationId="{2060762A-DE0A-4081-ACED-F889D97ED05A}"/>
          </ac:spMkLst>
        </pc:spChg>
        <pc:spChg chg="mod">
          <ac:chgData name="Santamaria Gomez, Maria (EXT - FI/Tampere)" userId="ef363350-41f0-49d0-b00b-1b03f45a5c5a" providerId="ADAL" clId="{FEAF5069-93BF-4F8B-9DA7-F2E822F071C2}" dt="2021-07-06T11:45:45.748" v="332" actId="15"/>
          <ac:spMkLst>
            <pc:docMk/>
            <pc:sldMk cId="4220558006" sldId="289"/>
            <ac:spMk id="5" creationId="{EB9799D2-56C7-4B0E-82BB-2A2E980CDBA9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2:12:08.407" v="580" actId="5793"/>
        <pc:sldMkLst>
          <pc:docMk/>
          <pc:sldMk cId="2798081720" sldId="294"/>
        </pc:sldMkLst>
        <pc:spChg chg="mod">
          <ac:chgData name="Santamaria Gomez, Maria (EXT - FI/Tampere)" userId="ef363350-41f0-49d0-b00b-1b03f45a5c5a" providerId="ADAL" clId="{FEAF5069-93BF-4F8B-9DA7-F2E822F071C2}" dt="2021-07-06T12:12:08.407" v="580" actId="5793"/>
          <ac:spMkLst>
            <pc:docMk/>
            <pc:sldMk cId="2798081720" sldId="294"/>
            <ac:spMk id="6" creationId="{B435886F-ED88-4280-B9C3-3903EDDA729B}"/>
          </ac:spMkLst>
        </pc:spChg>
      </pc:sldChg>
      <pc:sldChg chg="modSp">
        <pc:chgData name="Santamaria Gomez, Maria (EXT - FI/Tampere)" userId="ef363350-41f0-49d0-b00b-1b03f45a5c5a" providerId="ADAL" clId="{FEAF5069-93BF-4F8B-9DA7-F2E822F071C2}" dt="2021-07-06T11:47:06.481" v="346" actId="20577"/>
        <pc:sldMkLst>
          <pc:docMk/>
          <pc:sldMk cId="3779892374" sldId="295"/>
        </pc:sldMkLst>
        <pc:spChg chg="mod">
          <ac:chgData name="Santamaria Gomez, Maria (EXT - FI/Tampere)" userId="ef363350-41f0-49d0-b00b-1b03f45a5c5a" providerId="ADAL" clId="{FEAF5069-93BF-4F8B-9DA7-F2E822F071C2}" dt="2021-07-06T11:47:06.481" v="346" actId="20577"/>
          <ac:spMkLst>
            <pc:docMk/>
            <pc:sldMk cId="3779892374" sldId="295"/>
            <ac:spMk id="5" creationId="{B8313D97-0B2A-4AAB-B996-0C3311EAC561}"/>
          </ac:spMkLst>
        </pc:spChg>
      </pc:sldChg>
      <pc:sldChg chg="addSp delSp modSp">
        <pc:chgData name="Santamaria Gomez, Maria (EXT - FI/Tampere)" userId="ef363350-41f0-49d0-b00b-1b03f45a5c5a" providerId="ADAL" clId="{FEAF5069-93BF-4F8B-9DA7-F2E822F071C2}" dt="2021-07-06T11:40:46.837" v="36" actId="6549"/>
        <pc:sldMkLst>
          <pc:docMk/>
          <pc:sldMk cId="3100479063" sldId="296"/>
        </pc:sldMkLst>
        <pc:spChg chg="mod">
          <ac:chgData name="Santamaria Gomez, Maria (EXT - FI/Tampere)" userId="ef363350-41f0-49d0-b00b-1b03f45a5c5a" providerId="ADAL" clId="{FEAF5069-93BF-4F8B-9DA7-F2E822F071C2}" dt="2021-07-06T11:40:46.837" v="36" actId="6549"/>
          <ac:spMkLst>
            <pc:docMk/>
            <pc:sldMk cId="3100479063" sldId="296"/>
            <ac:spMk id="3" creationId="{2060762A-DE0A-4081-ACED-F889D97ED05A}"/>
          </ac:spMkLst>
        </pc:spChg>
        <pc:graphicFrameChg chg="add mod modGraphic">
          <ac:chgData name="Santamaria Gomez, Maria (EXT - FI/Tampere)" userId="ef363350-41f0-49d0-b00b-1b03f45a5c5a" providerId="ADAL" clId="{FEAF5069-93BF-4F8B-9DA7-F2E822F071C2}" dt="2021-07-06T11:40:18.978" v="30" actId="403"/>
          <ac:graphicFrameMkLst>
            <pc:docMk/>
            <pc:sldMk cId="3100479063" sldId="296"/>
            <ac:graphicFrameMk id="5" creationId="{33AF620F-B0AD-420E-97FD-CFFFF2A0B440}"/>
          </ac:graphicFrameMkLst>
        </pc:graphicFrameChg>
        <pc:graphicFrameChg chg="add mod modGraphic">
          <ac:chgData name="Santamaria Gomez, Maria (EXT - FI/Tampere)" userId="ef363350-41f0-49d0-b00b-1b03f45a5c5a" providerId="ADAL" clId="{FEAF5069-93BF-4F8B-9DA7-F2E822F071C2}" dt="2021-07-06T11:40:35.570" v="35" actId="403"/>
          <ac:graphicFrameMkLst>
            <pc:docMk/>
            <pc:sldMk cId="3100479063" sldId="296"/>
            <ac:graphicFrameMk id="6" creationId="{8EED1BCE-4231-4D5B-9462-94E1FBC9A991}"/>
          </ac:graphicFrameMkLst>
        </pc:graphicFrameChg>
        <pc:graphicFrameChg chg="del">
          <ac:chgData name="Santamaria Gomez, Maria (EXT - FI/Tampere)" userId="ef363350-41f0-49d0-b00b-1b03f45a5c5a" providerId="ADAL" clId="{FEAF5069-93BF-4F8B-9DA7-F2E822F071C2}" dt="2021-07-06T11:39:49.712" v="23" actId="478"/>
          <ac:graphicFrameMkLst>
            <pc:docMk/>
            <pc:sldMk cId="3100479063" sldId="296"/>
            <ac:graphicFrameMk id="7" creationId="{B908C5A1-4998-4CAC-BDF0-EAF8347D0B1F}"/>
          </ac:graphicFrameMkLst>
        </pc:graphicFrameChg>
        <pc:graphicFrameChg chg="del">
          <ac:chgData name="Santamaria Gomez, Maria (EXT - FI/Tampere)" userId="ef363350-41f0-49d0-b00b-1b03f45a5c5a" providerId="ADAL" clId="{FEAF5069-93BF-4F8B-9DA7-F2E822F071C2}" dt="2021-07-06T11:39:49.712" v="23" actId="478"/>
          <ac:graphicFrameMkLst>
            <pc:docMk/>
            <pc:sldMk cId="3100479063" sldId="296"/>
            <ac:graphicFrameMk id="10" creationId="{4BEAEE3A-2818-4E37-8961-5939F621E0A2}"/>
          </ac:graphicFrameMkLst>
        </pc:graphicFrameChg>
      </pc:sldChg>
      <pc:sldChg chg="modSp add">
        <pc:chgData name="Santamaria Gomez, Maria (EXT - FI/Tampere)" userId="ef363350-41f0-49d0-b00b-1b03f45a5c5a" providerId="ADAL" clId="{FEAF5069-93BF-4F8B-9DA7-F2E822F071C2}" dt="2021-07-06T12:14:12.375" v="809" actId="20577"/>
        <pc:sldMkLst>
          <pc:docMk/>
          <pc:sldMk cId="676221887" sldId="297"/>
        </pc:sldMkLst>
        <pc:spChg chg="mod">
          <ac:chgData name="Santamaria Gomez, Maria (EXT - FI/Tampere)" userId="ef363350-41f0-49d0-b00b-1b03f45a5c5a" providerId="ADAL" clId="{FEAF5069-93BF-4F8B-9DA7-F2E822F071C2}" dt="2021-07-06T11:48:17.493" v="403" actId="20577"/>
          <ac:spMkLst>
            <pc:docMk/>
            <pc:sldMk cId="676221887" sldId="297"/>
            <ac:spMk id="3" creationId="{2BE94693-A664-431A-A582-CA8930A09293}"/>
          </ac:spMkLst>
        </pc:spChg>
        <pc:spChg chg="mod">
          <ac:chgData name="Santamaria Gomez, Maria (EXT - FI/Tampere)" userId="ef363350-41f0-49d0-b00b-1b03f45a5c5a" providerId="ADAL" clId="{FEAF5069-93BF-4F8B-9DA7-F2E822F071C2}" dt="2021-07-06T12:13:24.963" v="707" actId="20577"/>
          <ac:spMkLst>
            <pc:docMk/>
            <pc:sldMk cId="676221887" sldId="297"/>
            <ac:spMk id="4" creationId="{12EAC9F8-8B89-46C5-B187-6B192E5AC124}"/>
          </ac:spMkLst>
        </pc:spChg>
        <pc:spChg chg="mod">
          <ac:chgData name="Santamaria Gomez, Maria (EXT - FI/Tampere)" userId="ef363350-41f0-49d0-b00b-1b03f45a5c5a" providerId="ADAL" clId="{FEAF5069-93BF-4F8B-9DA7-F2E822F071C2}" dt="2021-07-06T12:14:12.375" v="809" actId="20577"/>
          <ac:spMkLst>
            <pc:docMk/>
            <pc:sldMk cId="676221887" sldId="297"/>
            <ac:spMk id="5" creationId="{3049A11B-1709-4A18-B908-CF589A81A5B6}"/>
          </ac:spMkLst>
        </pc:spChg>
      </pc:sldChg>
    </pc:docChg>
  </pc:docChgLst>
  <pc:docChgLst>
    <pc:chgData name="Cricri, Francesco (Nokia - FI/Tampere)" userId="bbdc72fd-8947-49d9-979f-f14e2cd94e80" providerId="ADAL" clId="{2325A635-BC9F-4DEF-9E4E-A3AE77388A1F}"/>
    <pc:docChg chg="custSel addSld modSld">
      <pc:chgData name="Cricri, Francesco (Nokia - FI/Tampere)" userId="bbdc72fd-8947-49d9-979f-f14e2cd94e80" providerId="ADAL" clId="{2325A635-BC9F-4DEF-9E4E-A3AE77388A1F}" dt="2021-04-21T14:59:07.294" v="183" actId="20577"/>
      <pc:docMkLst>
        <pc:docMk/>
      </pc:docMkLst>
      <pc:sldChg chg="modSp add mod">
        <pc:chgData name="Cricri, Francesco (Nokia - FI/Tampere)" userId="bbdc72fd-8947-49d9-979f-f14e2cd94e80" providerId="ADAL" clId="{2325A635-BC9F-4DEF-9E4E-A3AE77388A1F}" dt="2021-04-21T11:48:51.993" v="28" actId="14100"/>
        <pc:sldMkLst>
          <pc:docMk/>
          <pc:sldMk cId="631545377" sldId="257"/>
        </pc:sldMkLst>
        <pc:spChg chg="mod">
          <ac:chgData name="Cricri, Francesco (Nokia - FI/Tampere)" userId="bbdc72fd-8947-49d9-979f-f14e2cd94e80" providerId="ADAL" clId="{2325A635-BC9F-4DEF-9E4E-A3AE77388A1F}" dt="2021-04-21T11:48:51.993" v="28" actId="14100"/>
          <ac:spMkLst>
            <pc:docMk/>
            <pc:sldMk cId="631545377" sldId="257"/>
            <ac:spMk id="151" creationId="{762A5B46-9B05-4FFF-BB64-0FF9A2007D8C}"/>
          </ac:spMkLst>
        </pc:spChg>
        <pc:grpChg chg="mod">
          <ac:chgData name="Cricri, Francesco (Nokia - FI/Tampere)" userId="bbdc72fd-8947-49d9-979f-f14e2cd94e80" providerId="ADAL" clId="{2325A635-BC9F-4DEF-9E4E-A3AE77388A1F}" dt="2021-04-21T11:47:57.356" v="6" actId="14100"/>
          <ac:grpSpMkLst>
            <pc:docMk/>
            <pc:sldMk cId="631545377" sldId="257"/>
            <ac:grpSpMk id="79" creationId="{C839F0E4-D186-4062-AF2D-3DFF53ADCC21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04.282" v="7" actId="14100"/>
          <ac:grpSpMkLst>
            <pc:docMk/>
            <pc:sldMk cId="631545377" sldId="257"/>
            <ac:grpSpMk id="84" creationId="{D626A124-3AC2-40AD-982E-4974A72E626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25.172" v="25" actId="14100"/>
          <ac:grpSpMkLst>
            <pc:docMk/>
            <pc:sldMk cId="631545377" sldId="257"/>
            <ac:grpSpMk id="92" creationId="{AF906DF3-08C9-4799-996C-086D0E9BF93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39.875" v="26" actId="14100"/>
          <ac:grpSpMkLst>
            <pc:docMk/>
            <pc:sldMk cId="631545377" sldId="257"/>
            <ac:grpSpMk id="122" creationId="{6E942FBC-372B-422D-866A-81E9C49296B4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19.398" v="24" actId="1037"/>
          <ac:grpSpMkLst>
            <pc:docMk/>
            <pc:sldMk cId="631545377" sldId="257"/>
            <ac:grpSpMk id="134" creationId="{F28675BD-11BA-43FF-A742-B823A63B2866}"/>
          </ac:grpSpMkLst>
        </pc:grpChg>
        <pc:grpChg chg="mod">
          <ac:chgData name="Cricri, Francesco (Nokia - FI/Tampere)" userId="bbdc72fd-8947-49d9-979f-f14e2cd94e80" providerId="ADAL" clId="{2325A635-BC9F-4DEF-9E4E-A3AE77388A1F}" dt="2021-04-21T11:48:48.083" v="27" actId="14100"/>
          <ac:grpSpMkLst>
            <pc:docMk/>
            <pc:sldMk cId="631545377" sldId="257"/>
            <ac:grpSpMk id="146" creationId="{4AA2218D-51B0-4E25-AB57-F022F949ACCA}"/>
          </ac:grpSpMkLst>
        </pc:grpChg>
        <pc:cxnChg chg="mod">
          <ac:chgData name="Cricri, Francesco (Nokia - FI/Tampere)" userId="bbdc72fd-8947-49d9-979f-f14e2cd94e80" providerId="ADAL" clId="{2325A635-BC9F-4DEF-9E4E-A3AE77388A1F}" dt="2021-04-21T11:48:04.282" v="7" actId="14100"/>
          <ac:cxnSpMkLst>
            <pc:docMk/>
            <pc:sldMk cId="631545377" sldId="257"/>
            <ac:cxnSpMk id="90" creationId="{6115827C-3FFB-4A6F-8C55-FC56A11AEFFC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7:57.356" v="6" actId="14100"/>
          <ac:cxnSpMkLst>
            <pc:docMk/>
            <pc:sldMk cId="631545377" sldId="257"/>
            <ac:cxnSpMk id="91" creationId="{BED4F3A0-FD09-4906-995B-493F4800BAEB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39.875" v="26" actId="14100"/>
          <ac:cxnSpMkLst>
            <pc:docMk/>
            <pc:sldMk cId="631545377" sldId="257"/>
            <ac:cxnSpMk id="135" creationId="{81FDB86B-9BA8-426B-87D5-A72C425E7752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04.282" v="7" actId="14100"/>
          <ac:cxnSpMkLst>
            <pc:docMk/>
            <pc:sldMk cId="631545377" sldId="257"/>
            <ac:cxnSpMk id="142" creationId="{A22D262F-43FF-4A92-B9D9-635A728484E4}"/>
          </ac:cxnSpMkLst>
        </pc:cxnChg>
        <pc:cxnChg chg="mod">
          <ac:chgData name="Cricri, Francesco (Nokia - FI/Tampere)" userId="bbdc72fd-8947-49d9-979f-f14e2cd94e80" providerId="ADAL" clId="{2325A635-BC9F-4DEF-9E4E-A3AE77388A1F}" dt="2021-04-21T11:48:48.083" v="27" actId="14100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modSp mod">
        <pc:chgData name="Cricri, Francesco (Nokia - FI/Tampere)" userId="bbdc72fd-8947-49d9-979f-f14e2cd94e80" providerId="ADAL" clId="{2325A635-BC9F-4DEF-9E4E-A3AE77388A1F}" dt="2021-04-21T11:45:45.704" v="5"/>
        <pc:sldMkLst>
          <pc:docMk/>
          <pc:sldMk cId="1387277379" sldId="283"/>
        </pc:sldMkLst>
        <pc:spChg chg="mod">
          <ac:chgData name="Cricri, Francesco (Nokia - FI/Tampere)" userId="bbdc72fd-8947-49d9-979f-f14e2cd94e80" providerId="ADAL" clId="{2325A635-BC9F-4DEF-9E4E-A3AE77388A1F}" dt="2021-04-21T11:45:45.704" v="5"/>
          <ac:spMkLst>
            <pc:docMk/>
            <pc:sldMk cId="1387277379" sldId="283"/>
            <ac:spMk id="6" creationId="{6DC4202E-BB7C-4F91-9B2B-1B12EEEB09C7}"/>
          </ac:spMkLst>
        </pc:spChg>
      </pc:sldChg>
      <pc:sldChg chg="modSp mod">
        <pc:chgData name="Cricri, Francesco (Nokia - FI/Tampere)" userId="bbdc72fd-8947-49d9-979f-f14e2cd94e80" providerId="ADAL" clId="{2325A635-BC9F-4DEF-9E4E-A3AE77388A1F}" dt="2021-04-21T11:49:01.750" v="29" actId="1076"/>
        <pc:sldMkLst>
          <pc:docMk/>
          <pc:sldMk cId="3758233884" sldId="285"/>
        </pc:sldMkLst>
        <pc:picChg chg="mod">
          <ac:chgData name="Cricri, Francesco (Nokia - FI/Tampere)" userId="bbdc72fd-8947-49d9-979f-f14e2cd94e80" providerId="ADAL" clId="{2325A635-BC9F-4DEF-9E4E-A3AE77388A1F}" dt="2021-04-21T11:49:01.750" v="29" actId="1076"/>
          <ac:picMkLst>
            <pc:docMk/>
            <pc:sldMk cId="3758233884" sldId="285"/>
            <ac:picMk id="6" creationId="{1928D15A-F633-4408-AB47-CD7470A1E60A}"/>
          </ac:picMkLst>
        </pc:picChg>
      </pc:sldChg>
      <pc:sldChg chg="modSp mod">
        <pc:chgData name="Cricri, Francesco (Nokia - FI/Tampere)" userId="bbdc72fd-8947-49d9-979f-f14e2cd94e80" providerId="ADAL" clId="{2325A635-BC9F-4DEF-9E4E-A3AE77388A1F}" dt="2021-04-21T11:50:00.899" v="47"/>
        <pc:sldMkLst>
          <pc:docMk/>
          <pc:sldMk cId="1720906547" sldId="286"/>
        </pc:sldMkLst>
        <pc:spChg chg="mod">
          <ac:chgData name="Cricri, Francesco (Nokia - FI/Tampere)" userId="bbdc72fd-8947-49d9-979f-f14e2cd94e80" providerId="ADAL" clId="{2325A635-BC9F-4DEF-9E4E-A3AE77388A1F}" dt="2021-04-21T11:50:00.899" v="47"/>
          <ac:spMkLst>
            <pc:docMk/>
            <pc:sldMk cId="1720906547" sldId="286"/>
            <ac:spMk id="5" creationId="{7FDD6E2E-2D69-4EEA-92B1-AFCBB87BBE86}"/>
          </ac:spMkLst>
        </pc:spChg>
      </pc:sldChg>
      <pc:sldChg chg="modSp mod">
        <pc:chgData name="Cricri, Francesco (Nokia - FI/Tampere)" userId="bbdc72fd-8947-49d9-979f-f14e2cd94e80" providerId="ADAL" clId="{2325A635-BC9F-4DEF-9E4E-A3AE77388A1F}" dt="2021-04-21T11:54:11.584" v="124" actId="20577"/>
        <pc:sldMkLst>
          <pc:docMk/>
          <pc:sldMk cId="4130063119" sldId="287"/>
        </pc:sldMkLst>
        <pc:spChg chg="mod">
          <ac:chgData name="Cricri, Francesco (Nokia - FI/Tampere)" userId="bbdc72fd-8947-49d9-979f-f14e2cd94e80" providerId="ADAL" clId="{2325A635-BC9F-4DEF-9E4E-A3AE77388A1F}" dt="2021-04-21T11:54:11.584" v="124" actId="20577"/>
          <ac:spMkLst>
            <pc:docMk/>
            <pc:sldMk cId="4130063119" sldId="287"/>
            <ac:spMk id="3" creationId="{6E9D7AC5-3E5E-4CD4-AB59-B8C7FB864940}"/>
          </ac:spMkLst>
        </pc:spChg>
        <pc:graphicFrameChg chg="modGraphic">
          <ac:chgData name="Cricri, Francesco (Nokia - FI/Tampere)" userId="bbdc72fd-8947-49d9-979f-f14e2cd94e80" providerId="ADAL" clId="{2325A635-BC9F-4DEF-9E4E-A3AE77388A1F}" dt="2021-04-21T11:52:18.808" v="69" actId="20577"/>
          <ac:graphicFrameMkLst>
            <pc:docMk/>
            <pc:sldMk cId="4130063119" sldId="287"/>
            <ac:graphicFrameMk id="7" creationId="{8E86AFF3-13CC-4EEF-80A9-FCB6E92CFF4D}"/>
          </ac:graphicFrameMkLst>
        </pc:graphicFrameChg>
      </pc:sldChg>
      <pc:sldChg chg="modSp mod">
        <pc:chgData name="Cricri, Francesco (Nokia - FI/Tampere)" userId="bbdc72fd-8947-49d9-979f-f14e2cd94e80" providerId="ADAL" clId="{2325A635-BC9F-4DEF-9E4E-A3AE77388A1F}" dt="2021-04-21T14:59:07.294" v="183" actId="20577"/>
        <pc:sldMkLst>
          <pc:docMk/>
          <pc:sldMk cId="2404752942" sldId="290"/>
        </pc:sldMkLst>
        <pc:spChg chg="mod">
          <ac:chgData name="Cricri, Francesco (Nokia - FI/Tampere)" userId="bbdc72fd-8947-49d9-979f-f14e2cd94e80" providerId="ADAL" clId="{2325A635-BC9F-4DEF-9E4E-A3AE77388A1F}" dt="2021-04-21T14:59:07.294" v="183" actId="20577"/>
          <ac:spMkLst>
            <pc:docMk/>
            <pc:sldMk cId="2404752942" sldId="290"/>
            <ac:spMk id="6" creationId="{B435886F-ED88-4280-B9C3-3903EDDA729B}"/>
          </ac:spMkLst>
        </pc:spChg>
      </pc:sldChg>
    </pc:docChg>
  </pc:docChgLst>
  <pc:docChgLst>
    <pc:chgData name="Lam, Yat (Nokia - FI/Tampere)" userId="S::yat.lam@nokia.com::5e4081b9-7b06-4b9a-96ea-34494e0e12a8" providerId="AD" clId="Web-{687829DD-F80D-EDCF-1A72-0FA268920421}"/>
    <pc:docChg chg="">
      <pc:chgData name="Lam, Yat (Nokia - FI/Tampere)" userId="S::yat.lam@nokia.com::5e4081b9-7b06-4b9a-96ea-34494e0e12a8" providerId="AD" clId="Web-{687829DD-F80D-EDCF-1A72-0FA268920421}" dt="2021-07-06T13:35:33.858" v="0"/>
      <pc:docMkLst>
        <pc:docMk/>
      </pc:docMkLst>
      <pc:sldChg chg="addCm">
        <pc:chgData name="Lam, Yat (Nokia - FI/Tampere)" userId="S::yat.lam@nokia.com::5e4081b9-7b06-4b9a-96ea-34494e0e12a8" providerId="AD" clId="Web-{687829DD-F80D-EDCF-1A72-0FA268920421}" dt="2021-07-06T13:35:33.858" v="0"/>
        <pc:sldMkLst>
          <pc:docMk/>
          <pc:sldMk cId="4220558006" sldId="289"/>
        </pc:sldMkLst>
      </pc:sldChg>
    </pc:docChg>
  </pc:docChgLst>
  <pc:docChgLst>
    <pc:chgData name="Lam, Yat (Nokia - FI/Tampere)" userId="5e4081b9-7b06-4b9a-96ea-34494e0e12a8" providerId="ADAL" clId="{4DFF7870-4AD3-43CF-8296-0FE595653CB6}"/>
    <pc:docChg chg="undo custSel addSld delSld modSld modMainMaster">
      <pc:chgData name="Lam, Yat (Nokia - FI/Tampere)" userId="5e4081b9-7b06-4b9a-96ea-34494e0e12a8" providerId="ADAL" clId="{4DFF7870-4AD3-43CF-8296-0FE595653CB6}" dt="2021-04-23T11:27:34.866" v="756" actId="20577"/>
      <pc:docMkLst>
        <pc:docMk/>
      </pc:docMkLst>
      <pc:sldChg chg="addSp modSp mod">
        <pc:chgData name="Lam, Yat (Nokia - FI/Tampere)" userId="5e4081b9-7b06-4b9a-96ea-34494e0e12a8" providerId="ADAL" clId="{4DFF7870-4AD3-43CF-8296-0FE595653CB6}" dt="2021-04-22T00:37:48.669" v="750" actId="20577"/>
        <pc:sldMkLst>
          <pc:docMk/>
          <pc:sldMk cId="631545377" sldId="257"/>
        </pc:sldMkLst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3" creationId="{7DED2A5F-7D47-4973-9902-A8FD9B9ACAD3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8" creationId="{1B615529-08BA-489C-8AC7-38282A4DCBB6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89" creationId="{090257C0-4B79-4D12-A034-2C080E2B5541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99" creationId="{710EBD13-CA7B-47E2-BA4B-9695BE99538D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4" creationId="{C92B0224-48AD-4D08-BD2C-E56F0A06074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5" creationId="{FF3DF863-ECD1-495C-A952-35EF33E8DBB0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09" creationId="{9B4760A8-6A61-4FF3-B857-F54DD9F740EA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0" creationId="{D2FD7306-6D21-4CDC-9CC8-EC76C1AED08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2" creationId="{8CC7FEF9-5D8B-409A-AD2F-8C3D9108CDE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6" creationId="{7A80784D-FDCF-4C83-AF8F-4716BB2BC1C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18" creationId="{14B62C1C-0A96-4D91-B622-DBF38E8F3E7E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1" creationId="{DE67C38F-5E21-4362-8A61-81D57A07BF91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6" creationId="{A6095359-8C05-4CA0-B788-E15CC004CAE5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27" creationId="{9DEACF11-A650-4E1B-A13E-29179A1B1B97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30" creationId="{1CE46C96-2B6C-4730-B33C-27CBE1C17B26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31" creationId="{F863F014-992E-49DA-A9AC-230EB8DD1CA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3" creationId="{C30A90C4-C6DC-407D-B47D-08BC7626B509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4" creationId="{EF7F0EA1-9F6F-4F0F-9BAA-049A8F203627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45" creationId="{3045DC5C-555C-4518-85CD-F919416217A0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1" creationId="{762A5B46-9B05-4FFF-BB64-0FF9A2007D8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5" creationId="{2AD507E9-A379-4E2D-AB28-8852EBF59DCC}"/>
          </ac:spMkLst>
        </pc:spChg>
        <pc:spChg chg="mod">
          <ac:chgData name="Lam, Yat (Nokia - FI/Tampere)" userId="5e4081b9-7b06-4b9a-96ea-34494e0e12a8" providerId="ADAL" clId="{4DFF7870-4AD3-43CF-8296-0FE595653CB6}" dt="2021-04-21T12:29:06.974" v="0" actId="164"/>
          <ac:spMkLst>
            <pc:docMk/>
            <pc:sldMk cId="631545377" sldId="257"/>
            <ac:spMk id="156" creationId="{2FF90FAA-6310-412A-8FF8-C1C3E4810EE7}"/>
          </ac:spMkLst>
        </pc:spChg>
        <pc:spChg chg="add mod">
          <ac:chgData name="Lam, Yat (Nokia - FI/Tampere)" userId="5e4081b9-7b06-4b9a-96ea-34494e0e12a8" providerId="ADAL" clId="{4DFF7870-4AD3-43CF-8296-0FE595653CB6}" dt="2021-04-22T00:37:48.669" v="750" actId="20577"/>
          <ac:spMkLst>
            <pc:docMk/>
            <pc:sldMk cId="631545377" sldId="257"/>
            <ac:spMk id="157" creationId="{8AA828EB-894D-4B43-81A3-83A388A9DF1A}"/>
          </ac:spMkLst>
        </pc:spChg>
        <pc:grpChg chg="add 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2" creationId="{BFB6FF16-6FF6-4202-B0DD-4F6C9881C61A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79" creationId="{C839F0E4-D186-4062-AF2D-3DFF53ADCC21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84" creationId="{D626A124-3AC2-40AD-982E-4974A72E626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92" creationId="{AF906DF3-08C9-4799-996C-086D0E9BF93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95" creationId="{4B394836-15F2-46A8-8BAA-0F63BF7DD6A3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00" creationId="{72F1ADCA-FAE7-41AF-B6FF-1A15D70876FF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22" creationId="{6E942FBC-372B-422D-866A-81E9C49296B4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34" creationId="{F28675BD-11BA-43FF-A742-B823A63B2866}"/>
          </ac:grpSpMkLst>
        </pc:grpChg>
        <pc:grpChg chg="mod">
          <ac:chgData name="Lam, Yat (Nokia - FI/Tampere)" userId="5e4081b9-7b06-4b9a-96ea-34494e0e12a8" providerId="ADAL" clId="{4DFF7870-4AD3-43CF-8296-0FE595653CB6}" dt="2021-04-21T12:29:06.974" v="0" actId="164"/>
          <ac:grpSpMkLst>
            <pc:docMk/>
            <pc:sldMk cId="631545377" sldId="257"/>
            <ac:grpSpMk id="146" creationId="{4AA2218D-51B0-4E25-AB57-F022F949ACCA}"/>
          </ac:grpSpMkLst>
        </pc:grp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78" creationId="{02F7D024-8936-4217-AE9B-399349C70268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0" creationId="{6115827C-3FFB-4A6F-8C55-FC56A11AEFF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1" creationId="{BED4F3A0-FD09-4906-995B-493F4800BAEB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3" creationId="{48D9739E-091B-4245-8869-A74A0CB9F78F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94" creationId="{1BE79757-4F89-465C-8DA1-05A5491D05A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6" creationId="{05AB5424-321D-454F-A706-3C55088D478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7" creationId="{7ABB0E2B-65E6-4EB8-9A03-2642426CFE70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08" creationId="{73EF0DA9-E2D8-488E-9F3F-9D2A799F41E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1" creationId="{5E7E8446-DD8E-4613-8BBF-1AA33F9A5B8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7" creationId="{5B8D7547-F4BD-475F-BF34-1E2D8C99A1D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19" creationId="{9E424416-6754-4EB5-8099-A4F53DC3E35B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0" creationId="{7FB71185-9770-4C7F-A93A-67183D6A354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8" creationId="{99444FE6-7158-457F-BADE-5EDDBD6D881A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29" creationId="{7C2CF9FB-3D33-4DC5-94CE-25456A49B19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2" creationId="{A31B9454-1EE2-40CF-BB95-25228C68C25C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3" creationId="{9D706C7B-07EF-419E-826F-89C9D52D1E8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5" creationId="{81FDB86B-9BA8-426B-87D5-A72C425E7752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6" creationId="{674797C8-9B77-4055-8D6E-96B428F1678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7" creationId="{4DB57DD0-790F-46C1-87AE-5023EB5E0D1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8" creationId="{BB4B3839-ABA5-43B9-8690-BA3F43D759E3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39" creationId="{12ED7781-5B81-43A7-9A43-B2030116A821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0" creationId="{97E03CAE-DD6A-430D-839A-54F91AC4A6E5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1" creationId="{69588DFE-4078-4C0F-B75B-D0D33A47B9D7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42" creationId="{A22D262F-43FF-4A92-B9D9-635A728484E4}"/>
          </ac:cxnSpMkLst>
        </pc:cxnChg>
        <pc:cxnChg chg="mod">
          <ac:chgData name="Lam, Yat (Nokia - FI/Tampere)" userId="5e4081b9-7b06-4b9a-96ea-34494e0e12a8" providerId="ADAL" clId="{4DFF7870-4AD3-43CF-8296-0FE595653CB6}" dt="2021-04-21T12:29:06.974" v="0" actId="164"/>
          <ac:cxnSpMkLst>
            <pc:docMk/>
            <pc:sldMk cId="631545377" sldId="257"/>
            <ac:cxnSpMk id="150" creationId="{0A2E524F-3D3B-4572-82B9-348E3BCE0D9D}"/>
          </ac:cxnSpMkLst>
        </pc:cxnChg>
      </pc:sldChg>
      <pc:sldChg chg="modSp add mod">
        <pc:chgData name="Lam, Yat (Nokia - FI/Tampere)" userId="5e4081b9-7b06-4b9a-96ea-34494e0e12a8" providerId="ADAL" clId="{4DFF7870-4AD3-43CF-8296-0FE595653CB6}" dt="2021-04-23T11:27:34.866" v="756" actId="20577"/>
        <pc:sldMkLst>
          <pc:docMk/>
          <pc:sldMk cId="1931726865" sldId="280"/>
        </pc:sldMkLst>
        <pc:spChg chg="mod">
          <ac:chgData name="Lam, Yat (Nokia - FI/Tampere)" userId="5e4081b9-7b06-4b9a-96ea-34494e0e12a8" providerId="ADAL" clId="{4DFF7870-4AD3-43CF-8296-0FE595653CB6}" dt="2021-04-23T11:27:34.866" v="756" actId="20577"/>
          <ac:spMkLst>
            <pc:docMk/>
            <pc:sldMk cId="1931726865" sldId="280"/>
            <ac:spMk id="54" creationId="{150A95D7-655A-44A4-8A6F-FBA0A40F9DEE}"/>
          </ac:spMkLst>
        </pc:spChg>
      </pc:sldChg>
      <pc:sldChg chg="del">
        <pc:chgData name="Lam, Yat (Nokia - FI/Tampere)" userId="5e4081b9-7b06-4b9a-96ea-34494e0e12a8" providerId="ADAL" clId="{4DFF7870-4AD3-43CF-8296-0FE595653CB6}" dt="2021-04-21T12:51:12.852" v="48" actId="2696"/>
        <pc:sldMkLst>
          <pc:docMk/>
          <pc:sldMk cId="3758233884" sldId="285"/>
        </pc:sldMkLst>
      </pc:sldChg>
      <pc:sldChg chg="modSp mod">
        <pc:chgData name="Lam, Yat (Nokia - FI/Tampere)" userId="5e4081b9-7b06-4b9a-96ea-34494e0e12a8" providerId="ADAL" clId="{4DFF7870-4AD3-43CF-8296-0FE595653CB6}" dt="2021-04-21T12:53:42.299" v="89" actId="20577"/>
        <pc:sldMkLst>
          <pc:docMk/>
          <pc:sldMk cId="1720906547" sldId="286"/>
        </pc:sldMkLst>
        <pc:spChg chg="mod">
          <ac:chgData name="Lam, Yat (Nokia - FI/Tampere)" userId="5e4081b9-7b06-4b9a-96ea-34494e0e12a8" providerId="ADAL" clId="{4DFF7870-4AD3-43CF-8296-0FE595653CB6}" dt="2021-04-21T12:53:42.299" v="89" actId="20577"/>
          <ac:spMkLst>
            <pc:docMk/>
            <pc:sldMk cId="1720906547" sldId="286"/>
            <ac:spMk id="5" creationId="{7FDD6E2E-2D69-4EEA-92B1-AFCBB87BBE86}"/>
          </ac:spMkLst>
        </pc:spChg>
      </pc:sldChg>
      <pc:sldChg chg="modSp add del mod">
        <pc:chgData name="Lam, Yat (Nokia - FI/Tampere)" userId="5e4081b9-7b06-4b9a-96ea-34494e0e12a8" providerId="ADAL" clId="{4DFF7870-4AD3-43CF-8296-0FE595653CB6}" dt="2021-04-21T22:15:06.301" v="305" actId="47"/>
        <pc:sldMkLst>
          <pc:docMk/>
          <pc:sldMk cId="2404752942" sldId="290"/>
        </pc:sldMkLst>
        <pc:spChg chg="mod">
          <ac:chgData name="Lam, Yat (Nokia - FI/Tampere)" userId="5e4081b9-7b06-4b9a-96ea-34494e0e12a8" providerId="ADAL" clId="{4DFF7870-4AD3-43CF-8296-0FE595653CB6}" dt="2021-04-21T22:14:37.815" v="304" actId="6549"/>
          <ac:spMkLst>
            <pc:docMk/>
            <pc:sldMk cId="2404752942" sldId="290"/>
            <ac:spMk id="6" creationId="{B435886F-ED88-4280-B9C3-3903EDDA729B}"/>
          </ac:spMkLst>
        </pc:spChg>
      </pc:sldChg>
      <pc:sldChg chg="addSp modSp add mod">
        <pc:chgData name="Lam, Yat (Nokia - FI/Tampere)" userId="5e4081b9-7b06-4b9a-96ea-34494e0e12a8" providerId="ADAL" clId="{4DFF7870-4AD3-43CF-8296-0FE595653CB6}" dt="2021-04-22T00:31:07.170" v="505" actId="20577"/>
        <pc:sldMkLst>
          <pc:docMk/>
          <pc:sldMk cId="3293244601" sldId="291"/>
        </pc:sldMkLst>
        <pc:spChg chg="add mod">
          <ac:chgData name="Lam, Yat (Nokia - FI/Tampere)" userId="5e4081b9-7b06-4b9a-96ea-34494e0e12a8" providerId="ADAL" clId="{4DFF7870-4AD3-43CF-8296-0FE595653CB6}" dt="2021-04-22T00:31:07.170" v="505" actId="20577"/>
          <ac:spMkLst>
            <pc:docMk/>
            <pc:sldMk cId="3293244601" sldId="291"/>
            <ac:spMk id="157" creationId="{686BF514-68B3-4318-BE99-BC30444ABB7D}"/>
          </ac:spMkLst>
        </pc:spChg>
        <pc:spChg chg="add mod">
          <ac:chgData name="Lam, Yat (Nokia - FI/Tampere)" userId="5e4081b9-7b06-4b9a-96ea-34494e0e12a8" providerId="ADAL" clId="{4DFF7870-4AD3-43CF-8296-0FE595653CB6}" dt="2021-04-21T12:59:07.638" v="296" actId="14100"/>
          <ac:spMkLst>
            <pc:docMk/>
            <pc:sldMk cId="3293244601" sldId="291"/>
            <ac:spMk id="158" creationId="{33AF5DFF-78EA-43E9-AC76-C1A598719DA8}"/>
          </ac:spMkLst>
        </pc:spChg>
        <pc:grpChg chg="mod">
          <ac:chgData name="Lam, Yat (Nokia - FI/Tampere)" userId="5e4081b9-7b06-4b9a-96ea-34494e0e12a8" providerId="ADAL" clId="{4DFF7870-4AD3-43CF-8296-0FE595653CB6}" dt="2021-04-21T12:58:09.876" v="288" actId="1035"/>
          <ac:grpSpMkLst>
            <pc:docMk/>
            <pc:sldMk cId="3293244601" sldId="291"/>
            <ac:grpSpMk id="2" creationId="{BFB6FF16-6FF6-4202-B0DD-4F6C9881C61A}"/>
          </ac:grpSpMkLst>
        </pc:grpChg>
      </pc:sldChg>
      <pc:sldChg chg="addSp modSp add mod">
        <pc:chgData name="Lam, Yat (Nokia - FI/Tampere)" userId="5e4081b9-7b06-4b9a-96ea-34494e0e12a8" providerId="ADAL" clId="{4DFF7870-4AD3-43CF-8296-0FE595653CB6}" dt="2021-04-22T00:31:31.296" v="547" actId="20577"/>
        <pc:sldMkLst>
          <pc:docMk/>
          <pc:sldMk cId="2875914549" sldId="292"/>
        </pc:sldMkLst>
        <pc:spChg chg="add mod">
          <ac:chgData name="Lam, Yat (Nokia - FI/Tampere)" userId="5e4081b9-7b06-4b9a-96ea-34494e0e12a8" providerId="ADAL" clId="{4DFF7870-4AD3-43CF-8296-0FE595653CB6}" dt="2021-04-22T00:31:31.296" v="547" actId="20577"/>
          <ac:spMkLst>
            <pc:docMk/>
            <pc:sldMk cId="2875914549" sldId="292"/>
            <ac:spMk id="157" creationId="{6E6D6EC9-3492-4958-BEA2-E9B4B9E53641}"/>
          </ac:spMkLst>
        </pc:spChg>
        <pc:spChg chg="add mod">
          <ac:chgData name="Lam, Yat (Nokia - FI/Tampere)" userId="5e4081b9-7b06-4b9a-96ea-34494e0e12a8" providerId="ADAL" clId="{4DFF7870-4AD3-43CF-8296-0FE595653CB6}" dt="2021-04-21T12:59:28.140" v="299" actId="14100"/>
          <ac:spMkLst>
            <pc:docMk/>
            <pc:sldMk cId="2875914549" sldId="292"/>
            <ac:spMk id="158" creationId="{673960B9-287E-4352-AC77-B767BE9BE419}"/>
          </ac:spMkLst>
        </pc:spChg>
        <pc:grpChg chg="mod">
          <ac:chgData name="Lam, Yat (Nokia - FI/Tampere)" userId="5e4081b9-7b06-4b9a-96ea-34494e0e12a8" providerId="ADAL" clId="{4DFF7870-4AD3-43CF-8296-0FE595653CB6}" dt="2021-04-21T12:57:53.626" v="255" actId="1035"/>
          <ac:grpSpMkLst>
            <pc:docMk/>
            <pc:sldMk cId="2875914549" sldId="292"/>
            <ac:grpSpMk id="2" creationId="{BFB6FF16-6FF6-4202-B0DD-4F6C9881C61A}"/>
          </ac:grpSpMkLst>
        </pc:grpChg>
      </pc:sldChg>
      <pc:sldChg chg="addSp modSp add mod">
        <pc:chgData name="Lam, Yat (Nokia - FI/Tampere)" userId="5e4081b9-7b06-4b9a-96ea-34494e0e12a8" providerId="ADAL" clId="{4DFF7870-4AD3-43CF-8296-0FE595653CB6}" dt="2021-04-21T22:32:23.859" v="348" actId="20577"/>
        <pc:sldMkLst>
          <pc:docMk/>
          <pc:sldMk cId="2831301324" sldId="293"/>
        </pc:sldMkLst>
        <pc:spChg chg="add mod">
          <ac:chgData name="Lam, Yat (Nokia - FI/Tampere)" userId="5e4081b9-7b06-4b9a-96ea-34494e0e12a8" providerId="ADAL" clId="{4DFF7870-4AD3-43CF-8296-0FE595653CB6}" dt="2021-04-21T22:32:23.859" v="348" actId="20577"/>
          <ac:spMkLst>
            <pc:docMk/>
            <pc:sldMk cId="2831301324" sldId="293"/>
            <ac:spMk id="157" creationId="{37EA4DCF-0A2A-40D1-8D5F-6EE7DDC54DFC}"/>
          </ac:spMkLst>
        </pc:spChg>
        <pc:spChg chg="add mod">
          <ac:chgData name="Lam, Yat (Nokia - FI/Tampere)" userId="5e4081b9-7b06-4b9a-96ea-34494e0e12a8" providerId="ADAL" clId="{4DFF7870-4AD3-43CF-8296-0FE595653CB6}" dt="2021-04-21T12:59:41.418" v="302" actId="14100"/>
          <ac:spMkLst>
            <pc:docMk/>
            <pc:sldMk cId="2831301324" sldId="293"/>
            <ac:spMk id="158" creationId="{03DA077C-A74B-4314-9E76-76793801F6AA}"/>
          </ac:spMkLst>
        </pc:spChg>
        <pc:grpChg chg="mod">
          <ac:chgData name="Lam, Yat (Nokia - FI/Tampere)" userId="5e4081b9-7b06-4b9a-96ea-34494e0e12a8" providerId="ADAL" clId="{4DFF7870-4AD3-43CF-8296-0FE595653CB6}" dt="2021-04-21T12:57:35.105" v="211" actId="1035"/>
          <ac:grpSpMkLst>
            <pc:docMk/>
            <pc:sldMk cId="2831301324" sldId="293"/>
            <ac:grpSpMk id="2" creationId="{BFB6FF16-6FF6-4202-B0DD-4F6C9881C61A}"/>
          </ac:grpSpMkLst>
        </pc:grpChg>
      </pc:sldChg>
      <pc:sldChg chg="modSp mod">
        <pc:chgData name="Lam, Yat (Nokia - FI/Tampere)" userId="5e4081b9-7b06-4b9a-96ea-34494e0e12a8" providerId="ADAL" clId="{4DFF7870-4AD3-43CF-8296-0FE595653CB6}" dt="2021-04-21T22:15:12.348" v="308" actId="27636"/>
        <pc:sldMkLst>
          <pc:docMk/>
          <pc:sldMk cId="2798081720" sldId="294"/>
        </pc:sldMkLst>
        <pc:spChg chg="mod">
          <ac:chgData name="Lam, Yat (Nokia - FI/Tampere)" userId="5e4081b9-7b06-4b9a-96ea-34494e0e12a8" providerId="ADAL" clId="{4DFF7870-4AD3-43CF-8296-0FE595653CB6}" dt="2021-04-21T22:15:12.348" v="308" actId="27636"/>
          <ac:spMkLst>
            <pc:docMk/>
            <pc:sldMk cId="2798081720" sldId="294"/>
            <ac:spMk id="6" creationId="{B435886F-ED88-4280-B9C3-3903EDDA729B}"/>
          </ac:spMkLst>
        </pc:spChg>
      </pc:sldChg>
      <pc:sldChg chg="add">
        <pc:chgData name="Lam, Yat (Nokia - FI/Tampere)" userId="5e4081b9-7b06-4b9a-96ea-34494e0e12a8" providerId="ADAL" clId="{4DFF7870-4AD3-43CF-8296-0FE595653CB6}" dt="2021-04-21T22:15:34.484" v="309"/>
        <pc:sldMkLst>
          <pc:docMk/>
          <pc:sldMk cId="3779892374" sldId="295"/>
        </pc:sldMkLst>
      </pc:sldChg>
      <pc:sldChg chg="addSp delSp modSp mod">
        <pc:chgData name="Lam, Yat (Nokia - FI/Tampere)" userId="5e4081b9-7b06-4b9a-96ea-34494e0e12a8" providerId="ADAL" clId="{4DFF7870-4AD3-43CF-8296-0FE595653CB6}" dt="2021-04-21T22:38:35.121" v="365" actId="1076"/>
        <pc:sldMkLst>
          <pc:docMk/>
          <pc:sldMk cId="3100479063" sldId="296"/>
        </pc:sldMkLst>
        <pc:spChg chg="del">
          <ac:chgData name="Lam, Yat (Nokia - FI/Tampere)" userId="5e4081b9-7b06-4b9a-96ea-34494e0e12a8" providerId="ADAL" clId="{4DFF7870-4AD3-43CF-8296-0FE595653CB6}" dt="2021-04-21T22:33:55.392" v="349" actId="478"/>
          <ac:spMkLst>
            <pc:docMk/>
            <pc:sldMk cId="3100479063" sldId="296"/>
            <ac:spMk id="5" creationId="{EB9799D2-56C7-4B0E-82BB-2A2E980CDBA9}"/>
          </ac:spMkLst>
        </pc:spChg>
        <pc:spChg chg="add del mod">
          <ac:chgData name="Lam, Yat (Nokia - FI/Tampere)" userId="5e4081b9-7b06-4b9a-96ea-34494e0e12a8" providerId="ADAL" clId="{4DFF7870-4AD3-43CF-8296-0FE595653CB6}" dt="2021-04-21T22:33:59.221" v="350" actId="478"/>
          <ac:spMkLst>
            <pc:docMk/>
            <pc:sldMk cId="3100479063" sldId="296"/>
            <ac:spMk id="8" creationId="{C286EA08-88A5-4BA5-B064-BD9AD99E4ADA}"/>
          </ac:spMkLst>
        </pc:spChg>
        <pc:graphicFrameChg chg="mod modGraphic">
          <ac:chgData name="Lam, Yat (Nokia - FI/Tampere)" userId="5e4081b9-7b06-4b9a-96ea-34494e0e12a8" providerId="ADAL" clId="{4DFF7870-4AD3-43CF-8296-0FE595653CB6}" dt="2021-04-21T22:38:29.205" v="364" actId="1076"/>
          <ac:graphicFrameMkLst>
            <pc:docMk/>
            <pc:sldMk cId="3100479063" sldId="296"/>
            <ac:graphicFrameMk id="7" creationId="{B908C5A1-4998-4CAC-BDF0-EAF8347D0B1F}"/>
          </ac:graphicFrameMkLst>
        </pc:graphicFrameChg>
        <pc:graphicFrameChg chg="add del mod">
          <ac:chgData name="Lam, Yat (Nokia - FI/Tampere)" userId="5e4081b9-7b06-4b9a-96ea-34494e0e12a8" providerId="ADAL" clId="{4DFF7870-4AD3-43CF-8296-0FE595653CB6}" dt="2021-04-21T22:34:05.489" v="354"/>
          <ac:graphicFrameMkLst>
            <pc:docMk/>
            <pc:sldMk cId="3100479063" sldId="296"/>
            <ac:graphicFrameMk id="9" creationId="{C92F40F1-E456-478A-89AB-780E312507EB}"/>
          </ac:graphicFrameMkLst>
        </pc:graphicFrameChg>
        <pc:graphicFrameChg chg="add mod modGraphic">
          <ac:chgData name="Lam, Yat (Nokia - FI/Tampere)" userId="5e4081b9-7b06-4b9a-96ea-34494e0e12a8" providerId="ADAL" clId="{4DFF7870-4AD3-43CF-8296-0FE595653CB6}" dt="2021-04-21T22:38:35.121" v="365" actId="1076"/>
          <ac:graphicFrameMkLst>
            <pc:docMk/>
            <pc:sldMk cId="3100479063" sldId="296"/>
            <ac:graphicFrameMk id="10" creationId="{4BEAEE3A-2818-4E37-8961-5939F621E0A2}"/>
          </ac:graphicFrameMkLst>
        </pc:graphicFrameChg>
      </pc:sldChg>
      <pc:sldMasterChg chg="delSp modSp mod">
        <pc:chgData name="Lam, Yat (Nokia - FI/Tampere)" userId="5e4081b9-7b06-4b9a-96ea-34494e0e12a8" providerId="ADAL" clId="{4DFF7870-4AD3-43CF-8296-0FE595653CB6}" dt="2021-04-21T12:35:24.023" v="7" actId="20577"/>
        <pc:sldMasterMkLst>
          <pc:docMk/>
          <pc:sldMasterMk cId="4241891639" sldId="2147483650"/>
        </pc:sldMasterMkLst>
        <pc:spChg chg="mod">
          <ac:chgData name="Lam, Yat (Nokia - FI/Tampere)" userId="5e4081b9-7b06-4b9a-96ea-34494e0e12a8" providerId="ADAL" clId="{4DFF7870-4AD3-43CF-8296-0FE595653CB6}" dt="2021-04-21T12:35:24.023" v="7" actId="20577"/>
          <ac:spMkLst>
            <pc:docMk/>
            <pc:sldMasterMk cId="4241891639" sldId="2147483650"/>
            <ac:spMk id="11" creationId="{87D0E1A0-C19A-4DB8-BA1F-3D71830D1A93}"/>
          </ac:spMkLst>
        </pc:spChg>
        <pc:picChg chg="del">
          <ac:chgData name="Lam, Yat (Nokia - FI/Tampere)" userId="5e4081b9-7b06-4b9a-96ea-34494e0e12a8" providerId="ADAL" clId="{4DFF7870-4AD3-43CF-8296-0FE595653CB6}" dt="2021-04-21T12:33:17.928" v="3" actId="478"/>
          <ac:picMkLst>
            <pc:docMk/>
            <pc:sldMasterMk cId="4241891639" sldId="2147483650"/>
            <ac:picMk id="9" creationId="{CBFB947E-936B-479E-93AC-BFEDD02A42A0}"/>
          </ac:picMkLst>
        </pc:picChg>
      </pc:sldMasterChg>
      <pc:sldMasterChg chg="modSp mod">
        <pc:chgData name="Lam, Yat (Nokia - FI/Tampere)" userId="5e4081b9-7b06-4b9a-96ea-34494e0e12a8" providerId="ADAL" clId="{4DFF7870-4AD3-43CF-8296-0FE595653CB6}" dt="2021-04-21T12:35:41.050" v="9" actId="20577"/>
        <pc:sldMasterMkLst>
          <pc:docMk/>
          <pc:sldMasterMk cId="1928352381" sldId="2147483673"/>
        </pc:sldMasterMkLst>
        <pc:spChg chg="mod">
          <ac:chgData name="Lam, Yat (Nokia - FI/Tampere)" userId="5e4081b9-7b06-4b9a-96ea-34494e0e12a8" providerId="ADAL" clId="{4DFF7870-4AD3-43CF-8296-0FE595653CB6}" dt="2021-04-21T12:35:41.050" v="9" actId="20577"/>
          <ac:spMkLst>
            <pc:docMk/>
            <pc:sldMasterMk cId="1928352381" sldId="2147483673"/>
            <ac:spMk id="7" creationId="{935D8FD1-98D9-47C9-885D-370F1B25E0D7}"/>
          </ac:spMkLst>
        </pc:spChg>
      </pc:sldMasterChg>
    </pc:docChg>
  </pc:docChgLst>
  <pc:docChgLst>
    <pc:chgData name="Lainema, Jani (Nokia - FI/Tampere)" userId="d1ed2a39-c81e-4ee5-8d8e-7c1238097711" providerId="ADAL" clId="{E92C2236-4875-5041-97F9-3DE7E94D70CE}"/>
    <pc:docChg chg="modSld">
      <pc:chgData name="Lainema, Jani (Nokia - FI/Tampere)" userId="d1ed2a39-c81e-4ee5-8d8e-7c1238097711" providerId="ADAL" clId="{E92C2236-4875-5041-97F9-3DE7E94D70CE}" dt="2021-07-06T14:48:17.373" v="0" actId="20577"/>
      <pc:docMkLst>
        <pc:docMk/>
      </pc:docMkLst>
      <pc:sldChg chg="modSp mod">
        <pc:chgData name="Lainema, Jani (Nokia - FI/Tampere)" userId="d1ed2a39-c81e-4ee5-8d8e-7c1238097711" providerId="ADAL" clId="{E92C2236-4875-5041-97F9-3DE7E94D70CE}" dt="2021-07-06T14:48:17.373" v="0" actId="20577"/>
        <pc:sldMkLst>
          <pc:docMk/>
          <pc:sldMk cId="2798081720" sldId="294"/>
        </pc:sldMkLst>
        <pc:spChg chg="mod">
          <ac:chgData name="Lainema, Jani (Nokia - FI/Tampere)" userId="d1ed2a39-c81e-4ee5-8d8e-7c1238097711" providerId="ADAL" clId="{E92C2236-4875-5041-97F9-3DE7E94D70CE}" dt="2021-07-06T14:48:17.373" v="0" actId="20577"/>
          <ac:spMkLst>
            <pc:docMk/>
            <pc:sldMk cId="2798081720" sldId="294"/>
            <ac:spMk id="6" creationId="{B435886F-ED88-4280-B9C3-3903EDDA729B}"/>
          </ac:spMkLst>
        </pc:spChg>
      </pc:sldChg>
    </pc:docChg>
  </pc:docChgLst>
  <pc:docChgLst>
    <pc:chgData name="Santamaria Gomez, Maria (EXT - FI/Tampere)" userId="ef363350-41f0-49d0-b00b-1b03f45a5c5a" providerId="ADAL" clId="{2A91241D-1030-460C-99C6-01D243F6C252}"/>
    <pc:docChg chg="undo custSel addSld delSld modSld sldOrd">
      <pc:chgData name="Santamaria Gomez, Maria (EXT - FI/Tampere)" userId="ef363350-41f0-49d0-b00b-1b03f45a5c5a" providerId="ADAL" clId="{2A91241D-1030-460C-99C6-01D243F6C252}" dt="2021-10-06T13:00:43.089" v="1623" actId="47"/>
      <pc:docMkLst>
        <pc:docMk/>
      </pc:docMkLst>
      <pc:sldChg chg="addSp delSp modSp del mod">
        <pc:chgData name="Santamaria Gomez, Maria (EXT - FI/Tampere)" userId="ef363350-41f0-49d0-b00b-1b03f45a5c5a" providerId="ADAL" clId="{2A91241D-1030-460C-99C6-01D243F6C252}" dt="2021-10-05T12:46:48.085" v="182" actId="47"/>
        <pc:sldMkLst>
          <pc:docMk/>
          <pc:sldMk cId="631545377" sldId="257"/>
        </pc:sldMkLst>
        <pc:spChg chg="del mod">
          <ac:chgData name="Santamaria Gomez, Maria (EXT - FI/Tampere)" userId="ef363350-41f0-49d0-b00b-1b03f45a5c5a" providerId="ADAL" clId="{2A91241D-1030-460C-99C6-01D243F6C252}" dt="2021-10-05T12:41:59.003" v="121" actId="478"/>
          <ac:spMkLst>
            <pc:docMk/>
            <pc:sldMk cId="631545377" sldId="257"/>
            <ac:spMk id="3" creationId="{E835FA54-6AA8-48FF-B0E8-4A0B74BD2FF5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59.435" v="122"/>
          <ac:spMkLst>
            <pc:docMk/>
            <pc:sldMk cId="631545377" sldId="257"/>
            <ac:spMk id="158" creationId="{9669C1A1-7CB4-4384-A648-9D927FFD418A}"/>
          </ac:spMkLst>
        </pc:spChg>
      </pc:sldChg>
      <pc:sldChg chg="addSp delSp modSp mod ord">
        <pc:chgData name="Santamaria Gomez, Maria (EXT - FI/Tampere)" userId="ef363350-41f0-49d0-b00b-1b03f45a5c5a" providerId="ADAL" clId="{2A91241D-1030-460C-99C6-01D243F6C252}" dt="2021-10-05T13:36:44.399" v="1376" actId="20577"/>
        <pc:sldMkLst>
          <pc:docMk/>
          <pc:sldMk cId="1931726865" sldId="280"/>
        </pc:sldMkLst>
        <pc:spChg chg="del mod">
          <ac:chgData name="Santamaria Gomez, Maria (EXT - FI/Tampere)" userId="ef363350-41f0-49d0-b00b-1b03f45a5c5a" providerId="ADAL" clId="{2A91241D-1030-460C-99C6-01D243F6C252}" dt="2021-10-05T12:42:05.466" v="124" actId="478"/>
          <ac:spMkLst>
            <pc:docMk/>
            <pc:sldMk cId="1931726865" sldId="280"/>
            <ac:spMk id="2" creationId="{81E59841-5DA9-499B-AD21-1AC6B350B13D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5T12:46:30.292" v="181" actId="478"/>
          <ac:spMkLst>
            <pc:docMk/>
            <pc:sldMk cId="1931726865" sldId="280"/>
            <ac:spMk id="4" creationId="{5CE618D5-8E17-4BEE-944A-0782573C8A49}"/>
          </ac:spMkLst>
        </pc:spChg>
        <pc:spChg chg="del">
          <ac:chgData name="Santamaria Gomez, Maria (EXT - FI/Tampere)" userId="ef363350-41f0-49d0-b00b-1b03f45a5c5a" providerId="ADAL" clId="{2A91241D-1030-460C-99C6-01D243F6C252}" dt="2021-10-05T12:46:28.077" v="180" actId="478"/>
          <ac:spMkLst>
            <pc:docMk/>
            <pc:sldMk cId="1931726865" sldId="280"/>
            <ac:spMk id="52" creationId="{367694D4-FF4E-4FEB-8C9C-BFD80875CD5B}"/>
          </ac:spMkLst>
        </pc:spChg>
        <pc:spChg chg="mod">
          <ac:chgData name="Santamaria Gomez, Maria (EXT - FI/Tampere)" userId="ef363350-41f0-49d0-b00b-1b03f45a5c5a" providerId="ADAL" clId="{2A91241D-1030-460C-99C6-01D243F6C252}" dt="2021-10-05T12:46:24.162" v="179" actId="20577"/>
          <ac:spMkLst>
            <pc:docMk/>
            <pc:sldMk cId="1931726865" sldId="280"/>
            <ac:spMk id="53" creationId="{AC196C96-A7E2-4EA2-AE63-F5EA877FF1DA}"/>
          </ac:spMkLst>
        </pc:spChg>
        <pc:spChg chg="mod">
          <ac:chgData name="Santamaria Gomez, Maria (EXT - FI/Tampere)" userId="ef363350-41f0-49d0-b00b-1b03f45a5c5a" providerId="ADAL" clId="{2A91241D-1030-460C-99C6-01D243F6C252}" dt="2021-10-05T13:36:44.399" v="1376" actId="20577"/>
          <ac:spMkLst>
            <pc:docMk/>
            <pc:sldMk cId="1931726865" sldId="280"/>
            <ac:spMk id="54" creationId="{150A95D7-655A-44A4-8A6F-FBA0A40F9DEE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2:06.010" v="125"/>
          <ac:spMkLst>
            <pc:docMk/>
            <pc:sldMk cId="1931726865" sldId="280"/>
            <ac:spMk id="117" creationId="{B13C565F-196F-40D7-B3BA-EB232016ABDE}"/>
          </ac:spMkLst>
        </pc:spChg>
        <pc:grpChg chg="del mod">
          <ac:chgData name="Santamaria Gomez, Maria (EXT - FI/Tampere)" userId="ef363350-41f0-49d0-b00b-1b03f45a5c5a" providerId="ADAL" clId="{2A91241D-1030-460C-99C6-01D243F6C252}" dt="2021-10-05T12:50:13.004" v="251" actId="478"/>
          <ac:grpSpMkLst>
            <pc:docMk/>
            <pc:sldMk cId="1931726865" sldId="280"/>
            <ac:grpSpMk id="51" creationId="{AC7C8EE6-2EA5-4449-9487-A1F08B58181A}"/>
          </ac:grpSpMkLst>
        </pc:grpChg>
        <pc:picChg chg="add mod">
          <ac:chgData name="Santamaria Gomez, Maria (EXT - FI/Tampere)" userId="ef363350-41f0-49d0-b00b-1b03f45a5c5a" providerId="ADAL" clId="{2A91241D-1030-460C-99C6-01D243F6C252}" dt="2021-10-05T12:50:35.636" v="257" actId="1076"/>
          <ac:picMkLst>
            <pc:docMk/>
            <pc:sldMk cId="1931726865" sldId="280"/>
            <ac:picMk id="118" creationId="{00794B9A-B6C6-40DA-94BC-7854AC66D3A1}"/>
          </ac:picMkLst>
        </pc:pic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58" creationId="{BC4D1FFE-0952-4A0F-9474-73932466B0CB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59" creationId="{D01F1D27-4EDD-473E-898B-6FF47880721C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61" creationId="{4A7AE7E4-872D-42AB-AECB-883BC2AC750B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62" creationId="{B18EB97B-00A1-4FBD-B195-74911199CDDB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64" creationId="{E80C97FE-A6EF-4085-924C-71A4320E5768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67" creationId="{8369BD7E-A1EC-4424-8A38-EA9D8E1AE7C6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72" creationId="{01DABF9E-79DE-485C-AB60-93F5367F9782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75" creationId="{2F4CCFB0-BA93-4098-A4FB-4E037F894AEE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77" creationId="{3195D753-C822-4A42-A6D3-4C7A7330B088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79" creationId="{7B4DCA75-08C3-45D4-AB6F-0FAED7CE62F1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81" creationId="{E35C565F-9ADE-4857-9CCB-3C02F79744D7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84" creationId="{A2D18A51-B8D3-4C3E-83A6-170B0F7C0FD6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86" creationId="{DE513F20-8883-4B58-9154-22FF5EECD0F8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88" creationId="{C26CAD34-37B2-4FF2-9DF6-BF6F0EB33F69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90" creationId="{E541F0A9-43B4-46C7-A675-0E4C33A85ACB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93" creationId="{678489B8-8D5D-46B8-B81A-CB7E94537386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95" creationId="{A9763D4F-F2FF-48EA-A5C9-BF16DFA9937C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97" creationId="{500FDC7E-64A2-4C0F-93FA-9DBBD5722E75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00" creationId="{F8DA34D0-4822-4C65-B1C8-92A9EAA3D4AD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02" creationId="{A77DDC8C-57B5-4E86-8B78-5BEB9F072CA9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04" creationId="{F96DCEC9-6D65-456D-B8C6-22D4B8263220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07" creationId="{F096381B-4AB5-46FD-886F-159D04A7A1CB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09" creationId="{578667E8-8FF0-4191-8A21-79683AD2BBDE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12" creationId="{753E821C-2CC7-4A48-A47E-7B8A513449C6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14" creationId="{83121983-FED2-4B4E-BEDC-0451D33B3E26}"/>
          </ac:cxnSpMkLst>
        </pc:cxnChg>
        <pc:cxnChg chg="mod">
          <ac:chgData name="Santamaria Gomez, Maria (EXT - FI/Tampere)" userId="ef363350-41f0-49d0-b00b-1b03f45a5c5a" providerId="ADAL" clId="{2A91241D-1030-460C-99C6-01D243F6C252}" dt="2021-10-05T12:50:13.004" v="251" actId="478"/>
          <ac:cxnSpMkLst>
            <pc:docMk/>
            <pc:sldMk cId="1931726865" sldId="280"/>
            <ac:cxnSpMk id="116" creationId="{58520ABB-47DA-4D93-8974-7035D19FA905}"/>
          </ac:cxnSpMkLst>
        </pc:cxnChg>
      </pc:sldChg>
      <pc:sldChg chg="modSp mod">
        <pc:chgData name="Santamaria Gomez, Maria (EXT - FI/Tampere)" userId="ef363350-41f0-49d0-b00b-1b03f45a5c5a" providerId="ADAL" clId="{2A91241D-1030-460C-99C6-01D243F6C252}" dt="2021-10-05T12:40:10.659" v="87"/>
        <pc:sldMkLst>
          <pc:docMk/>
          <pc:sldMk cId="1387277379" sldId="283"/>
        </pc:sldMkLst>
        <pc:spChg chg="mod">
          <ac:chgData name="Santamaria Gomez, Maria (EXT - FI/Tampere)" userId="ef363350-41f0-49d0-b00b-1b03f45a5c5a" providerId="ADAL" clId="{2A91241D-1030-460C-99C6-01D243F6C252}" dt="2021-10-05T12:40:10.659" v="87"/>
          <ac:spMkLst>
            <pc:docMk/>
            <pc:sldMk cId="1387277379" sldId="283"/>
            <ac:spMk id="2" creationId="{E806D9EE-B2A7-4171-A696-842DCFACFAFF}"/>
          </ac:spMkLst>
        </pc:spChg>
        <pc:spChg chg="mod">
          <ac:chgData name="Santamaria Gomez, Maria (EXT - FI/Tampere)" userId="ef363350-41f0-49d0-b00b-1b03f45a5c5a" providerId="ADAL" clId="{2A91241D-1030-460C-99C6-01D243F6C252}" dt="2021-10-05T12:38:17.134" v="8"/>
          <ac:spMkLst>
            <pc:docMk/>
            <pc:sldMk cId="1387277379" sldId="283"/>
            <ac:spMk id="6" creationId="{6DC4202E-BB7C-4F91-9B2B-1B12EEEB09C7}"/>
          </ac:spMkLst>
        </pc:spChg>
        <pc:spChg chg="mod">
          <ac:chgData name="Santamaria Gomez, Maria (EXT - FI/Tampere)" userId="ef363350-41f0-49d0-b00b-1b03f45a5c5a" providerId="ADAL" clId="{2A91241D-1030-460C-99C6-01D243F6C252}" dt="2021-10-05T12:39:34.151" v="86" actId="20577"/>
          <ac:spMkLst>
            <pc:docMk/>
            <pc:sldMk cId="1387277379" sldId="283"/>
            <ac:spMk id="7" creationId="{ED0E13C9-5EF7-4643-9770-43F4488A7A15}"/>
          </ac:spMkLst>
        </pc:spChg>
      </pc:sldChg>
      <pc:sldChg chg="addSp delSp modSp mod ord">
        <pc:chgData name="Santamaria Gomez, Maria (EXT - FI/Tampere)" userId="ef363350-41f0-49d0-b00b-1b03f45a5c5a" providerId="ADAL" clId="{2A91241D-1030-460C-99C6-01D243F6C252}" dt="2021-10-06T06:41:01.443" v="1380" actId="478"/>
        <pc:sldMkLst>
          <pc:docMk/>
          <pc:sldMk cId="4220558006" sldId="289"/>
        </pc:sldMkLst>
        <pc:spChg chg="mod">
          <ac:chgData name="Santamaria Gomez, Maria (EXT - FI/Tampere)" userId="ef363350-41f0-49d0-b00b-1b03f45a5c5a" providerId="ADAL" clId="{2A91241D-1030-460C-99C6-01D243F6C252}" dt="2021-10-05T12:40:47.029" v="94"/>
          <ac:spMkLst>
            <pc:docMk/>
            <pc:sldMk cId="4220558006" sldId="289"/>
            <ac:spMk id="2" creationId="{B969DE37-089A-4345-A93E-27DCE2002DC3}"/>
          </ac:spMkLst>
        </pc:spChg>
        <pc:spChg chg="del mod">
          <ac:chgData name="Santamaria Gomez, Maria (EXT - FI/Tampere)" userId="ef363350-41f0-49d0-b00b-1b03f45a5c5a" providerId="ADAL" clId="{2A91241D-1030-460C-99C6-01D243F6C252}" dt="2021-10-05T13:13:08.746" v="434" actId="478"/>
          <ac:spMkLst>
            <pc:docMk/>
            <pc:sldMk cId="4220558006" sldId="289"/>
            <ac:spMk id="3" creationId="{2060762A-DE0A-4081-ACED-F889D97ED05A}"/>
          </ac:spMkLst>
        </pc:spChg>
        <pc:spChg chg="mod">
          <ac:chgData name="Santamaria Gomez, Maria (EXT - FI/Tampere)" userId="ef363350-41f0-49d0-b00b-1b03f45a5c5a" providerId="ADAL" clId="{2A91241D-1030-460C-99C6-01D243F6C252}" dt="2021-10-05T13:21:12.031" v="1153" actId="20577"/>
          <ac:spMkLst>
            <pc:docMk/>
            <pc:sldMk cId="4220558006" sldId="289"/>
            <ac:spMk id="5" creationId="{EB9799D2-56C7-4B0E-82BB-2A2E980CDBA9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6T06:41:01.443" v="1380" actId="478"/>
          <ac:spMkLst>
            <pc:docMk/>
            <pc:sldMk cId="4220558006" sldId="289"/>
            <ac:spMk id="7" creationId="{D3B35EA2-A300-45D1-B932-82520EDE1A93}"/>
          </ac:spMkLst>
        </pc:spChg>
      </pc:sldChg>
      <pc:sldChg chg="addSp delSp modSp del mod">
        <pc:chgData name="Santamaria Gomez, Maria (EXT - FI/Tampere)" userId="ef363350-41f0-49d0-b00b-1b03f45a5c5a" providerId="ADAL" clId="{2A91241D-1030-460C-99C6-01D243F6C252}" dt="2021-10-05T12:46:48.085" v="182" actId="47"/>
        <pc:sldMkLst>
          <pc:docMk/>
          <pc:sldMk cId="3293244601" sldId="291"/>
        </pc:sldMkLst>
        <pc:spChg chg="del mod">
          <ac:chgData name="Santamaria Gomez, Maria (EXT - FI/Tampere)" userId="ef363350-41f0-49d0-b00b-1b03f45a5c5a" providerId="ADAL" clId="{2A91241D-1030-460C-99C6-01D243F6C252}" dt="2021-10-05T12:41:52.133" v="118" actId="478"/>
          <ac:spMkLst>
            <pc:docMk/>
            <pc:sldMk cId="3293244601" sldId="291"/>
            <ac:spMk id="3" creationId="{E835FA54-6AA8-48FF-B0E8-4A0B74BD2FF5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52.534" v="119"/>
          <ac:spMkLst>
            <pc:docMk/>
            <pc:sldMk cId="3293244601" sldId="291"/>
            <ac:spMk id="159" creationId="{795ACC75-0563-47C3-AB83-84F45D7ED220}"/>
          </ac:spMkLst>
        </pc:spChg>
      </pc:sldChg>
      <pc:sldChg chg="addSp delSp modSp del mod">
        <pc:chgData name="Santamaria Gomez, Maria (EXT - FI/Tampere)" userId="ef363350-41f0-49d0-b00b-1b03f45a5c5a" providerId="ADAL" clId="{2A91241D-1030-460C-99C6-01D243F6C252}" dt="2021-10-05T12:46:48.085" v="182" actId="47"/>
        <pc:sldMkLst>
          <pc:docMk/>
          <pc:sldMk cId="2875914549" sldId="292"/>
        </pc:sldMkLst>
        <pc:spChg chg="del">
          <ac:chgData name="Santamaria Gomez, Maria (EXT - FI/Tampere)" userId="ef363350-41f0-49d0-b00b-1b03f45a5c5a" providerId="ADAL" clId="{2A91241D-1030-460C-99C6-01D243F6C252}" dt="2021-10-05T12:41:46.084" v="115" actId="478"/>
          <ac:spMkLst>
            <pc:docMk/>
            <pc:sldMk cId="2875914549" sldId="292"/>
            <ac:spMk id="3" creationId="{E835FA54-6AA8-48FF-B0E8-4A0B74BD2FF5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46.640" v="116"/>
          <ac:spMkLst>
            <pc:docMk/>
            <pc:sldMk cId="2875914549" sldId="292"/>
            <ac:spMk id="159" creationId="{26BA4AB4-9C52-4378-92D6-32EEB1C82399}"/>
          </ac:spMkLst>
        </pc:spChg>
      </pc:sldChg>
      <pc:sldChg chg="addSp delSp modSp del mod">
        <pc:chgData name="Santamaria Gomez, Maria (EXT - FI/Tampere)" userId="ef363350-41f0-49d0-b00b-1b03f45a5c5a" providerId="ADAL" clId="{2A91241D-1030-460C-99C6-01D243F6C252}" dt="2021-10-05T12:46:48.085" v="182" actId="47"/>
        <pc:sldMkLst>
          <pc:docMk/>
          <pc:sldMk cId="2831301324" sldId="293"/>
        </pc:sldMkLst>
        <pc:spChg chg="add del mod">
          <ac:chgData name="Santamaria Gomez, Maria (EXT - FI/Tampere)" userId="ef363350-41f0-49d0-b00b-1b03f45a5c5a" providerId="ADAL" clId="{2A91241D-1030-460C-99C6-01D243F6C252}" dt="2021-10-05T12:41:34.968" v="113" actId="478"/>
          <ac:spMkLst>
            <pc:docMk/>
            <pc:sldMk cId="2831301324" sldId="293"/>
            <ac:spMk id="3" creationId="{E835FA54-6AA8-48FF-B0E8-4A0B74BD2FF5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5T12:41:22.067" v="107"/>
          <ac:spMkLst>
            <pc:docMk/>
            <pc:sldMk cId="2831301324" sldId="293"/>
            <ac:spMk id="159" creationId="{14EEDA0B-6A84-4C92-A821-884F94D6AF4C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5T12:41:23.834" v="109"/>
          <ac:spMkLst>
            <pc:docMk/>
            <pc:sldMk cId="2831301324" sldId="293"/>
            <ac:spMk id="160" creationId="{829C26D6-A882-414B-A968-CC0AE8AB1D0A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35.342" v="114"/>
          <ac:spMkLst>
            <pc:docMk/>
            <pc:sldMk cId="2831301324" sldId="293"/>
            <ac:spMk id="161" creationId="{EE1FC3A9-DC9A-462A-842B-460AF67F0D26}"/>
          </ac:spMkLst>
        </pc:spChg>
      </pc:sldChg>
      <pc:sldChg chg="addSp delSp modSp del mod">
        <pc:chgData name="Santamaria Gomez, Maria (EXT - FI/Tampere)" userId="ef363350-41f0-49d0-b00b-1b03f45a5c5a" providerId="ADAL" clId="{2A91241D-1030-460C-99C6-01D243F6C252}" dt="2021-10-05T13:10:41.782" v="260" actId="47"/>
        <pc:sldMkLst>
          <pc:docMk/>
          <pc:sldMk cId="2798081720" sldId="294"/>
        </pc:sldMkLst>
        <pc:spChg chg="del">
          <ac:chgData name="Santamaria Gomez, Maria (EXT - FI/Tampere)" userId="ef363350-41f0-49d0-b00b-1b03f45a5c5a" providerId="ADAL" clId="{2A91241D-1030-460C-99C6-01D243F6C252}" dt="2021-10-05T12:40:55.519" v="95" actId="478"/>
          <ac:spMkLst>
            <pc:docMk/>
            <pc:sldMk cId="2798081720" sldId="294"/>
            <ac:spMk id="2" creationId="{F0426C6C-F859-461E-B4A2-C2A341593ECB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0:55.851" v="96"/>
          <ac:spMkLst>
            <pc:docMk/>
            <pc:sldMk cId="2798081720" sldId="294"/>
            <ac:spMk id="7" creationId="{147179CD-5E15-4FF6-88B0-BAE16D46AD51}"/>
          </ac:spMkLst>
        </pc:spChg>
      </pc:sldChg>
      <pc:sldChg chg="addSp delSp modSp mod">
        <pc:chgData name="Santamaria Gomez, Maria (EXT - FI/Tampere)" userId="ef363350-41f0-49d0-b00b-1b03f45a5c5a" providerId="ADAL" clId="{2A91241D-1030-460C-99C6-01D243F6C252}" dt="2021-10-06T06:43:13.370" v="1615" actId="478"/>
        <pc:sldMkLst>
          <pc:docMk/>
          <pc:sldMk cId="3779892374" sldId="295"/>
        </pc:sldMkLst>
        <pc:spChg chg="del mod">
          <ac:chgData name="Santamaria Gomez, Maria (EXT - FI/Tampere)" userId="ef363350-41f0-49d0-b00b-1b03f45a5c5a" providerId="ADAL" clId="{2A91241D-1030-460C-99C6-01D243F6C252}" dt="2021-10-05T12:41:09.650" v="100" actId="478"/>
          <ac:spMkLst>
            <pc:docMk/>
            <pc:sldMk cId="3779892374" sldId="295"/>
            <ac:spMk id="2" creationId="{3FE1128A-D1BF-40AF-BF1E-BCA1A9C37A84}"/>
          </ac:spMkLst>
        </pc:spChg>
        <pc:spChg chg="del mod">
          <ac:chgData name="Santamaria Gomez, Maria (EXT - FI/Tampere)" userId="ef363350-41f0-49d0-b00b-1b03f45a5c5a" providerId="ADAL" clId="{2A91241D-1030-460C-99C6-01D243F6C252}" dt="2021-10-06T06:43:13.370" v="1615" actId="478"/>
          <ac:spMkLst>
            <pc:docMk/>
            <pc:sldMk cId="3779892374" sldId="295"/>
            <ac:spMk id="3" creationId="{411456D7-C89C-4A64-9BC3-2DECF547C7B2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6T06:43:10.842" v="1613" actId="478"/>
          <ac:spMkLst>
            <pc:docMk/>
            <pc:sldMk cId="3779892374" sldId="295"/>
            <ac:spMk id="4" creationId="{E1B05520-DEFA-45DE-A807-26B0842D3602}"/>
          </ac:spMkLst>
        </pc:spChg>
        <pc:spChg chg="mod">
          <ac:chgData name="Santamaria Gomez, Maria (EXT - FI/Tampere)" userId="ef363350-41f0-49d0-b00b-1b03f45a5c5a" providerId="ADAL" clId="{2A91241D-1030-460C-99C6-01D243F6C252}" dt="2021-10-06T06:42:56.191" v="1610" actId="20577"/>
          <ac:spMkLst>
            <pc:docMk/>
            <pc:sldMk cId="3779892374" sldId="295"/>
            <ac:spMk id="5" creationId="{B8313D97-0B2A-4AAB-B996-0C3311EAC561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10.035" v="101"/>
          <ac:spMkLst>
            <pc:docMk/>
            <pc:sldMk cId="3779892374" sldId="295"/>
            <ac:spMk id="6" creationId="{2032DA61-C1F9-4196-B995-907CE3262B20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6T06:43:10.842" v="1613" actId="478"/>
          <ac:spMkLst>
            <pc:docMk/>
            <pc:sldMk cId="3779892374" sldId="295"/>
            <ac:spMk id="7" creationId="{6514AC4B-E0F9-42BF-AA0F-D4E2D1A038D1}"/>
          </ac:spMkLst>
        </pc:spChg>
      </pc:sldChg>
      <pc:sldChg chg="addSp delSp modSp mod">
        <pc:chgData name="Santamaria Gomez, Maria (EXT - FI/Tampere)" userId="ef363350-41f0-49d0-b00b-1b03f45a5c5a" providerId="ADAL" clId="{2A91241D-1030-460C-99C6-01D243F6C252}" dt="2021-10-06T06:41:21.911" v="1387" actId="478"/>
        <pc:sldMkLst>
          <pc:docMk/>
          <pc:sldMk cId="3100479063" sldId="296"/>
        </pc:sldMkLst>
        <pc:spChg chg="del mod">
          <ac:chgData name="Santamaria Gomez, Maria (EXT - FI/Tampere)" userId="ef363350-41f0-49d0-b00b-1b03f45a5c5a" providerId="ADAL" clId="{2A91241D-1030-460C-99C6-01D243F6C252}" dt="2021-10-05T12:41:14.598" v="103" actId="478"/>
          <ac:spMkLst>
            <pc:docMk/>
            <pc:sldMk cId="3100479063" sldId="296"/>
            <ac:spMk id="2" creationId="{ABC9A4A8-B7A6-469D-954E-44AD06B36E74}"/>
          </ac:spMkLst>
        </pc:spChg>
        <pc:spChg chg="add del mod ord">
          <ac:chgData name="Santamaria Gomez, Maria (EXT - FI/Tampere)" userId="ef363350-41f0-49d0-b00b-1b03f45a5c5a" providerId="ADAL" clId="{2A91241D-1030-460C-99C6-01D243F6C252}" dt="2021-10-06T06:41:17.933" v="1384" actId="478"/>
          <ac:spMkLst>
            <pc:docMk/>
            <pc:sldMk cId="3100479063" sldId="296"/>
            <ac:spMk id="3" creationId="{2060762A-DE0A-4081-ACED-F889D97ED05A}"/>
          </ac:spMkLst>
        </pc:spChg>
        <pc:spChg chg="mod">
          <ac:chgData name="Santamaria Gomez, Maria (EXT - FI/Tampere)" userId="ef363350-41f0-49d0-b00b-1b03f45a5c5a" providerId="ADAL" clId="{2A91241D-1030-460C-99C6-01D243F6C252}" dt="2021-10-06T06:41:19.040" v="1385" actId="1076"/>
          <ac:spMkLst>
            <pc:docMk/>
            <pc:sldMk cId="3100479063" sldId="296"/>
            <ac:spMk id="4" creationId="{F6670C8C-68F8-4D4A-96B1-DA318B141530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6T06:41:12.461" v="1383" actId="478"/>
          <ac:spMkLst>
            <pc:docMk/>
            <pc:sldMk cId="3100479063" sldId="296"/>
            <ac:spMk id="5" creationId="{EF0FA462-635E-4C8F-AE71-4750A59CEEFC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15.199" v="104"/>
          <ac:spMkLst>
            <pc:docMk/>
            <pc:sldMk cId="3100479063" sldId="296"/>
            <ac:spMk id="7" creationId="{1FDA479A-B18E-4882-A7E3-11E904CCD9E2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6T06:41:21.911" v="1387" actId="478"/>
          <ac:spMkLst>
            <pc:docMk/>
            <pc:sldMk cId="3100479063" sldId="296"/>
            <ac:spMk id="8" creationId="{8E2B1F58-3F87-4E3C-8F75-EE2B8C51FEFB}"/>
          </ac:spMkLst>
        </pc:spChg>
        <pc:spChg chg="add del mod">
          <ac:chgData name="Santamaria Gomez, Maria (EXT - FI/Tampere)" userId="ef363350-41f0-49d0-b00b-1b03f45a5c5a" providerId="ADAL" clId="{2A91241D-1030-460C-99C6-01D243F6C252}" dt="2021-10-05T12:43:06.082" v="131" actId="478"/>
          <ac:spMkLst>
            <pc:docMk/>
            <pc:sldMk cId="3100479063" sldId="296"/>
            <ac:spMk id="8" creationId="{E846659F-4970-4BD5-94D3-276D2820D730}"/>
          </ac:spMkLst>
        </pc:spChg>
        <pc:graphicFrameChg chg="del">
          <ac:chgData name="Santamaria Gomez, Maria (EXT - FI/Tampere)" userId="ef363350-41f0-49d0-b00b-1b03f45a5c5a" providerId="ADAL" clId="{2A91241D-1030-460C-99C6-01D243F6C252}" dt="2021-10-05T12:42:51.560" v="126" actId="478"/>
          <ac:graphicFrameMkLst>
            <pc:docMk/>
            <pc:sldMk cId="3100479063" sldId="296"/>
            <ac:graphicFrameMk id="5" creationId="{33AF620F-B0AD-420E-97FD-CFFFF2A0B440}"/>
          </ac:graphicFrameMkLst>
        </pc:graphicFrameChg>
        <pc:graphicFrameChg chg="del">
          <ac:chgData name="Santamaria Gomez, Maria (EXT - FI/Tampere)" userId="ef363350-41f0-49d0-b00b-1b03f45a5c5a" providerId="ADAL" clId="{2A91241D-1030-460C-99C6-01D243F6C252}" dt="2021-10-05T12:42:51.560" v="126" actId="478"/>
          <ac:graphicFrameMkLst>
            <pc:docMk/>
            <pc:sldMk cId="3100479063" sldId="296"/>
            <ac:graphicFrameMk id="6" creationId="{8EED1BCE-4231-4D5B-9462-94E1FBC9A991}"/>
          </ac:graphicFrameMkLst>
        </pc:graphicFrameChg>
        <pc:picChg chg="add mod">
          <ac:chgData name="Santamaria Gomez, Maria (EXT - FI/Tampere)" userId="ef363350-41f0-49d0-b00b-1b03f45a5c5a" providerId="ADAL" clId="{2A91241D-1030-460C-99C6-01D243F6C252}" dt="2021-10-05T12:43:32.551" v="137" actId="1076"/>
          <ac:picMkLst>
            <pc:docMk/>
            <pc:sldMk cId="3100479063" sldId="296"/>
            <ac:picMk id="9" creationId="{08A121F5-215D-4ACD-BF6F-05A52B86E8D0}"/>
          </ac:picMkLst>
        </pc:picChg>
        <pc:picChg chg="add mod">
          <ac:chgData name="Santamaria Gomez, Maria (EXT - FI/Tampere)" userId="ef363350-41f0-49d0-b00b-1b03f45a5c5a" providerId="ADAL" clId="{2A91241D-1030-460C-99C6-01D243F6C252}" dt="2021-10-05T12:43:27.784" v="136" actId="1076"/>
          <ac:picMkLst>
            <pc:docMk/>
            <pc:sldMk cId="3100479063" sldId="296"/>
            <ac:picMk id="10" creationId="{2ABC1E44-F980-46F9-A684-C68F11E13E5A}"/>
          </ac:picMkLst>
        </pc:picChg>
      </pc:sldChg>
      <pc:sldChg chg="addSp delSp modSp del mod">
        <pc:chgData name="Santamaria Gomez, Maria (EXT - FI/Tampere)" userId="ef363350-41f0-49d0-b00b-1b03f45a5c5a" providerId="ADAL" clId="{2A91241D-1030-460C-99C6-01D243F6C252}" dt="2021-10-05T13:14:42.314" v="493" actId="47"/>
        <pc:sldMkLst>
          <pc:docMk/>
          <pc:sldMk cId="676221887" sldId="297"/>
        </pc:sldMkLst>
        <pc:spChg chg="del">
          <ac:chgData name="Santamaria Gomez, Maria (EXT - FI/Tampere)" userId="ef363350-41f0-49d0-b00b-1b03f45a5c5a" providerId="ADAL" clId="{2A91241D-1030-460C-99C6-01D243F6C252}" dt="2021-10-05T12:41:01.189" v="97" actId="478"/>
          <ac:spMkLst>
            <pc:docMk/>
            <pc:sldMk cId="676221887" sldId="297"/>
            <ac:spMk id="2" creationId="{B2246931-CE83-48AC-8096-644F53EC3330}"/>
          </ac:spMkLst>
        </pc:spChg>
        <pc:spChg chg="mod">
          <ac:chgData name="Santamaria Gomez, Maria (EXT - FI/Tampere)" userId="ef363350-41f0-49d0-b00b-1b03f45a5c5a" providerId="ADAL" clId="{2A91241D-1030-460C-99C6-01D243F6C252}" dt="2021-10-05T13:12:56.721" v="432" actId="20577"/>
          <ac:spMkLst>
            <pc:docMk/>
            <pc:sldMk cId="676221887" sldId="297"/>
            <ac:spMk id="3" creationId="{2BE94693-A664-431A-A582-CA8930A09293}"/>
          </ac:spMkLst>
        </pc:spChg>
        <pc:spChg chg="mod">
          <ac:chgData name="Santamaria Gomez, Maria (EXT - FI/Tampere)" userId="ef363350-41f0-49d0-b00b-1b03f45a5c5a" providerId="ADAL" clId="{2A91241D-1030-460C-99C6-01D243F6C252}" dt="2021-10-05T13:12:20.310" v="377" actId="20577"/>
          <ac:spMkLst>
            <pc:docMk/>
            <pc:sldMk cId="676221887" sldId="297"/>
            <ac:spMk id="4" creationId="{12EAC9F8-8B89-46C5-B187-6B192E5AC124}"/>
          </ac:spMkLst>
        </pc:spChg>
        <pc:spChg chg="mod">
          <ac:chgData name="Santamaria Gomez, Maria (EXT - FI/Tampere)" userId="ef363350-41f0-49d0-b00b-1b03f45a5c5a" providerId="ADAL" clId="{2A91241D-1030-460C-99C6-01D243F6C252}" dt="2021-10-05T13:14:34.950" v="492" actId="20577"/>
          <ac:spMkLst>
            <pc:docMk/>
            <pc:sldMk cId="676221887" sldId="297"/>
            <ac:spMk id="5" creationId="{3049A11B-1709-4A18-B908-CF589A81A5B6}"/>
          </ac:spMkLst>
        </pc:spChg>
        <pc:spChg chg="add mod">
          <ac:chgData name="Santamaria Gomez, Maria (EXT - FI/Tampere)" userId="ef363350-41f0-49d0-b00b-1b03f45a5c5a" providerId="ADAL" clId="{2A91241D-1030-460C-99C6-01D243F6C252}" dt="2021-10-05T12:41:01.791" v="98"/>
          <ac:spMkLst>
            <pc:docMk/>
            <pc:sldMk cId="676221887" sldId="297"/>
            <ac:spMk id="6" creationId="{4A9AE7F1-B595-45DA-B8BD-7CCD88DB0C20}"/>
          </ac:spMkLst>
        </pc:spChg>
      </pc:sldChg>
      <pc:sldChg chg="addSp delSp modSp new del mod">
        <pc:chgData name="Santamaria Gomez, Maria (EXT - FI/Tampere)" userId="ef363350-41f0-49d0-b00b-1b03f45a5c5a" providerId="ADAL" clId="{2A91241D-1030-460C-99C6-01D243F6C252}" dt="2021-10-06T13:00:43.089" v="1623" actId="47"/>
        <pc:sldMkLst>
          <pc:docMk/>
          <pc:sldMk cId="1432853032" sldId="297"/>
        </pc:sldMkLst>
        <pc:spChg chg="add del">
          <ac:chgData name="Santamaria Gomez, Maria (EXT - FI/Tampere)" userId="ef363350-41f0-49d0-b00b-1b03f45a5c5a" providerId="ADAL" clId="{2A91241D-1030-460C-99C6-01D243F6C252}" dt="2021-10-06T13:00:41.058" v="1622" actId="478"/>
          <ac:spMkLst>
            <pc:docMk/>
            <pc:sldMk cId="1432853032" sldId="297"/>
            <ac:spMk id="5" creationId="{A7BEC505-E082-4BAE-ACB8-47613D31B792}"/>
          </ac:spMkLst>
        </pc:spChg>
        <pc:graphicFrameChg chg="add del mod">
          <ac:chgData name="Santamaria Gomez, Maria (EXT - FI/Tampere)" userId="ef363350-41f0-49d0-b00b-1b03f45a5c5a" providerId="ADAL" clId="{2A91241D-1030-460C-99C6-01D243F6C252}" dt="2021-10-06T13:00:40.644" v="1621"/>
          <ac:graphicFrameMkLst>
            <pc:docMk/>
            <pc:sldMk cId="1432853032" sldId="297"/>
            <ac:graphicFrameMk id="6" creationId="{85030209-3ACB-41C9-8ECD-92942D8DD862}"/>
          </ac:graphicFrameMkLst>
        </pc:graphicFrameChg>
      </pc:sldChg>
      <pc:sldChg chg="addSp delSp modSp new del mod modClrScheme chgLayout">
        <pc:chgData name="Santamaria Gomez, Maria (EXT - FI/Tampere)" userId="ef363350-41f0-49d0-b00b-1b03f45a5c5a" providerId="ADAL" clId="{2A91241D-1030-460C-99C6-01D243F6C252}" dt="2021-10-05T13:17:48.404" v="943" actId="47"/>
        <pc:sldMkLst>
          <pc:docMk/>
          <pc:sldMk cId="4042986667" sldId="298"/>
        </pc:sldMkLst>
        <pc:spChg chg="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2" creationId="{7C9B8BB1-1053-40DF-A7EF-A3FEF07E43CB}"/>
          </ac:spMkLst>
        </pc:spChg>
        <pc:spChg chg="del 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3" creationId="{BCF4A10C-3E3E-4DD0-BB7F-4FF203CC2407}"/>
          </ac:spMkLst>
        </pc:spChg>
        <pc:spChg chg="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4" creationId="{32D0CD49-9D54-4B55-B6B1-645E3596B5B1}"/>
          </ac:spMkLst>
        </pc:spChg>
        <pc:spChg chg="del 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5" creationId="{80E0691A-6630-47B1-B717-9A71F213756A}"/>
          </ac:spMkLst>
        </pc:spChg>
        <pc:spChg chg="add 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6" creationId="{4D13F390-E4DE-42D5-ADC5-201431662CB2}"/>
          </ac:spMkLst>
        </pc:spChg>
        <pc:spChg chg="add 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7" creationId="{047B9476-F5D7-4272-9B5D-9FACE4CB716E}"/>
          </ac:spMkLst>
        </pc:spChg>
        <pc:spChg chg="add mod ord">
          <ac:chgData name="Santamaria Gomez, Maria (EXT - FI/Tampere)" userId="ef363350-41f0-49d0-b00b-1b03f45a5c5a" providerId="ADAL" clId="{2A91241D-1030-460C-99C6-01D243F6C252}" dt="2021-10-05T12:47:14.273" v="249" actId="700"/>
          <ac:spMkLst>
            <pc:docMk/>
            <pc:sldMk cId="4042986667" sldId="298"/>
            <ac:spMk id="8" creationId="{B1B79BBB-BE9D-42BB-AC59-03095E3E0F69}"/>
          </ac:spMkLst>
        </pc:spChg>
      </pc:sldChg>
      <pc:sldChg chg="new del">
        <pc:chgData name="Santamaria Gomez, Maria (EXT - FI/Tampere)" userId="ef363350-41f0-49d0-b00b-1b03f45a5c5a" providerId="ADAL" clId="{2A91241D-1030-460C-99C6-01D243F6C252}" dt="2021-10-05T13:12:07.157" v="340" actId="47"/>
        <pc:sldMkLst>
          <pc:docMk/>
          <pc:sldMk cId="1633153138" sldId="299"/>
        </pc:sldMkLst>
      </pc:sldChg>
      <pc:sldMasterChg chg="delSldLayout">
        <pc:chgData name="Santamaria Gomez, Maria (EXT - FI/Tampere)" userId="ef363350-41f0-49d0-b00b-1b03f45a5c5a" providerId="ADAL" clId="{2A91241D-1030-460C-99C6-01D243F6C252}" dt="2021-10-05T12:46:48.085" v="182" actId="47"/>
        <pc:sldMasterMkLst>
          <pc:docMk/>
          <pc:sldMasterMk cId="4241891639" sldId="2147483650"/>
        </pc:sldMasterMkLst>
        <pc:sldLayoutChg chg="del">
          <pc:chgData name="Santamaria Gomez, Maria (EXT - FI/Tampere)" userId="ef363350-41f0-49d0-b00b-1b03f45a5c5a" providerId="ADAL" clId="{2A91241D-1030-460C-99C6-01D243F6C252}" dt="2021-10-05T12:46:48.085" v="182" actId="47"/>
          <pc:sldLayoutMkLst>
            <pc:docMk/>
            <pc:sldMasterMk cId="4241891639" sldId="2147483650"/>
            <pc:sldLayoutMk cId="1390910347" sldId="2147483724"/>
          </pc:sldLayoutMkLst>
        </pc:sldLayoutChg>
      </pc:sldMasterChg>
    </pc:docChg>
  </pc:docChgLst>
  <pc:docChgLst>
    <pc:chgData name="Santamaria Gomez, Maria (EXT - FI/Tampere)" userId="ef363350-41f0-49d0-b00b-1b03f45a5c5a" providerId="ADAL" clId="{E25972D7-7DFB-4C27-A770-F4AB1D77D34D}"/>
    <pc:docChg chg="custSel delSld modSld">
      <pc:chgData name="Santamaria Gomez, Maria (EXT - FI/Tampere)" userId="ef363350-41f0-49d0-b00b-1b03f45a5c5a" providerId="ADAL" clId="{E25972D7-7DFB-4C27-A770-F4AB1D77D34D}" dt="2021-07-12T21:32:04.794" v="201" actId="5793"/>
      <pc:docMkLst>
        <pc:docMk/>
      </pc:docMkLst>
      <pc:sldChg chg="modSp">
        <pc:chgData name="Santamaria Gomez, Maria (EXT - FI/Tampere)" userId="ef363350-41f0-49d0-b00b-1b03f45a5c5a" providerId="ADAL" clId="{E25972D7-7DFB-4C27-A770-F4AB1D77D34D}" dt="2021-07-06T14:04:20.643" v="92" actId="27636"/>
        <pc:sldMkLst>
          <pc:docMk/>
          <pc:sldMk cId="631545377" sldId="257"/>
        </pc:sldMkLst>
        <pc:spChg chg="mod">
          <ac:chgData name="Santamaria Gomez, Maria (EXT - FI/Tampere)" userId="ef363350-41f0-49d0-b00b-1b03f45a5c5a" providerId="ADAL" clId="{E25972D7-7DFB-4C27-A770-F4AB1D77D34D}" dt="2021-07-06T14:04:20.643" v="92" actId="27636"/>
          <ac:spMkLst>
            <pc:docMk/>
            <pc:sldMk cId="631545377" sldId="257"/>
            <ac:spMk id="157" creationId="{8AA828EB-894D-4B43-81A3-83A388A9DF1A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45:41.883" v="107" actId="1076"/>
        <pc:sldMkLst>
          <pc:docMk/>
          <pc:sldMk cId="1931726865" sldId="280"/>
        </pc:sldMkLst>
        <pc:grpChg chg="mod">
          <ac:chgData name="Santamaria Gomez, Maria (EXT - FI/Tampere)" userId="ef363350-41f0-49d0-b00b-1b03f45a5c5a" providerId="ADAL" clId="{E25972D7-7DFB-4C27-A770-F4AB1D77D34D}" dt="2021-07-06T14:45:41.883" v="107" actId="1076"/>
          <ac:grpSpMkLst>
            <pc:docMk/>
            <pc:sldMk cId="1931726865" sldId="280"/>
            <ac:grpSpMk id="51" creationId="{AC7C8EE6-2EA5-4449-9487-A1F08B58181A}"/>
          </ac:grpSpMkLst>
        </pc:grpChg>
      </pc:sldChg>
      <pc:sldChg chg="del">
        <pc:chgData name="Santamaria Gomez, Maria (EXT - FI/Tampere)" userId="ef363350-41f0-49d0-b00b-1b03f45a5c5a" providerId="ADAL" clId="{E25972D7-7DFB-4C27-A770-F4AB1D77D34D}" dt="2021-07-06T12:17:26.389" v="0" actId="2696"/>
        <pc:sldMkLst>
          <pc:docMk/>
          <pc:sldMk cId="4130063119" sldId="287"/>
        </pc:sldMkLst>
      </pc:sldChg>
      <pc:sldChg chg="modSp addCm delCm modCm">
        <pc:chgData name="Santamaria Gomez, Maria (EXT - FI/Tampere)" userId="ef363350-41f0-49d0-b00b-1b03f45a5c5a" providerId="ADAL" clId="{E25972D7-7DFB-4C27-A770-F4AB1D77D34D}" dt="2021-07-07T23:13:39.102" v="199" actId="20577"/>
        <pc:sldMkLst>
          <pc:docMk/>
          <pc:sldMk cId="4220558006" sldId="289"/>
        </pc:sldMkLst>
        <pc:spChg chg="mod">
          <ac:chgData name="Santamaria Gomez, Maria (EXT - FI/Tampere)" userId="ef363350-41f0-49d0-b00b-1b03f45a5c5a" providerId="ADAL" clId="{E25972D7-7DFB-4C27-A770-F4AB1D77D34D}" dt="2021-07-07T23:13:39.102" v="199" actId="20577"/>
          <ac:spMkLst>
            <pc:docMk/>
            <pc:sldMk cId="4220558006" sldId="289"/>
            <ac:spMk id="5" creationId="{EB9799D2-56C7-4B0E-82BB-2A2E980CDBA9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45:07.579" v="106" actId="20577"/>
        <pc:sldMkLst>
          <pc:docMk/>
          <pc:sldMk cId="2798081720" sldId="294"/>
        </pc:sldMkLst>
        <pc:spChg chg="mod">
          <ac:chgData name="Santamaria Gomez, Maria (EXT - FI/Tampere)" userId="ef363350-41f0-49d0-b00b-1b03f45a5c5a" providerId="ADAL" clId="{E25972D7-7DFB-4C27-A770-F4AB1D77D34D}" dt="2021-07-06T14:45:07.579" v="106" actId="20577"/>
          <ac:spMkLst>
            <pc:docMk/>
            <pc:sldMk cId="2798081720" sldId="294"/>
            <ac:spMk id="6" creationId="{B435886F-ED88-4280-B9C3-3903EDDA729B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12T21:32:04.794" v="201" actId="5793"/>
        <pc:sldMkLst>
          <pc:docMk/>
          <pc:sldMk cId="3779892374" sldId="295"/>
        </pc:sldMkLst>
        <pc:spChg chg="mod">
          <ac:chgData name="Santamaria Gomez, Maria (EXT - FI/Tampere)" userId="ef363350-41f0-49d0-b00b-1b03f45a5c5a" providerId="ADAL" clId="{E25972D7-7DFB-4C27-A770-F4AB1D77D34D}" dt="2021-07-06T12:17:31.589" v="1" actId="20577"/>
          <ac:spMkLst>
            <pc:docMk/>
            <pc:sldMk cId="3779892374" sldId="295"/>
            <ac:spMk id="4" creationId="{E1B05520-DEFA-45DE-A807-26B0842D3602}"/>
          </ac:spMkLst>
        </pc:spChg>
        <pc:spChg chg="mod">
          <ac:chgData name="Santamaria Gomez, Maria (EXT - FI/Tampere)" userId="ef363350-41f0-49d0-b00b-1b03f45a5c5a" providerId="ADAL" clId="{E25972D7-7DFB-4C27-A770-F4AB1D77D34D}" dt="2021-07-12T21:32:04.794" v="201" actId="5793"/>
          <ac:spMkLst>
            <pc:docMk/>
            <pc:sldMk cId="3779892374" sldId="295"/>
            <ac:spMk id="5" creationId="{B8313D97-0B2A-4AAB-B996-0C3311EAC561}"/>
          </ac:spMkLst>
        </pc:spChg>
      </pc:sldChg>
      <pc:sldChg chg="modSp">
        <pc:chgData name="Santamaria Gomez, Maria (EXT - FI/Tampere)" userId="ef363350-41f0-49d0-b00b-1b03f45a5c5a" providerId="ADAL" clId="{E25972D7-7DFB-4C27-A770-F4AB1D77D34D}" dt="2021-07-06T14:03:57.355" v="90"/>
        <pc:sldMkLst>
          <pc:docMk/>
          <pc:sldMk cId="676221887" sldId="297"/>
        </pc:sldMkLst>
        <pc:spChg chg="mod">
          <ac:chgData name="Santamaria Gomez, Maria (EXT - FI/Tampere)" userId="ef363350-41f0-49d0-b00b-1b03f45a5c5a" providerId="ADAL" clId="{E25972D7-7DFB-4C27-A770-F4AB1D77D34D}" dt="2021-07-06T14:03:57.355" v="90"/>
          <ac:spMkLst>
            <pc:docMk/>
            <pc:sldMk cId="676221887" sldId="297"/>
            <ac:spMk id="5" creationId="{3049A11B-1709-4A18-B908-CF589A81A5B6}"/>
          </ac:spMkLst>
        </pc:spChg>
      </pc:sldChg>
    </pc:docChg>
  </pc:docChgLst>
  <pc:docChgLst>
    <pc:chgData name="Lainema, Jani (Nokia - FI/Tampere)" userId="S::jani.lainema@nokia.com::d1ed2a39-c81e-4ee5-8d8e-7c1238097711" providerId="AD" clId="Web-{EFA1DC80-EE4D-6079-B7CF-47D02D30BAD7}"/>
    <pc:docChg chg="modSld">
      <pc:chgData name="Lainema, Jani (Nokia - FI/Tampere)" userId="S::jani.lainema@nokia.com::d1ed2a39-c81e-4ee5-8d8e-7c1238097711" providerId="AD" clId="Web-{EFA1DC80-EE4D-6079-B7CF-47D02D30BAD7}" dt="2021-04-21T15:35:16.814" v="2" actId="20577"/>
      <pc:docMkLst>
        <pc:docMk/>
      </pc:docMkLst>
      <pc:sldChg chg="modSp">
        <pc:chgData name="Lainema, Jani (Nokia - FI/Tampere)" userId="S::jani.lainema@nokia.com::d1ed2a39-c81e-4ee5-8d8e-7c1238097711" providerId="AD" clId="Web-{EFA1DC80-EE4D-6079-B7CF-47D02D30BAD7}" dt="2021-04-21T15:35:16.814" v="2" actId="20577"/>
        <pc:sldMkLst>
          <pc:docMk/>
          <pc:sldMk cId="4220558006" sldId="289"/>
        </pc:sldMkLst>
        <pc:spChg chg="mod">
          <ac:chgData name="Lainema, Jani (Nokia - FI/Tampere)" userId="S::jani.lainema@nokia.com::d1ed2a39-c81e-4ee5-8d8e-7c1238097711" providerId="AD" clId="Web-{EFA1DC80-EE4D-6079-B7CF-47D02D30BAD7}" dt="2021-04-21T15:35:16.814" v="2" actId="20577"/>
          <ac:spMkLst>
            <pc:docMk/>
            <pc:sldMk cId="4220558006" sldId="289"/>
            <ac:spMk id="5" creationId="{EB9799D2-56C7-4B0E-82BB-2A2E980CDBA9}"/>
          </ac:spMkLst>
        </pc:spChg>
      </pc:sldChg>
    </pc:docChg>
  </pc:docChgLst>
  <pc:docChgLst>
    <pc:chgData name="Cricri, Francesco (Nokia - FI/Tampere)" userId="bbdc72fd-8947-49d9-979f-f14e2cd94e80" providerId="ADAL" clId="{53895F27-763E-484B-AC57-3304F0C2FD94}"/>
    <pc:docChg chg="undo custSel modSld">
      <pc:chgData name="Cricri, Francesco (Nokia - FI/Tampere)" userId="bbdc72fd-8947-49d9-979f-f14e2cd94e80" providerId="ADAL" clId="{53895F27-763E-484B-AC57-3304F0C2FD94}" dt="2021-07-06T13:30:46.687" v="1910" actId="20577"/>
      <pc:docMkLst>
        <pc:docMk/>
      </pc:docMkLst>
      <pc:sldChg chg="modSp mod">
        <pc:chgData name="Cricri, Francesco (Nokia - FI/Tampere)" userId="bbdc72fd-8947-49d9-979f-f14e2cd94e80" providerId="ADAL" clId="{53895F27-763E-484B-AC57-3304F0C2FD94}" dt="2021-07-06T13:02:50.080" v="853" actId="20577"/>
        <pc:sldMkLst>
          <pc:docMk/>
          <pc:sldMk cId="631545377" sldId="257"/>
        </pc:sldMkLst>
        <pc:spChg chg="mod">
          <ac:chgData name="Cricri, Francesco (Nokia - FI/Tampere)" userId="bbdc72fd-8947-49d9-979f-f14e2cd94e80" providerId="ADAL" clId="{53895F27-763E-484B-AC57-3304F0C2FD94}" dt="2021-07-06T13:02:50.080" v="853" actId="20577"/>
          <ac:spMkLst>
            <pc:docMk/>
            <pc:sldMk cId="631545377" sldId="257"/>
            <ac:spMk id="157" creationId="{8AA828EB-894D-4B43-81A3-83A388A9DF1A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59:38.204" v="767" actId="20577"/>
        <pc:sldMkLst>
          <pc:docMk/>
          <pc:sldMk cId="1931726865" sldId="280"/>
        </pc:sldMkLst>
        <pc:spChg chg="mod">
          <ac:chgData name="Cricri, Francesco (Nokia - FI/Tampere)" userId="bbdc72fd-8947-49d9-979f-f14e2cd94e80" providerId="ADAL" clId="{53895F27-763E-484B-AC57-3304F0C2FD94}" dt="2021-07-06T12:59:38.204" v="767" actId="20577"/>
          <ac:spMkLst>
            <pc:docMk/>
            <pc:sldMk cId="1931726865" sldId="280"/>
            <ac:spMk id="54" creationId="{150A95D7-655A-44A4-8A6F-FBA0A40F9DEE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48:39.158" v="198" actId="20577"/>
        <pc:sldMkLst>
          <pc:docMk/>
          <pc:sldMk cId="4220558006" sldId="289"/>
        </pc:sldMkLst>
        <pc:spChg chg="mod">
          <ac:chgData name="Cricri, Francesco (Nokia - FI/Tampere)" userId="bbdc72fd-8947-49d9-979f-f14e2cd94e80" providerId="ADAL" clId="{53895F27-763E-484B-AC57-3304F0C2FD94}" dt="2021-07-06T12:48:39.158" v="198" actId="20577"/>
          <ac:spMkLst>
            <pc:docMk/>
            <pc:sldMk cId="4220558006" sldId="289"/>
            <ac:spMk id="5" creationId="{EB9799D2-56C7-4B0E-82BB-2A2E980CDBA9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3:52.216" v="1272" actId="27636"/>
        <pc:sldMkLst>
          <pc:docMk/>
          <pc:sldMk cId="3293244601" sldId="291"/>
        </pc:sldMkLst>
        <pc:spChg chg="mod">
          <ac:chgData name="Cricri, Francesco (Nokia - FI/Tampere)" userId="bbdc72fd-8947-49d9-979f-f14e2cd94e80" providerId="ADAL" clId="{53895F27-763E-484B-AC57-3304F0C2FD94}" dt="2021-07-06T13:23:52.216" v="1272" actId="27636"/>
          <ac:spMkLst>
            <pc:docMk/>
            <pc:sldMk cId="3293244601" sldId="291"/>
            <ac:spMk id="157" creationId="{686BF514-68B3-4318-BE99-BC30444ABB7D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6:52.074" v="1446" actId="20577"/>
        <pc:sldMkLst>
          <pc:docMk/>
          <pc:sldMk cId="2875914549" sldId="292"/>
        </pc:sldMkLst>
        <pc:spChg chg="mod">
          <ac:chgData name="Cricri, Francesco (Nokia - FI/Tampere)" userId="bbdc72fd-8947-49d9-979f-f14e2cd94e80" providerId="ADAL" clId="{53895F27-763E-484B-AC57-3304F0C2FD94}" dt="2021-07-06T13:26:52.074" v="1446" actId="20577"/>
          <ac:spMkLst>
            <pc:docMk/>
            <pc:sldMk cId="2875914549" sldId="292"/>
            <ac:spMk id="157" creationId="{6E6D6EC9-3492-4958-BEA2-E9B4B9E53641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25:57.566" v="1418" actId="27636"/>
        <pc:sldMkLst>
          <pc:docMk/>
          <pc:sldMk cId="2831301324" sldId="293"/>
        </pc:sldMkLst>
        <pc:spChg chg="mod">
          <ac:chgData name="Cricri, Francesco (Nokia - FI/Tampere)" userId="bbdc72fd-8947-49d9-979f-f14e2cd94e80" providerId="ADAL" clId="{53895F27-763E-484B-AC57-3304F0C2FD94}" dt="2021-07-06T13:25:57.566" v="1418" actId="27636"/>
          <ac:spMkLst>
            <pc:docMk/>
            <pc:sldMk cId="2831301324" sldId="293"/>
            <ac:spMk id="157" creationId="{37EA4DCF-0A2A-40D1-8D5F-6EE7DDC54DFC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2:56:35.057" v="596" actId="20577"/>
        <pc:sldMkLst>
          <pc:docMk/>
          <pc:sldMk cId="2798081720" sldId="294"/>
        </pc:sldMkLst>
        <pc:spChg chg="mod">
          <ac:chgData name="Cricri, Francesco (Nokia - FI/Tampere)" userId="bbdc72fd-8947-49d9-979f-f14e2cd94e80" providerId="ADAL" clId="{53895F27-763E-484B-AC57-3304F0C2FD94}" dt="2021-07-06T12:56:35.057" v="596" actId="20577"/>
          <ac:spMkLst>
            <pc:docMk/>
            <pc:sldMk cId="2798081720" sldId="294"/>
            <ac:spMk id="6" creationId="{B435886F-ED88-4280-B9C3-3903EDDA729B}"/>
          </ac:spMkLst>
        </pc:spChg>
      </pc:sldChg>
      <pc:sldChg chg="modSp mod">
        <pc:chgData name="Cricri, Francesco (Nokia - FI/Tampere)" userId="bbdc72fd-8947-49d9-979f-f14e2cd94e80" providerId="ADAL" clId="{53895F27-763E-484B-AC57-3304F0C2FD94}" dt="2021-07-06T13:30:46.687" v="1910" actId="20577"/>
        <pc:sldMkLst>
          <pc:docMk/>
          <pc:sldMk cId="3779892374" sldId="295"/>
        </pc:sldMkLst>
        <pc:spChg chg="mod">
          <ac:chgData name="Cricri, Francesco (Nokia - FI/Tampere)" userId="bbdc72fd-8947-49d9-979f-f14e2cd94e80" providerId="ADAL" clId="{53895F27-763E-484B-AC57-3304F0C2FD94}" dt="2021-07-06T13:30:46.687" v="1910" actId="20577"/>
          <ac:spMkLst>
            <pc:docMk/>
            <pc:sldMk cId="3779892374" sldId="295"/>
            <ac:spMk id="5" creationId="{B8313D97-0B2A-4AAB-B996-0C3311EAC561}"/>
          </ac:spMkLst>
        </pc:spChg>
      </pc:sldChg>
    </pc:docChg>
  </pc:docChgLst>
  <pc:docChgLst>
    <pc:chgData name="Lainema, Jani (Nokia - FI/Tampere)" userId="d1ed2a39-c81e-4ee5-8d8e-7c1238097711" providerId="ADAL" clId="{EC79B761-C536-9A41-80EF-3A7E6CC9723D}"/>
    <pc:docChg chg="addSld delSld modSld sldOrd">
      <pc:chgData name="Lainema, Jani (Nokia - FI/Tampere)" userId="d1ed2a39-c81e-4ee5-8d8e-7c1238097711" providerId="ADAL" clId="{EC79B761-C536-9A41-80EF-3A7E6CC9723D}" dt="2021-04-21T11:34:18.099" v="60" actId="790"/>
      <pc:docMkLst>
        <pc:docMk/>
      </pc:docMkLst>
      <pc:sldChg chg="add del">
        <pc:chgData name="Lainema, Jani (Nokia - FI/Tampere)" userId="d1ed2a39-c81e-4ee5-8d8e-7c1238097711" providerId="ADAL" clId="{EC79B761-C536-9A41-80EF-3A7E6CC9723D}" dt="2021-04-21T11:31:38.106" v="3" actId="2696"/>
        <pc:sldMkLst>
          <pc:docMk/>
          <pc:sldMk cId="1838436002" sldId="289"/>
        </pc:sldMkLst>
      </pc:sldChg>
      <pc:sldChg chg="add del">
        <pc:chgData name="Lainema, Jani (Nokia - FI/Tampere)" userId="d1ed2a39-c81e-4ee5-8d8e-7c1238097711" providerId="ADAL" clId="{EC79B761-C536-9A41-80EF-3A7E6CC9723D}" dt="2021-04-21T11:31:21.799" v="1" actId="2696"/>
        <pc:sldMkLst>
          <pc:docMk/>
          <pc:sldMk cId="2455296204" sldId="289"/>
        </pc:sldMkLst>
      </pc:sldChg>
      <pc:sldChg chg="modSp add mod ord">
        <pc:chgData name="Lainema, Jani (Nokia - FI/Tampere)" userId="d1ed2a39-c81e-4ee5-8d8e-7c1238097711" providerId="ADAL" clId="{EC79B761-C536-9A41-80EF-3A7E6CC9723D}" dt="2021-04-21T11:34:18.099" v="60" actId="790"/>
        <pc:sldMkLst>
          <pc:docMk/>
          <pc:sldMk cId="4220558006" sldId="289"/>
        </pc:sldMkLst>
        <pc:spChg chg="mod">
          <ac:chgData name="Lainema, Jani (Nokia - FI/Tampere)" userId="d1ed2a39-c81e-4ee5-8d8e-7c1238097711" providerId="ADAL" clId="{EC79B761-C536-9A41-80EF-3A7E6CC9723D}" dt="2021-04-21T11:32:13.031" v="28" actId="20577"/>
          <ac:spMkLst>
            <pc:docMk/>
            <pc:sldMk cId="4220558006" sldId="289"/>
            <ac:spMk id="3" creationId="{2060762A-DE0A-4081-ACED-F889D97ED05A}"/>
          </ac:spMkLst>
        </pc:spChg>
        <pc:spChg chg="mod">
          <ac:chgData name="Lainema, Jani (Nokia - FI/Tampere)" userId="d1ed2a39-c81e-4ee5-8d8e-7c1238097711" providerId="ADAL" clId="{EC79B761-C536-9A41-80EF-3A7E6CC9723D}" dt="2021-04-21T11:31:59.939" v="17" actId="20577"/>
          <ac:spMkLst>
            <pc:docMk/>
            <pc:sldMk cId="4220558006" sldId="289"/>
            <ac:spMk id="4" creationId="{F6670C8C-68F8-4D4A-96B1-DA318B141530}"/>
          </ac:spMkLst>
        </pc:spChg>
        <pc:spChg chg="mod">
          <ac:chgData name="Lainema, Jani (Nokia - FI/Tampere)" userId="d1ed2a39-c81e-4ee5-8d8e-7c1238097711" providerId="ADAL" clId="{EC79B761-C536-9A41-80EF-3A7E6CC9723D}" dt="2021-04-21T11:34:18.099" v="60" actId="790"/>
          <ac:spMkLst>
            <pc:docMk/>
            <pc:sldMk cId="4220558006" sldId="289"/>
            <ac:spMk id="5" creationId="{EB9799D2-56C7-4B0E-82BB-2A2E980CDBA9}"/>
          </ac:spMkLst>
        </pc:spChg>
      </pc:sldChg>
      <pc:sldMasterChg chg="delSldLayout">
        <pc:chgData name="Lainema, Jani (Nokia - FI/Tampere)" userId="d1ed2a39-c81e-4ee5-8d8e-7c1238097711" providerId="ADAL" clId="{EC79B761-C536-9A41-80EF-3A7E6CC9723D}" dt="2021-04-21T11:31:38.106" v="3" actId="2696"/>
        <pc:sldMasterMkLst>
          <pc:docMk/>
          <pc:sldMasterMk cId="1928352381" sldId="2147483673"/>
        </pc:sldMasterMkLst>
        <pc:sldLayoutChg chg="del">
          <pc:chgData name="Lainema, Jani (Nokia - FI/Tampere)" userId="d1ed2a39-c81e-4ee5-8d8e-7c1238097711" providerId="ADAL" clId="{EC79B761-C536-9A41-80EF-3A7E6CC9723D}" dt="2021-04-21T11:31:21.799" v="1" actId="2696"/>
          <pc:sldLayoutMkLst>
            <pc:docMk/>
            <pc:sldMasterMk cId="1928352381" sldId="2147483673"/>
            <pc:sldLayoutMk cId="2696498822" sldId="2147483725"/>
          </pc:sldLayoutMkLst>
        </pc:sldLayoutChg>
        <pc:sldLayoutChg chg="del">
          <pc:chgData name="Lainema, Jani (Nokia - FI/Tampere)" userId="d1ed2a39-c81e-4ee5-8d8e-7c1238097711" providerId="ADAL" clId="{EC79B761-C536-9A41-80EF-3A7E6CC9723D}" dt="2021-04-21T11:31:38.106" v="3" actId="2696"/>
          <pc:sldLayoutMkLst>
            <pc:docMk/>
            <pc:sldMasterMk cId="1928352381" sldId="2147483673"/>
            <pc:sldLayoutMk cId="3193461146" sldId="214748372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0BCD35E-9B55-4364-9A89-1213CCDD69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957984-ED66-4F37-9BD3-11977DD1A96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7F316-003C-4C28-B6DC-1D4353ADABC6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E728D4-CCA3-48F3-945A-809A0B226A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83EA26-ED26-488A-8452-2B660ABECDF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FE25F3-1361-496C-B427-0D831C144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960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43493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52851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572495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44679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AHG11: Content-adaptive neural network post-processing filter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5" r:id="rId2"/>
    <p:sldLayoutId id="2147483686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2019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2019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US"/>
              <a:t>AHG11: Content-adaptive neural network post-processing filter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DC4202E-BB7C-4F91-9B2B-1B12EEEB09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z="4800" b="1" dirty="0"/>
              <a:t>AHG11: MPEG NNR compressed bias update for the CNN based post-filter of EE1-1.1</a:t>
            </a:r>
            <a:endParaRPr lang="fi-FI" sz="36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D0E13C9-5EF7-4643-9770-43F4488A7A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hangingPunct="0"/>
            <a:r>
              <a:rPr lang="fi-FI" dirty="0"/>
              <a:t>M. Santamaria, J. Lainema, </a:t>
            </a:r>
            <a:r>
              <a:rPr lang="en-US" dirty="0"/>
              <a:t>F. Cricri, R. G. Youvalari,</a:t>
            </a:r>
            <a:r>
              <a:rPr lang="fi-FI" dirty="0"/>
              <a:t> </a:t>
            </a:r>
            <a:r>
              <a:rPr lang="en-US" dirty="0"/>
              <a:t>H. Zhang, A. Zare, G. Rangu, H. R. Tavakoli, H. Afrabandpey, </a:t>
            </a:r>
            <a:r>
              <a:rPr lang="fi-FI" dirty="0"/>
              <a:t>M. Hannuksela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806D9EE-B2A7-4171-A696-842DCFACFAF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AHG11: MPEG NNR compressed bias update for the CNN based post-filter of EE1-1.1</a:t>
            </a:r>
          </a:p>
        </p:txBody>
      </p:sp>
    </p:spTree>
    <p:extLst>
      <p:ext uri="{BB962C8B-B14F-4D97-AF65-F5344CB8AC3E}">
        <p14:creationId xmlns:p14="http://schemas.microsoft.com/office/powerpoint/2010/main" val="1387277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670C8C-68F8-4D4A-96B1-DA318B1415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fi-FI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9799D2-56C7-4B0E-82BB-2A2E980CD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Content-adaptive CNN based post-processing filter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Weight-update with MPEG NNR’s NCTM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Lossy compression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Out-of-band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Included in bitrate and BD-rate computations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Signalling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Scaling factor as slice parameter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CTU on/off per channel type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969DE37-089A-4345-A93E-27DCE2002D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AHG11: MPEG NNR compressed bias update for the CNN based post-filter of EE1-1.1</a:t>
            </a:r>
          </a:p>
        </p:txBody>
      </p:sp>
    </p:spTree>
    <p:extLst>
      <p:ext uri="{BB962C8B-B14F-4D97-AF65-F5344CB8AC3E}">
        <p14:creationId xmlns:p14="http://schemas.microsoft.com/office/powerpoint/2010/main" val="4220558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AC196C96-A7E2-4EA2-AE63-F5EA877FF1D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Neural Network Structure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150A95D7-655A-44A4-8A6F-FBA0A40F9D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5447942" cy="356040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Input: 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Decoded YUV patches and frame QP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YUV420 converted into YUV444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ResNet</a:t>
            </a:r>
            <a:r>
              <a:rPr lang="en-GB" dirty="0"/>
              <a:t>-style block: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2D-convolution, bias terms, </a:t>
            </a:r>
            <a:r>
              <a:rPr lang="en-GB" dirty="0" err="1"/>
              <a:t>LeakyReLU</a:t>
            </a:r>
            <a:r>
              <a:rPr lang="en-GB"/>
              <a:t>, skip </a:t>
            </a:r>
            <a:r>
              <a:rPr lang="en-GB" dirty="0"/>
              <a:t>connection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altLang="zh-TW" dirty="0"/>
              <a:t>Convolutional kernels: 64</a:t>
            </a:r>
            <a:endParaRPr lang="en-GB" dirty="0"/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Convolutional layers only trained in pre-training stage</a:t>
            </a:r>
          </a:p>
          <a:p>
            <a:endParaRPr lang="en-GB" dirty="0"/>
          </a:p>
        </p:txBody>
      </p:sp>
      <p:sp>
        <p:nvSpPr>
          <p:cNvPr id="117" name="Footer Placeholder 1">
            <a:extLst>
              <a:ext uri="{FF2B5EF4-FFF2-40B4-BE49-F238E27FC236}">
                <a16:creationId xmlns:a16="http://schemas.microsoft.com/office/drawing/2014/main" id="{B13C565F-196F-40D7-B3BA-EB232016ABDE}"/>
              </a:ext>
            </a:extLst>
          </p:cNvPr>
          <p:cNvSpPr txBox="1">
            <a:spLocks/>
          </p:cNvSpPr>
          <p:nvPr/>
        </p:nvSpPr>
        <p:spPr>
          <a:xfrm>
            <a:off x="2304000" y="48015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AHG11: MPEG NNR compressed bias update for the CNN based post-filter of EE1-1.1</a:t>
            </a:r>
            <a:endParaRPr lang="en-GB" dirty="0"/>
          </a:p>
        </p:txBody>
      </p:sp>
      <p:pic>
        <p:nvPicPr>
          <p:cNvPr id="118" name="Picture 117">
            <a:extLst>
              <a:ext uri="{FF2B5EF4-FFF2-40B4-BE49-F238E27FC236}">
                <a16:creationId xmlns:a16="http://schemas.microsoft.com/office/drawing/2014/main" id="{00794B9A-B6C6-40DA-94BC-7854AC66D3A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444" y="215954"/>
            <a:ext cx="1256765" cy="4707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726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670C8C-68F8-4D4A-96B1-DA318B1415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236196"/>
            <a:ext cx="8308800" cy="309600"/>
          </a:xfrm>
        </p:spPr>
        <p:txBody>
          <a:bodyPr/>
          <a:lstStyle/>
          <a:p>
            <a:r>
              <a:rPr lang="en-US"/>
              <a:t>Results</a:t>
            </a:r>
            <a:endParaRPr lang="fi-FI"/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1FDA479A-B18E-4882-A7E3-11E904CCD9E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GB" dirty="0"/>
              <a:t>AHG11: MPEG NNR compressed bias update for the CNN based post-filter of EE1-1.1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A121F5-215D-4ACD-BF6F-05A52B86E8D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613396" y="781050"/>
            <a:ext cx="5707380" cy="17907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BC1E44-F980-46F9-A684-C68F11E13E5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731506" y="2718840"/>
            <a:ext cx="5471160" cy="176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479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B05520-DEFA-45DE-A807-26B0842D36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258497"/>
            <a:ext cx="8308800" cy="309600"/>
          </a:xfrm>
        </p:spPr>
        <p:txBody>
          <a:bodyPr/>
          <a:lstStyle/>
          <a:p>
            <a:r>
              <a:rPr lang="en-US" dirty="0"/>
              <a:t>Remarks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313D97-0B2A-4AAB-B996-0C3311EAC5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CNN post-processing filter is adapted according to the test video sequence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weight-update is lossy coded with MPEG NNR’s NCTM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coding performance is improved when compared against JVET-X0110 where the weight-update is lossless coded with LZMA2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2032DA61-C1F9-4196-B995-907CE3262B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GB" dirty="0"/>
              <a:t>AHG11: MPEG NNR compressed bias update for the CNN based post-filter of EE1-1.1</a:t>
            </a:r>
          </a:p>
        </p:txBody>
      </p:sp>
    </p:spTree>
    <p:extLst>
      <p:ext uri="{BB962C8B-B14F-4D97-AF65-F5344CB8AC3E}">
        <p14:creationId xmlns:p14="http://schemas.microsoft.com/office/powerpoint/2010/main" val="3779892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EE88075-E6E9-43F0-B76F-48098A7E456B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4816475"/>
            <a:ext cx="4537075" cy="122238"/>
          </a:xfrm>
          <a:prstGeom prst="rect">
            <a:avLst/>
          </a:prstGeom>
        </p:spPr>
        <p:txBody>
          <a:bodyPr/>
          <a:lstStyle/>
          <a:p>
            <a:r>
              <a:rPr lang="en-US"/>
              <a:t>AHG11: Content-adaptive neural network post-processing filter</a:t>
            </a:r>
          </a:p>
        </p:txBody>
      </p:sp>
    </p:spTree>
    <p:extLst>
      <p:ext uri="{BB962C8B-B14F-4D97-AF65-F5344CB8AC3E}">
        <p14:creationId xmlns:p14="http://schemas.microsoft.com/office/powerpoint/2010/main" val="3670030280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" id="{E7D3A715-BCA4-4FF0-8514-18648E1E37B4}" vid="{BEDE3391-55BB-4B7A-88ED-7B8E863A05E3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" id="{E7D3A715-BCA4-4FF0-8514-18648E1E37B4}" vid="{665C082A-3923-4340-8139-D54FA72A1F5F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887CD914-5D67-414F-AC75-DE4EDE56E26D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B4DF7E10-8709-4F04-B584-7D1C5589BF1D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ABE31CFE-BF4F-482A-BFB3-82F8AAD3E760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" id="{E7D3A715-BCA4-4FF0-8514-18648E1E37B4}" vid="{E7E2DBD5-114A-4BDB-A42B-BBC80CB9E153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6" ma:contentTypeDescription="Create Nokia Word Document" ma:contentTypeScope="" ma:versionID="e748e768b5f12442eb78c8be45fb97e9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d227a082cf3b963ed6b37ce080f4d67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5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Props1.xml><?xml version="1.0" encoding="utf-8"?>
<ds:datastoreItem xmlns:ds="http://schemas.openxmlformats.org/officeDocument/2006/customXml" ds:itemID="{22DD24AF-F947-4A1E-AE57-D42B59C8C6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customXml/itemProps5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customXml/itemProps6.xml><?xml version="1.0" encoding="utf-8"?>
<ds:datastoreItem xmlns:ds="http://schemas.openxmlformats.org/officeDocument/2006/customXml" ds:itemID="{F1A5087E-D875-4389-9B23-8434F51180AC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244</Words>
  <Application>Microsoft Office PowerPoint</Application>
  <PresentationFormat>On-screen Show (16:9)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1 White Master</vt:lpstr>
      <vt:lpstr>1_c 2018 Nokia</vt:lpstr>
      <vt:lpstr>3_Blue</vt:lpstr>
      <vt:lpstr>4_Blue End Slide</vt:lpstr>
      <vt:lpstr>5_White End Slide</vt:lpstr>
      <vt:lpstr>6_Gray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Lam, Yat (Nokia - FI/Tampere)</dc:creator>
  <cp:lastModifiedBy>Santamaria Gomez, Maria (EXT - FI/Tampere)</cp:lastModifiedBy>
  <cp:revision>3</cp:revision>
  <dcterms:created xsi:type="dcterms:W3CDTF">2020-09-10T08:43:44Z</dcterms:created>
  <dcterms:modified xsi:type="dcterms:W3CDTF">2021-10-06T14:28:40Z</dcterms:modified>
</cp:coreProperties>
</file>