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22"/>
  </p:notesMasterIdLst>
  <p:handoutMasterIdLst>
    <p:handoutMasterId r:id="rId23"/>
  </p:handoutMasterIdLst>
  <p:sldIdLst>
    <p:sldId id="315" r:id="rId5"/>
    <p:sldId id="338" r:id="rId6"/>
    <p:sldId id="339" r:id="rId7"/>
    <p:sldId id="340" r:id="rId8"/>
    <p:sldId id="341" r:id="rId9"/>
    <p:sldId id="349" r:id="rId10"/>
    <p:sldId id="343" r:id="rId11"/>
    <p:sldId id="342" r:id="rId12"/>
    <p:sldId id="350" r:id="rId13"/>
    <p:sldId id="351" r:id="rId14"/>
    <p:sldId id="352" r:id="rId15"/>
    <p:sldId id="353" r:id="rId16"/>
    <p:sldId id="344" r:id="rId17"/>
    <p:sldId id="346" r:id="rId18"/>
    <p:sldId id="347" r:id="rId19"/>
    <p:sldId id="320" r:id="rId20"/>
    <p:sldId id="345" r:id="rId21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E29A96-0F6D-4051-92C2-019B69CD2279}" v="18" dt="2021-09-30T13:34:48.7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 snapToGrid="0">
      <p:cViewPr varScale="1">
        <p:scale>
          <a:sx n="132" d="100"/>
          <a:sy n="132" d="100"/>
        </p:scale>
        <p:origin x="1428" y="126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bkeatis\Documents\FVC\JVET-XbitratesVVC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eur.sharepoint.com/sites/S022-EPE/Shared%20Documents/Future%20Video%20Codec/JVETContributions/X-meeting/JVET-X0109/JVET-X0109_bitratesVVC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eur.sharepoint.com/sites/S022-EPE/Shared%20Documents/Future%20Video%20Codec/JVETContributions/X-meeting/JVET-X0109/JVET-X0109_bitratesVVC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bkeatis\Documents\FVC\JVET-XbitratesVVC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eur.sharepoint.com/sites/S022-EPE/Shared%20Documents/Future%20Video%20Codec/JVETContributions/X-meeting/JVET-X0109/JVET-X0109_bitratesVVC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eur.sharepoint.com/sites/S022-EPE/Shared%20Documents/Future%20Video%20Codec/JVETContributions/X-meeting/JVET-X0109/JVET-X0109_bitratesVVC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sonyeur.sharepoint.com/sites/S022-EPE/Shared%20Documents/Future%20Video%20Codec/JVETContributions/X-meeting/JVET-X0109/JVET-X0109_bitratesVVC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JVET-M1010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4k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xVal>
            <c:numRef>
              <c:f>'M1010'!$B$2:$B$25</c:f>
              <c:numCache>
                <c:formatCode>0.00_ </c:formatCode>
                <c:ptCount val="24"/>
                <c:pt idx="0">
                  <c:v>15845.8073</c:v>
                </c:pt>
                <c:pt idx="1">
                  <c:v>6690.5272999999997</c:v>
                </c:pt>
                <c:pt idx="2">
                  <c:v>3496.8604</c:v>
                </c:pt>
                <c:pt idx="3">
                  <c:v>1985.9935</c:v>
                </c:pt>
                <c:pt idx="4">
                  <c:v>14407.304</c:v>
                </c:pt>
                <c:pt idx="5">
                  <c:v>7234.3728000000001</c:v>
                </c:pt>
                <c:pt idx="6">
                  <c:v>3762.9935999999998</c:v>
                </c:pt>
                <c:pt idx="7">
                  <c:v>2048.0720000000001</c:v>
                </c:pt>
                <c:pt idx="8">
                  <c:v>45163.1512</c:v>
                </c:pt>
                <c:pt idx="9">
                  <c:v>11598.3784</c:v>
                </c:pt>
                <c:pt idx="10">
                  <c:v>6277.7376000000004</c:v>
                </c:pt>
                <c:pt idx="11">
                  <c:v>3376.8560000000002</c:v>
                </c:pt>
                <c:pt idx="12">
                  <c:v>17028.342400000001</c:v>
                </c:pt>
                <c:pt idx="13">
                  <c:v>7851.1904000000004</c:v>
                </c:pt>
                <c:pt idx="14">
                  <c:v>3976.1215999999999</c:v>
                </c:pt>
                <c:pt idx="15">
                  <c:v>2169.5328</c:v>
                </c:pt>
                <c:pt idx="16">
                  <c:v>20941.9408</c:v>
                </c:pt>
                <c:pt idx="17">
                  <c:v>8040.6688000000004</c:v>
                </c:pt>
                <c:pt idx="18">
                  <c:v>3923.0416</c:v>
                </c:pt>
                <c:pt idx="19">
                  <c:v>2058.2687999999998</c:v>
                </c:pt>
                <c:pt idx="20">
                  <c:v>97639.526700000002</c:v>
                </c:pt>
                <c:pt idx="21">
                  <c:v>39136.067999999999</c:v>
                </c:pt>
                <c:pt idx="22">
                  <c:v>17259.1973</c:v>
                </c:pt>
                <c:pt idx="23">
                  <c:v>7883.0240000000003</c:v>
                </c:pt>
              </c:numCache>
            </c:numRef>
          </c:xVal>
          <c:yVal>
            <c:numRef>
              <c:f>'M1010'!$C$2:$C$25</c:f>
              <c:numCache>
                <c:formatCode>0.00_ </c:formatCode>
                <c:ptCount val="24"/>
                <c:pt idx="0">
                  <c:v>40.233800000000002</c:v>
                </c:pt>
                <c:pt idx="1">
                  <c:v>39.703299999999999</c:v>
                </c:pt>
                <c:pt idx="2">
                  <c:v>38.860199999999999</c:v>
                </c:pt>
                <c:pt idx="3">
                  <c:v>37.629199999999997</c:v>
                </c:pt>
                <c:pt idx="4">
                  <c:v>44.244900000000001</c:v>
                </c:pt>
                <c:pt idx="5">
                  <c:v>43.010899999999999</c:v>
                </c:pt>
                <c:pt idx="6">
                  <c:v>41.206000000000003</c:v>
                </c:pt>
                <c:pt idx="7">
                  <c:v>39.0364</c:v>
                </c:pt>
                <c:pt idx="8">
                  <c:v>39.166899999999998</c:v>
                </c:pt>
                <c:pt idx="9">
                  <c:v>37.485799999999998</c:v>
                </c:pt>
                <c:pt idx="10">
                  <c:v>36.447600000000001</c:v>
                </c:pt>
                <c:pt idx="11">
                  <c:v>35.100299999999997</c:v>
                </c:pt>
                <c:pt idx="12">
                  <c:v>40.293999999999997</c:v>
                </c:pt>
                <c:pt idx="13">
                  <c:v>39.573300000000003</c:v>
                </c:pt>
                <c:pt idx="14">
                  <c:v>38.412700000000001</c:v>
                </c:pt>
                <c:pt idx="15">
                  <c:v>36.840499999999999</c:v>
                </c:pt>
                <c:pt idx="16">
                  <c:v>37.902299999999997</c:v>
                </c:pt>
                <c:pt idx="17">
                  <c:v>37.333399999999997</c:v>
                </c:pt>
                <c:pt idx="18">
                  <c:v>36.470300000000002</c:v>
                </c:pt>
                <c:pt idx="19">
                  <c:v>35.232900000000001</c:v>
                </c:pt>
                <c:pt idx="20">
                  <c:v>43.5931</c:v>
                </c:pt>
                <c:pt idx="21">
                  <c:v>39.806699999999999</c:v>
                </c:pt>
                <c:pt idx="22">
                  <c:v>36.505099999999999</c:v>
                </c:pt>
                <c:pt idx="23">
                  <c:v>33.617100000000001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18B-465F-A6E0-E7183B6496A9}"/>
            </c:ext>
          </c:extLst>
        </c:ser>
        <c:ser>
          <c:idx val="1"/>
          <c:order val="1"/>
          <c:tx>
            <c:v>2k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'M1010'!$B$26:$B$45</c:f>
              <c:numCache>
                <c:formatCode>0.00_ </c:formatCode>
                <c:ptCount val="20"/>
                <c:pt idx="0">
                  <c:v>11766.2912</c:v>
                </c:pt>
                <c:pt idx="1">
                  <c:v>4762.5928000000004</c:v>
                </c:pt>
                <c:pt idx="2">
                  <c:v>2166.0816</c:v>
                </c:pt>
                <c:pt idx="3">
                  <c:v>1006.7512</c:v>
                </c:pt>
                <c:pt idx="4">
                  <c:v>8734.0328000000009</c:v>
                </c:pt>
                <c:pt idx="5">
                  <c:v>4427.4719999999998</c:v>
                </c:pt>
                <c:pt idx="6">
                  <c:v>2343.4463999999998</c:v>
                </c:pt>
                <c:pt idx="7">
                  <c:v>1262.2031999999999</c:v>
                </c:pt>
                <c:pt idx="8">
                  <c:v>8610.5848000000005</c:v>
                </c:pt>
                <c:pt idx="9">
                  <c:v>3463.9672</c:v>
                </c:pt>
                <c:pt idx="10">
                  <c:v>1680.88</c:v>
                </c:pt>
                <c:pt idx="11">
                  <c:v>847.37040000000002</c:v>
                </c:pt>
                <c:pt idx="12">
                  <c:v>10479.293600000001</c:v>
                </c:pt>
                <c:pt idx="13">
                  <c:v>4281.7560000000003</c:v>
                </c:pt>
                <c:pt idx="14">
                  <c:v>2062.0239999999999</c:v>
                </c:pt>
                <c:pt idx="15">
                  <c:v>1067.1024</c:v>
                </c:pt>
                <c:pt idx="16">
                  <c:v>20164.250400000001</c:v>
                </c:pt>
                <c:pt idx="17">
                  <c:v>3578.2384000000002</c:v>
                </c:pt>
                <c:pt idx="18">
                  <c:v>1471.0111999999999</c:v>
                </c:pt>
                <c:pt idx="19">
                  <c:v>714.22320000000002</c:v>
                </c:pt>
              </c:numCache>
            </c:numRef>
          </c:xVal>
          <c:yVal>
            <c:numRef>
              <c:f>'M1010'!$C$26:$C$45</c:f>
              <c:numCache>
                <c:formatCode>0.00_ </c:formatCode>
                <c:ptCount val="20"/>
                <c:pt idx="0">
                  <c:v>40.905000000000001</c:v>
                </c:pt>
                <c:pt idx="1">
                  <c:v>38.948099999999997</c:v>
                </c:pt>
                <c:pt idx="2">
                  <c:v>36.859099999999998</c:v>
                </c:pt>
                <c:pt idx="3">
                  <c:v>34.684199999999997</c:v>
                </c:pt>
                <c:pt idx="4">
                  <c:v>44.751199999999997</c:v>
                </c:pt>
                <c:pt idx="5">
                  <c:v>41.754100000000001</c:v>
                </c:pt>
                <c:pt idx="6">
                  <c:v>38.729700000000001</c:v>
                </c:pt>
                <c:pt idx="7">
                  <c:v>35.873199999999997</c:v>
                </c:pt>
                <c:pt idx="8">
                  <c:v>38.563499999999998</c:v>
                </c:pt>
                <c:pt idx="9">
                  <c:v>37.2791</c:v>
                </c:pt>
                <c:pt idx="10">
                  <c:v>35.6023</c:v>
                </c:pt>
                <c:pt idx="11">
                  <c:v>33.595199999999998</c:v>
                </c:pt>
                <c:pt idx="12">
                  <c:v>39.2774</c:v>
                </c:pt>
                <c:pt idx="13">
                  <c:v>37.944400000000002</c:v>
                </c:pt>
                <c:pt idx="14">
                  <c:v>36.313600000000001</c:v>
                </c:pt>
                <c:pt idx="15">
                  <c:v>34.481099999999998</c:v>
                </c:pt>
                <c:pt idx="16">
                  <c:v>37.044400000000003</c:v>
                </c:pt>
                <c:pt idx="17">
                  <c:v>35.543500000000002</c:v>
                </c:pt>
                <c:pt idx="18">
                  <c:v>34.380000000000003</c:v>
                </c:pt>
                <c:pt idx="19">
                  <c:v>32.931600000000003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18B-465F-A6E0-E7183B6496A9}"/>
            </c:ext>
          </c:extLst>
        </c:ser>
        <c:ser>
          <c:idx val="2"/>
          <c:order val="2"/>
          <c:tx>
            <c:v>4k high</c:v>
          </c:tx>
          <c:spPr>
            <a:ln w="25400" cap="rnd">
              <a:solidFill>
                <a:srgbClr val="0070C0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'M1010'!$G$22:$G$23</c:f>
              <c:numCache>
                <c:formatCode>0.0_ </c:formatCode>
                <c:ptCount val="2"/>
                <c:pt idx="0">
                  <c:v>160000</c:v>
                </c:pt>
                <c:pt idx="1">
                  <c:v>160000</c:v>
                </c:pt>
              </c:numCache>
            </c:numRef>
          </c:xVal>
          <c:yVal>
            <c:numRef>
              <c:f>'M1010'!$H$22:$H$23</c:f>
              <c:numCache>
                <c:formatCode>0.0_ </c:formatCode>
                <c:ptCount val="2"/>
                <c:pt idx="0">
                  <c:v>50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18B-465F-A6E0-E7183B6496A9}"/>
            </c:ext>
          </c:extLst>
        </c:ser>
        <c:ser>
          <c:idx val="3"/>
          <c:order val="3"/>
          <c:tx>
            <c:v>4k main</c:v>
          </c:tx>
          <c:spPr>
            <a:ln w="25400" cap="rnd">
              <a:solidFill>
                <a:srgbClr val="0070C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'M1010'!$G$24:$G$25</c:f>
              <c:numCache>
                <c:formatCode>0.0_ </c:formatCode>
                <c:ptCount val="2"/>
                <c:pt idx="0">
                  <c:v>40000</c:v>
                </c:pt>
                <c:pt idx="1">
                  <c:v>40000</c:v>
                </c:pt>
              </c:numCache>
            </c:numRef>
          </c:xVal>
          <c:yVal>
            <c:numRef>
              <c:f>'M1010'!$H$24:$H$25</c:f>
              <c:numCache>
                <c:formatCode>0.0_ </c:formatCode>
                <c:ptCount val="2"/>
                <c:pt idx="0">
                  <c:v>50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B18B-465F-A6E0-E7183B6496A9}"/>
            </c:ext>
          </c:extLst>
        </c:ser>
        <c:ser>
          <c:idx val="4"/>
          <c:order val="4"/>
          <c:tx>
            <c:v>2k main</c:v>
          </c:tx>
          <c:spPr>
            <a:ln w="25400" cap="rnd">
              <a:solidFill>
                <a:srgbClr val="FFC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'M1010'!$G$44:$G$45</c:f>
              <c:numCache>
                <c:formatCode>0.00_ </c:formatCode>
                <c:ptCount val="2"/>
                <c:pt idx="0">
                  <c:v>20000</c:v>
                </c:pt>
                <c:pt idx="1">
                  <c:v>20000</c:v>
                </c:pt>
              </c:numCache>
            </c:numRef>
          </c:xVal>
          <c:yVal>
            <c:numRef>
              <c:f>'M1010'!$H$44:$H$45</c:f>
              <c:numCache>
                <c:formatCode>0.00_ </c:formatCode>
                <c:ptCount val="2"/>
                <c:pt idx="0">
                  <c:v>50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B18B-465F-A6E0-E7183B6496A9}"/>
            </c:ext>
          </c:extLst>
        </c:ser>
        <c:ser>
          <c:idx val="5"/>
          <c:order val="5"/>
          <c:tx>
            <c:v>2k high</c:v>
          </c:tx>
          <c:spPr>
            <a:ln w="25400" cap="rnd">
              <a:solidFill>
                <a:srgbClr val="FFC000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'M1010'!$G$42:$G$43</c:f>
              <c:numCache>
                <c:formatCode>0.00_ </c:formatCode>
                <c:ptCount val="2"/>
                <c:pt idx="0">
                  <c:v>50000</c:v>
                </c:pt>
                <c:pt idx="1">
                  <c:v>50000</c:v>
                </c:pt>
              </c:numCache>
            </c:numRef>
          </c:xVal>
          <c:yVal>
            <c:numRef>
              <c:f>'M1010'!$H$42:$H$43</c:f>
              <c:numCache>
                <c:formatCode>0.00_ </c:formatCode>
                <c:ptCount val="2"/>
                <c:pt idx="0">
                  <c:v>50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B18B-465F-A6E0-E7183B6496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</c:scatterChart>
      <c:valAx>
        <c:axId val="649809272"/>
        <c:scaling>
          <c:orientation val="minMax"/>
          <c:max val="2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46"/>
          <c:min val="3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JVET-U2018-QP22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 (2)'!$AK$2:$AK$6</c:f>
              <c:numCache>
                <c:formatCode>0.0_ </c:formatCode>
                <c:ptCount val="5"/>
                <c:pt idx="0">
                  <c:v>3749.9560000000001</c:v>
                </c:pt>
                <c:pt idx="1">
                  <c:v>5860.0041000000001</c:v>
                </c:pt>
                <c:pt idx="2">
                  <c:v>8284.7793999999994</c:v>
                </c:pt>
                <c:pt idx="3">
                  <c:v>3700.0907000000002</c:v>
                </c:pt>
                <c:pt idx="4">
                  <c:v>1226.4536000000001</c:v>
                </c:pt>
              </c:numCache>
            </c:numRef>
          </c:xVal>
          <c:yVal>
            <c:numRef>
              <c:f>'U2018-MIDQP (2)'!$AL$2:$AL$6</c:f>
              <c:numCache>
                <c:formatCode>0.0_ </c:formatCode>
                <c:ptCount val="5"/>
                <c:pt idx="0">
                  <c:v>45.503900000000002</c:v>
                </c:pt>
                <c:pt idx="1">
                  <c:v>41.815800000000003</c:v>
                </c:pt>
                <c:pt idx="2">
                  <c:v>41.911900000000003</c:v>
                </c:pt>
                <c:pt idx="3">
                  <c:v>45.311300000000003</c:v>
                </c:pt>
                <c:pt idx="4">
                  <c:v>50.813699999999997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970-4400-A9F0-1D39A3B72595}"/>
            </c:ext>
          </c:extLst>
        </c:ser>
        <c:ser>
          <c:idx val="4"/>
          <c:order val="1"/>
          <c:tx>
            <c:v>PQ422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 (2)'!$AK$7:$AK$11</c:f>
              <c:numCache>
                <c:formatCode>0.0_ </c:formatCode>
                <c:ptCount val="5"/>
                <c:pt idx="0">
                  <c:v>3513.2972</c:v>
                </c:pt>
                <c:pt idx="1">
                  <c:v>5566.3959000000004</c:v>
                </c:pt>
                <c:pt idx="2">
                  <c:v>8009.7566999999999</c:v>
                </c:pt>
                <c:pt idx="3">
                  <c:v>3155.5753</c:v>
                </c:pt>
                <c:pt idx="4">
                  <c:v>1178.9402</c:v>
                </c:pt>
              </c:numCache>
            </c:numRef>
          </c:xVal>
          <c:yVal>
            <c:numRef>
              <c:f>'U2018-MIDQP (2)'!$AL$7:$AL$11</c:f>
              <c:numCache>
                <c:formatCode>0.0_ </c:formatCode>
                <c:ptCount val="5"/>
                <c:pt idx="0">
                  <c:v>45.507599999999996</c:v>
                </c:pt>
                <c:pt idx="1">
                  <c:v>41.839700000000001</c:v>
                </c:pt>
                <c:pt idx="2">
                  <c:v>41.927</c:v>
                </c:pt>
                <c:pt idx="3">
                  <c:v>45.317599999999999</c:v>
                </c:pt>
                <c:pt idx="4">
                  <c:v>50.695900000000002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970-4400-A9F0-1D39A3B72595}"/>
            </c:ext>
          </c:extLst>
        </c:ser>
        <c:ser>
          <c:idx val="1"/>
          <c:order val="2"/>
          <c:tx>
            <c:v>HLG444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 (2)'!$AK$12:$AK$15</c:f>
              <c:numCache>
                <c:formatCode>0.0_ </c:formatCode>
                <c:ptCount val="4"/>
                <c:pt idx="0">
                  <c:v>10313.398800000001</c:v>
                </c:pt>
                <c:pt idx="1">
                  <c:v>7086.2894999999999</c:v>
                </c:pt>
                <c:pt idx="2">
                  <c:v>35170.866800000003</c:v>
                </c:pt>
                <c:pt idx="3">
                  <c:v>7298.1724000000004</c:v>
                </c:pt>
              </c:numCache>
            </c:numRef>
          </c:xVal>
          <c:yVal>
            <c:numRef>
              <c:f>'U2018-MIDQP (2)'!$AL$12:$AL$15</c:f>
              <c:numCache>
                <c:formatCode>0.0_ </c:formatCode>
                <c:ptCount val="4"/>
                <c:pt idx="0">
                  <c:v>41.769500000000001</c:v>
                </c:pt>
                <c:pt idx="1">
                  <c:v>43.064300000000003</c:v>
                </c:pt>
                <c:pt idx="2">
                  <c:v>38.206200000000003</c:v>
                </c:pt>
                <c:pt idx="3">
                  <c:v>39.973199999999999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970-4400-A9F0-1D39A3B72595}"/>
            </c:ext>
          </c:extLst>
        </c:ser>
        <c:ser>
          <c:idx val="5"/>
          <c:order val="3"/>
          <c:tx>
            <c:v>HLG422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 (2)'!$AK$16:$AK$19</c:f>
              <c:numCache>
                <c:formatCode>0.0_ </c:formatCode>
                <c:ptCount val="4"/>
                <c:pt idx="0">
                  <c:v>9904.3101000000006</c:v>
                </c:pt>
                <c:pt idx="1">
                  <c:v>6645.6989999999996</c:v>
                </c:pt>
                <c:pt idx="2">
                  <c:v>28837.667600000001</c:v>
                </c:pt>
                <c:pt idx="3">
                  <c:v>6521.5571</c:v>
                </c:pt>
              </c:numCache>
            </c:numRef>
          </c:xVal>
          <c:yVal>
            <c:numRef>
              <c:f>'U2018-MIDQP (2)'!$AL$16:$AL$19</c:f>
              <c:numCache>
                <c:formatCode>0.0_ </c:formatCode>
                <c:ptCount val="4"/>
                <c:pt idx="0">
                  <c:v>41.776400000000002</c:v>
                </c:pt>
                <c:pt idx="1">
                  <c:v>43.075899999999997</c:v>
                </c:pt>
                <c:pt idx="2">
                  <c:v>38.118200000000002</c:v>
                </c:pt>
                <c:pt idx="3">
                  <c:v>40.0336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3970-4400-A9F0-1D39A3B72595}"/>
            </c:ext>
          </c:extLst>
        </c:ser>
        <c:ser>
          <c:idx val="6"/>
          <c:order val="4"/>
          <c:tx>
            <c:v>SVT-12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'U2018-MIDQP (2)'!$AK$20:$AK$24</c:f>
              <c:numCache>
                <c:formatCode>0.0_ </c:formatCode>
                <c:ptCount val="5"/>
                <c:pt idx="0">
                  <c:v>289925.55459999997</c:v>
                </c:pt>
                <c:pt idx="1">
                  <c:v>220238.93609999999</c:v>
                </c:pt>
                <c:pt idx="2">
                  <c:v>350538.41239999997</c:v>
                </c:pt>
                <c:pt idx="3">
                  <c:v>197421.7237</c:v>
                </c:pt>
                <c:pt idx="4">
                  <c:v>218370.6722</c:v>
                </c:pt>
              </c:numCache>
            </c:numRef>
          </c:xVal>
          <c:yVal>
            <c:numRef>
              <c:f>'U2018-MIDQP (2)'!$AL$20:$AL$24</c:f>
              <c:numCache>
                <c:formatCode>0.0_ </c:formatCode>
                <c:ptCount val="5"/>
                <c:pt idx="0">
                  <c:v>36.2879</c:v>
                </c:pt>
                <c:pt idx="1">
                  <c:v>37.736699999999999</c:v>
                </c:pt>
                <c:pt idx="2">
                  <c:v>36.249899999999997</c:v>
                </c:pt>
                <c:pt idx="3">
                  <c:v>37.082299999999996</c:v>
                </c:pt>
                <c:pt idx="4">
                  <c:v>37.9161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3970-4400-A9F0-1D39A3B72595}"/>
            </c:ext>
          </c:extLst>
        </c:ser>
        <c:ser>
          <c:idx val="2"/>
          <c:order val="5"/>
          <c:tx>
            <c:v>high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'U2018-MIDQP (2)'!$H$28:$H$29</c:f>
              <c:numCache>
                <c:formatCode>0.0_ </c:formatCode>
                <c:ptCount val="2"/>
                <c:pt idx="0">
                  <c:v>187500</c:v>
                </c:pt>
                <c:pt idx="1">
                  <c:v>187500</c:v>
                </c:pt>
              </c:numCache>
            </c:numRef>
          </c:xVal>
          <c:yVal>
            <c:numRef>
              <c:f>'U2018-MIDQP (2)'!$I$28:$I$29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3970-4400-A9F0-1D39A3B72595}"/>
            </c:ext>
          </c:extLst>
        </c:ser>
        <c:ser>
          <c:idx val="3"/>
          <c:order val="6"/>
          <c:tx>
            <c:v>main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'U2018-MIDQP (2)'!$H$30:$H$31</c:f>
              <c:numCache>
                <c:formatCode>0.0_ </c:formatCode>
                <c:ptCount val="2"/>
                <c:pt idx="0">
                  <c:v>75000</c:v>
                </c:pt>
                <c:pt idx="1">
                  <c:v>75000</c:v>
                </c:pt>
              </c:numCache>
            </c:numRef>
          </c:xVal>
          <c:yVal>
            <c:numRef>
              <c:f>'U2018-MIDQP (2)'!$I$30:$I$31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3970-4400-A9F0-1D39A3B725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/>
      </c:scatterChart>
      <c:valAx>
        <c:axId val="649809272"/>
        <c:scaling>
          <c:orientation val="minMax"/>
          <c:max val="1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60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JVET-U2018-LOWQP 444 Intra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xVal>
            <c:numRef>
              <c:f>'U2018-LOWQP (AI)'!$D$2:$D$31</c:f>
              <c:numCache>
                <c:formatCode>0.00_ </c:formatCode>
                <c:ptCount val="30"/>
                <c:pt idx="0">
                  <c:v>320246.91680000001</c:v>
                </c:pt>
                <c:pt idx="1">
                  <c:v>246256.46799999999</c:v>
                </c:pt>
                <c:pt idx="2">
                  <c:v>187985.33919999999</c:v>
                </c:pt>
                <c:pt idx="3">
                  <c:v>139882.8848</c:v>
                </c:pt>
                <c:pt idx="4">
                  <c:v>100970.0088</c:v>
                </c:pt>
                <c:pt idx="5">
                  <c:v>69042.092000000004</c:v>
                </c:pt>
                <c:pt idx="6">
                  <c:v>1094626.892</c:v>
                </c:pt>
                <c:pt idx="7">
                  <c:v>836949.10800000001</c:v>
                </c:pt>
                <c:pt idx="8">
                  <c:v>650645.6</c:v>
                </c:pt>
                <c:pt idx="9">
                  <c:v>510103.26160000003</c:v>
                </c:pt>
                <c:pt idx="10">
                  <c:v>390718.15360000002</c:v>
                </c:pt>
                <c:pt idx="11">
                  <c:v>217282.06159999999</c:v>
                </c:pt>
                <c:pt idx="12">
                  <c:v>1431500.7696</c:v>
                </c:pt>
                <c:pt idx="13">
                  <c:v>1128001.4464</c:v>
                </c:pt>
                <c:pt idx="14">
                  <c:v>844264.46160000004</c:v>
                </c:pt>
                <c:pt idx="15">
                  <c:v>598726.7696</c:v>
                </c:pt>
                <c:pt idx="16">
                  <c:v>412452.06160000002</c:v>
                </c:pt>
                <c:pt idx="17">
                  <c:v>263215.10800000001</c:v>
                </c:pt>
                <c:pt idx="18">
                  <c:v>1023723.4152</c:v>
                </c:pt>
                <c:pt idx="19">
                  <c:v>816582.92319999996</c:v>
                </c:pt>
                <c:pt idx="20">
                  <c:v>652550.15359999996</c:v>
                </c:pt>
                <c:pt idx="21">
                  <c:v>509948.46159999998</c:v>
                </c:pt>
                <c:pt idx="22">
                  <c:v>386893.4768</c:v>
                </c:pt>
                <c:pt idx="23">
                  <c:v>242783.96960000001</c:v>
                </c:pt>
                <c:pt idx="24">
                  <c:v>433375</c:v>
                </c:pt>
                <c:pt idx="25">
                  <c:v>300255.6152</c:v>
                </c:pt>
                <c:pt idx="26">
                  <c:v>200384.44639999999</c:v>
                </c:pt>
                <c:pt idx="27">
                  <c:v>119113.508</c:v>
                </c:pt>
                <c:pt idx="28">
                  <c:v>62653.046399999999</c:v>
                </c:pt>
                <c:pt idx="29">
                  <c:v>24480.415199999999</c:v>
                </c:pt>
              </c:numCache>
            </c:numRef>
          </c:xVal>
          <c:yVal>
            <c:numRef>
              <c:f>'U2018-LOWQP (AI)'!$E$2:$E$31</c:f>
              <c:numCache>
                <c:formatCode>0.00_ </c:formatCode>
                <c:ptCount val="30"/>
                <c:pt idx="0">
                  <c:v>76.419399999999996</c:v>
                </c:pt>
                <c:pt idx="1">
                  <c:v>72.595299999999995</c:v>
                </c:pt>
                <c:pt idx="2">
                  <c:v>68.474599999999995</c:v>
                </c:pt>
                <c:pt idx="3">
                  <c:v>64.198700000000002</c:v>
                </c:pt>
                <c:pt idx="4">
                  <c:v>59.852899999999998</c:v>
                </c:pt>
                <c:pt idx="5">
                  <c:v>55.343299999999999</c:v>
                </c:pt>
                <c:pt idx="6">
                  <c:v>74.2483</c:v>
                </c:pt>
                <c:pt idx="7">
                  <c:v>70.716399999999993</c:v>
                </c:pt>
                <c:pt idx="8">
                  <c:v>66.3476</c:v>
                </c:pt>
                <c:pt idx="9">
                  <c:v>61.728400000000001</c:v>
                </c:pt>
                <c:pt idx="10">
                  <c:v>57.117100000000001</c:v>
                </c:pt>
                <c:pt idx="11">
                  <c:v>51.174799999999998</c:v>
                </c:pt>
                <c:pt idx="12">
                  <c:v>75.847999999999999</c:v>
                </c:pt>
                <c:pt idx="13">
                  <c:v>71.225499999999997</c:v>
                </c:pt>
                <c:pt idx="14">
                  <c:v>66.234700000000004</c:v>
                </c:pt>
                <c:pt idx="15">
                  <c:v>61.028500000000001</c:v>
                </c:pt>
                <c:pt idx="16">
                  <c:v>55.982100000000003</c:v>
                </c:pt>
                <c:pt idx="17">
                  <c:v>50.810499999999998</c:v>
                </c:pt>
                <c:pt idx="18">
                  <c:v>74.682100000000005</c:v>
                </c:pt>
                <c:pt idx="19">
                  <c:v>71.073400000000007</c:v>
                </c:pt>
                <c:pt idx="20">
                  <c:v>66.947000000000003</c:v>
                </c:pt>
                <c:pt idx="21">
                  <c:v>62.435499999999998</c:v>
                </c:pt>
                <c:pt idx="22">
                  <c:v>57.291699999999999</c:v>
                </c:pt>
                <c:pt idx="23">
                  <c:v>52.490299999999998</c:v>
                </c:pt>
                <c:pt idx="24">
                  <c:v>75.181700000000006</c:v>
                </c:pt>
                <c:pt idx="25">
                  <c:v>70.952500000000001</c:v>
                </c:pt>
                <c:pt idx="26">
                  <c:v>66.548400000000001</c:v>
                </c:pt>
                <c:pt idx="27">
                  <c:v>62.0426</c:v>
                </c:pt>
                <c:pt idx="28">
                  <c:v>57.526299999999999</c:v>
                </c:pt>
                <c:pt idx="29">
                  <c:v>53.290399999999998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CDA-41CB-9913-607E9237405C}"/>
            </c:ext>
          </c:extLst>
        </c:ser>
        <c:ser>
          <c:idx val="1"/>
          <c:order val="1"/>
          <c:tx>
            <c:v>HLG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'U2018-LOWQP (AI)'!$D$62:$D$85</c:f>
              <c:numCache>
                <c:formatCode>0.00_ </c:formatCode>
                <c:ptCount val="24"/>
                <c:pt idx="0">
                  <c:v>1961111.2616000001</c:v>
                </c:pt>
                <c:pt idx="1">
                  <c:v>1617144</c:v>
                </c:pt>
                <c:pt idx="2">
                  <c:v>1277692.5784</c:v>
                </c:pt>
                <c:pt idx="3">
                  <c:v>936815.15040000004</c:v>
                </c:pt>
                <c:pt idx="4">
                  <c:v>625982.51040000003</c:v>
                </c:pt>
                <c:pt idx="5">
                  <c:v>375559.3848</c:v>
                </c:pt>
                <c:pt idx="6">
                  <c:v>2005712.8248000001</c:v>
                </c:pt>
                <c:pt idx="7">
                  <c:v>1661211.84</c:v>
                </c:pt>
                <c:pt idx="8">
                  <c:v>1324521.8584</c:v>
                </c:pt>
                <c:pt idx="9">
                  <c:v>981381.6</c:v>
                </c:pt>
                <c:pt idx="10">
                  <c:v>656010.60959999997</c:v>
                </c:pt>
                <c:pt idx="11">
                  <c:v>387699.50799999997</c:v>
                </c:pt>
                <c:pt idx="12">
                  <c:v>2268246.8679999998</c:v>
                </c:pt>
                <c:pt idx="13">
                  <c:v>1936345.5135999999</c:v>
                </c:pt>
                <c:pt idx="14">
                  <c:v>1603262.9168</c:v>
                </c:pt>
                <c:pt idx="15">
                  <c:v>1265275.3848000001</c:v>
                </c:pt>
                <c:pt idx="16">
                  <c:v>921041.46479999996</c:v>
                </c:pt>
                <c:pt idx="17">
                  <c:v>600449.20640000002</c:v>
                </c:pt>
                <c:pt idx="18">
                  <c:v>2135188.3199999998</c:v>
                </c:pt>
                <c:pt idx="19">
                  <c:v>1804616.3816</c:v>
                </c:pt>
                <c:pt idx="20">
                  <c:v>1476342.7568000001</c:v>
                </c:pt>
                <c:pt idx="21">
                  <c:v>1145718.9783999999</c:v>
                </c:pt>
                <c:pt idx="22">
                  <c:v>809605.69839999999</c:v>
                </c:pt>
                <c:pt idx="23">
                  <c:v>506956.76319999999</c:v>
                </c:pt>
              </c:numCache>
            </c:numRef>
          </c:xVal>
          <c:yVal>
            <c:numRef>
              <c:f>'U2018-LOWQP (AI)'!$E$62:$E$85</c:f>
              <c:numCache>
                <c:formatCode>0.00_ </c:formatCode>
                <c:ptCount val="24"/>
                <c:pt idx="0">
                  <c:v>75.847099999999998</c:v>
                </c:pt>
                <c:pt idx="1">
                  <c:v>71.354699999999994</c:v>
                </c:pt>
                <c:pt idx="2">
                  <c:v>66.350300000000004</c:v>
                </c:pt>
                <c:pt idx="3">
                  <c:v>61.158900000000003</c:v>
                </c:pt>
                <c:pt idx="4">
                  <c:v>56.138199999999998</c:v>
                </c:pt>
                <c:pt idx="5">
                  <c:v>51.0702</c:v>
                </c:pt>
                <c:pt idx="6">
                  <c:v>75.790700000000001</c:v>
                </c:pt>
                <c:pt idx="7">
                  <c:v>71.306600000000003</c:v>
                </c:pt>
                <c:pt idx="8">
                  <c:v>66.352999999999994</c:v>
                </c:pt>
                <c:pt idx="9">
                  <c:v>61.204300000000003</c:v>
                </c:pt>
                <c:pt idx="10">
                  <c:v>56.033299999999997</c:v>
                </c:pt>
                <c:pt idx="11">
                  <c:v>50.881300000000003</c:v>
                </c:pt>
                <c:pt idx="12">
                  <c:v>76.294799999999995</c:v>
                </c:pt>
                <c:pt idx="13">
                  <c:v>71.893199999999993</c:v>
                </c:pt>
                <c:pt idx="14">
                  <c:v>66.75</c:v>
                </c:pt>
                <c:pt idx="15">
                  <c:v>61.5867</c:v>
                </c:pt>
                <c:pt idx="16">
                  <c:v>56.4358</c:v>
                </c:pt>
                <c:pt idx="17">
                  <c:v>51.192399999999999</c:v>
                </c:pt>
                <c:pt idx="18">
                  <c:v>76.110299999999995</c:v>
                </c:pt>
                <c:pt idx="19">
                  <c:v>71.680499999999995</c:v>
                </c:pt>
                <c:pt idx="20">
                  <c:v>66.612399999999994</c:v>
                </c:pt>
                <c:pt idx="21">
                  <c:v>61.5261</c:v>
                </c:pt>
                <c:pt idx="22">
                  <c:v>56.422400000000003</c:v>
                </c:pt>
                <c:pt idx="23">
                  <c:v>51.184699999999999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5CDA-41CB-9913-607E9237405C}"/>
            </c:ext>
          </c:extLst>
        </c:ser>
        <c:ser>
          <c:idx val="6"/>
          <c:order val="2"/>
          <c:tx>
            <c:v>SVT-12</c:v>
          </c:tx>
          <c:spPr>
            <a:ln w="25400" cap="rnd">
              <a:noFill/>
              <a:round/>
            </a:ln>
            <a:effectLst/>
          </c:spPr>
          <c:marker>
            <c:symbol val="x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'U2018-LOWQP (AI)'!$D$140:$D$169</c:f>
              <c:numCache>
                <c:formatCode>0.00_ </c:formatCode>
                <c:ptCount val="30"/>
                <c:pt idx="0">
                  <c:v>1531197.1695999999</c:v>
                </c:pt>
                <c:pt idx="1">
                  <c:v>1376945.0464000001</c:v>
                </c:pt>
                <c:pt idx="2">
                  <c:v>1227342.6464</c:v>
                </c:pt>
                <c:pt idx="3">
                  <c:v>1077916</c:v>
                </c:pt>
                <c:pt idx="4">
                  <c:v>929032.70799999998</c:v>
                </c:pt>
                <c:pt idx="5">
                  <c:v>774092.6152</c:v>
                </c:pt>
                <c:pt idx="6">
                  <c:v>2008634.2768000001</c:v>
                </c:pt>
                <c:pt idx="7">
                  <c:v>1809665.9696</c:v>
                </c:pt>
                <c:pt idx="8">
                  <c:v>1613250.8</c:v>
                </c:pt>
                <c:pt idx="9">
                  <c:v>1411381.692</c:v>
                </c:pt>
                <c:pt idx="10">
                  <c:v>1213633.6616</c:v>
                </c:pt>
                <c:pt idx="11">
                  <c:v>1013301.1384000001</c:v>
                </c:pt>
                <c:pt idx="12">
                  <c:v>1609841.7848</c:v>
                </c:pt>
                <c:pt idx="13">
                  <c:v>1463443.108</c:v>
                </c:pt>
                <c:pt idx="14">
                  <c:v>1319382.0919999999</c:v>
                </c:pt>
                <c:pt idx="15">
                  <c:v>1166298</c:v>
                </c:pt>
                <c:pt idx="16">
                  <c:v>1013298.6464</c:v>
                </c:pt>
                <c:pt idx="17">
                  <c:v>854558.8</c:v>
                </c:pt>
                <c:pt idx="18">
                  <c:v>1693216.4</c:v>
                </c:pt>
                <c:pt idx="19">
                  <c:v>1498697.9696</c:v>
                </c:pt>
                <c:pt idx="20">
                  <c:v>1302179.9696</c:v>
                </c:pt>
                <c:pt idx="21">
                  <c:v>1107086.5848000001</c:v>
                </c:pt>
                <c:pt idx="22">
                  <c:v>912614.86159999995</c:v>
                </c:pt>
                <c:pt idx="23">
                  <c:v>718134.15359999996</c:v>
                </c:pt>
                <c:pt idx="24">
                  <c:v>2436358.2768000001</c:v>
                </c:pt>
                <c:pt idx="25">
                  <c:v>2176276.1231999998</c:v>
                </c:pt>
                <c:pt idx="26">
                  <c:v>1919460.1536000001</c:v>
                </c:pt>
                <c:pt idx="27">
                  <c:v>1662235.2616000001</c:v>
                </c:pt>
                <c:pt idx="28">
                  <c:v>1406822.0919999999</c:v>
                </c:pt>
                <c:pt idx="29">
                  <c:v>1149980.3696000001</c:v>
                </c:pt>
              </c:numCache>
            </c:numRef>
          </c:xVal>
          <c:yVal>
            <c:numRef>
              <c:f>'U2018-LOWQP (AI)'!$E$140:$E$169</c:f>
              <c:numCache>
                <c:formatCode>0.00_ </c:formatCode>
                <c:ptCount val="30"/>
                <c:pt idx="0">
                  <c:v>78.265600000000006</c:v>
                </c:pt>
                <c:pt idx="1">
                  <c:v>74.061700000000002</c:v>
                </c:pt>
                <c:pt idx="2">
                  <c:v>69.177599999999998</c:v>
                </c:pt>
                <c:pt idx="3">
                  <c:v>64.174499999999995</c:v>
                </c:pt>
                <c:pt idx="4">
                  <c:v>59.169600000000003</c:v>
                </c:pt>
                <c:pt idx="5">
                  <c:v>54.013399999999997</c:v>
                </c:pt>
                <c:pt idx="6">
                  <c:v>76.823400000000007</c:v>
                </c:pt>
                <c:pt idx="7">
                  <c:v>72.6126</c:v>
                </c:pt>
                <c:pt idx="8">
                  <c:v>67.692700000000002</c:v>
                </c:pt>
                <c:pt idx="9">
                  <c:v>62.652900000000002</c:v>
                </c:pt>
                <c:pt idx="10">
                  <c:v>57.639800000000001</c:v>
                </c:pt>
                <c:pt idx="11">
                  <c:v>52.532899999999998</c:v>
                </c:pt>
                <c:pt idx="12">
                  <c:v>77.421099999999996</c:v>
                </c:pt>
                <c:pt idx="13">
                  <c:v>73.287499999999994</c:v>
                </c:pt>
                <c:pt idx="14">
                  <c:v>68.390900000000002</c:v>
                </c:pt>
                <c:pt idx="15">
                  <c:v>63.380800000000001</c:v>
                </c:pt>
                <c:pt idx="16">
                  <c:v>58.390999999999998</c:v>
                </c:pt>
                <c:pt idx="17">
                  <c:v>53.3125</c:v>
                </c:pt>
                <c:pt idx="18">
                  <c:v>77.451599999999999</c:v>
                </c:pt>
                <c:pt idx="19">
                  <c:v>73.078199999999995</c:v>
                </c:pt>
                <c:pt idx="20">
                  <c:v>67.976900000000001</c:v>
                </c:pt>
                <c:pt idx="21">
                  <c:v>62.874000000000002</c:v>
                </c:pt>
                <c:pt idx="22">
                  <c:v>57.7667</c:v>
                </c:pt>
                <c:pt idx="23">
                  <c:v>52.594799999999999</c:v>
                </c:pt>
                <c:pt idx="24">
                  <c:v>76.187899999999999</c:v>
                </c:pt>
                <c:pt idx="25">
                  <c:v>71.939899999999994</c:v>
                </c:pt>
                <c:pt idx="26">
                  <c:v>66.954499999999996</c:v>
                </c:pt>
                <c:pt idx="27">
                  <c:v>61.885100000000001</c:v>
                </c:pt>
                <c:pt idx="28">
                  <c:v>56.814900000000002</c:v>
                </c:pt>
                <c:pt idx="29">
                  <c:v>51.664400000000001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5CDA-41CB-9913-607E9237405C}"/>
            </c:ext>
          </c:extLst>
        </c:ser>
        <c:ser>
          <c:idx val="2"/>
          <c:order val="3"/>
          <c:tx>
            <c:v>high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'U2018-LOWQP (AI)'!$I$28:$I$29</c:f>
              <c:numCache>
                <c:formatCode>0.00_ </c:formatCode>
                <c:ptCount val="2"/>
                <c:pt idx="0">
                  <c:v>300000</c:v>
                </c:pt>
                <c:pt idx="1">
                  <c:v>300000</c:v>
                </c:pt>
              </c:numCache>
            </c:numRef>
          </c:xVal>
          <c:yVal>
            <c:numRef>
              <c:f>'U2018-LOWQP (AI)'!$J$28:$J$29</c:f>
              <c:numCache>
                <c:formatCode>0.00_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5CDA-41CB-9913-607E9237405C}"/>
            </c:ext>
          </c:extLst>
        </c:ser>
        <c:ser>
          <c:idx val="3"/>
          <c:order val="4"/>
          <c:tx>
            <c:v>main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'U2018-LOWQP (AI)'!$I$30:$I$31</c:f>
              <c:numCache>
                <c:formatCode>0.00_ </c:formatCode>
                <c:ptCount val="2"/>
                <c:pt idx="0">
                  <c:v>120000</c:v>
                </c:pt>
                <c:pt idx="1">
                  <c:v>120000</c:v>
                </c:pt>
              </c:numCache>
            </c:numRef>
          </c:xVal>
          <c:yVal>
            <c:numRef>
              <c:f>'U2018-LOWQP (AI)'!$J$30:$J$31</c:f>
              <c:numCache>
                <c:formatCode>0.00_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5CDA-41CB-9913-607E9237405C}"/>
            </c:ext>
          </c:extLst>
        </c:ser>
        <c:ser>
          <c:idx val="4"/>
          <c:order val="5"/>
          <c:tx>
            <c:v>HiThru 14 main</c:v>
          </c:tx>
          <c:spPr>
            <a:ln w="25400" cap="rnd">
              <a:solidFill>
                <a:srgbClr val="00B05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'U2018-LOWQP'!$J$60:$J$61</c:f>
              <c:numCache>
                <c:formatCode>0.0_ </c:formatCode>
                <c:ptCount val="2"/>
                <c:pt idx="0">
                  <c:v>360000</c:v>
                </c:pt>
                <c:pt idx="1">
                  <c:v>360000</c:v>
                </c:pt>
              </c:numCache>
            </c:numRef>
          </c:xVal>
          <c:yVal>
            <c:numRef>
              <c:f>'U2018-LOWQP'!$I$60:$I$61</c:f>
              <c:numCache>
                <c:formatCode>0.0_ 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5CDA-41CB-9913-607E9237405C}"/>
            </c:ext>
          </c:extLst>
        </c:ser>
        <c:ser>
          <c:idx val="5"/>
          <c:order val="6"/>
          <c:tx>
            <c:v>HiThru 14 high</c:v>
          </c:tx>
          <c:spPr>
            <a:ln w="25400" cap="rnd">
              <a:solidFill>
                <a:srgbClr val="00B050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'U2018-LOWQP'!$J$58:$J$59</c:f>
              <c:numCache>
                <c:formatCode>0.0_ </c:formatCode>
                <c:ptCount val="2"/>
                <c:pt idx="0">
                  <c:v>900000</c:v>
                </c:pt>
                <c:pt idx="1">
                  <c:v>900000</c:v>
                </c:pt>
              </c:numCache>
            </c:numRef>
          </c:xVal>
          <c:yVal>
            <c:numRef>
              <c:f>'U2018-LOWQP'!$I$58:$I$59</c:f>
              <c:numCache>
                <c:formatCode>0.0_ 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5CDA-41CB-9913-607E923740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</c:scatterChart>
      <c:valAx>
        <c:axId val="649809272"/>
        <c:scaling>
          <c:orientation val="minMax"/>
          <c:max val="2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8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335807162035789"/>
          <c:y val="0.21553863938752807"/>
          <c:w val="0.17131625788155791"/>
          <c:h val="0.598802684290502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JVET-U2018-LOWQP 444 Intra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6"/>
          <c:order val="2"/>
          <c:tx>
            <c:v>SVT-12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6350">
                <a:solidFill>
                  <a:schemeClr val="accent6">
                    <a:lumMod val="75000"/>
                  </a:schemeClr>
                </a:solidFill>
              </a:ln>
              <a:effectLst/>
            </c:spPr>
          </c:marker>
          <c:xVal>
            <c:numRef>
              <c:f>'U2018-LOWQP (AI)'!$D$140:$D$169</c:f>
              <c:numCache>
                <c:formatCode>0.00_ </c:formatCode>
                <c:ptCount val="30"/>
                <c:pt idx="0">
                  <c:v>1531197.1695999999</c:v>
                </c:pt>
                <c:pt idx="1">
                  <c:v>1376945.0464000001</c:v>
                </c:pt>
                <c:pt idx="2">
                  <c:v>1227342.6464</c:v>
                </c:pt>
                <c:pt idx="3">
                  <c:v>1077916</c:v>
                </c:pt>
                <c:pt idx="4">
                  <c:v>929032.70799999998</c:v>
                </c:pt>
                <c:pt idx="5">
                  <c:v>774092.6152</c:v>
                </c:pt>
                <c:pt idx="6">
                  <c:v>2008634.2768000001</c:v>
                </c:pt>
                <c:pt idx="7">
                  <c:v>1809665.9696</c:v>
                </c:pt>
                <c:pt idx="8">
                  <c:v>1613250.8</c:v>
                </c:pt>
                <c:pt idx="9">
                  <c:v>1411381.692</c:v>
                </c:pt>
                <c:pt idx="10">
                  <c:v>1213633.6616</c:v>
                </c:pt>
                <c:pt idx="11">
                  <c:v>1013301.1384000001</c:v>
                </c:pt>
                <c:pt idx="12">
                  <c:v>1609841.7848</c:v>
                </c:pt>
                <c:pt idx="13">
                  <c:v>1463443.108</c:v>
                </c:pt>
                <c:pt idx="14">
                  <c:v>1319382.0919999999</c:v>
                </c:pt>
                <c:pt idx="15">
                  <c:v>1166298</c:v>
                </c:pt>
                <c:pt idx="16">
                  <c:v>1013298.6464</c:v>
                </c:pt>
                <c:pt idx="17">
                  <c:v>854558.8</c:v>
                </c:pt>
                <c:pt idx="18">
                  <c:v>1693216.4</c:v>
                </c:pt>
                <c:pt idx="19">
                  <c:v>1498697.9696</c:v>
                </c:pt>
                <c:pt idx="20">
                  <c:v>1302179.9696</c:v>
                </c:pt>
                <c:pt idx="21">
                  <c:v>1107086.5848000001</c:v>
                </c:pt>
                <c:pt idx="22">
                  <c:v>912614.86159999995</c:v>
                </c:pt>
                <c:pt idx="23">
                  <c:v>718134.15359999996</c:v>
                </c:pt>
                <c:pt idx="24">
                  <c:v>2436358.2768000001</c:v>
                </c:pt>
                <c:pt idx="25">
                  <c:v>2176276.1231999998</c:v>
                </c:pt>
                <c:pt idx="26">
                  <c:v>1919460.1536000001</c:v>
                </c:pt>
                <c:pt idx="27">
                  <c:v>1662235.2616000001</c:v>
                </c:pt>
                <c:pt idx="28">
                  <c:v>1406822.0919999999</c:v>
                </c:pt>
                <c:pt idx="29">
                  <c:v>1149980.3696000001</c:v>
                </c:pt>
              </c:numCache>
            </c:numRef>
          </c:xVal>
          <c:yVal>
            <c:numRef>
              <c:f>'U2018-LOWQP (AI)'!$E$140:$E$169</c:f>
              <c:numCache>
                <c:formatCode>0.00_ </c:formatCode>
                <c:ptCount val="30"/>
                <c:pt idx="0">
                  <c:v>78.265600000000006</c:v>
                </c:pt>
                <c:pt idx="1">
                  <c:v>74.061700000000002</c:v>
                </c:pt>
                <c:pt idx="2">
                  <c:v>69.177599999999998</c:v>
                </c:pt>
                <c:pt idx="3">
                  <c:v>64.174499999999995</c:v>
                </c:pt>
                <c:pt idx="4">
                  <c:v>59.169600000000003</c:v>
                </c:pt>
                <c:pt idx="5">
                  <c:v>54.013399999999997</c:v>
                </c:pt>
                <c:pt idx="6">
                  <c:v>76.823400000000007</c:v>
                </c:pt>
                <c:pt idx="7">
                  <c:v>72.6126</c:v>
                </c:pt>
                <c:pt idx="8">
                  <c:v>67.692700000000002</c:v>
                </c:pt>
                <c:pt idx="9">
                  <c:v>62.652900000000002</c:v>
                </c:pt>
                <c:pt idx="10">
                  <c:v>57.639800000000001</c:v>
                </c:pt>
                <c:pt idx="11">
                  <c:v>52.532899999999998</c:v>
                </c:pt>
                <c:pt idx="12">
                  <c:v>77.421099999999996</c:v>
                </c:pt>
                <c:pt idx="13">
                  <c:v>73.287499999999994</c:v>
                </c:pt>
                <c:pt idx="14">
                  <c:v>68.390900000000002</c:v>
                </c:pt>
                <c:pt idx="15">
                  <c:v>63.380800000000001</c:v>
                </c:pt>
                <c:pt idx="16">
                  <c:v>58.390999999999998</c:v>
                </c:pt>
                <c:pt idx="17">
                  <c:v>53.3125</c:v>
                </c:pt>
                <c:pt idx="18">
                  <c:v>77.451599999999999</c:v>
                </c:pt>
                <c:pt idx="19">
                  <c:v>73.078199999999995</c:v>
                </c:pt>
                <c:pt idx="20">
                  <c:v>67.976900000000001</c:v>
                </c:pt>
                <c:pt idx="21">
                  <c:v>62.874000000000002</c:v>
                </c:pt>
                <c:pt idx="22">
                  <c:v>57.7667</c:v>
                </c:pt>
                <c:pt idx="23">
                  <c:v>52.594799999999999</c:v>
                </c:pt>
                <c:pt idx="24">
                  <c:v>76.187899999999999</c:v>
                </c:pt>
                <c:pt idx="25">
                  <c:v>71.939899999999994</c:v>
                </c:pt>
                <c:pt idx="26">
                  <c:v>66.954499999999996</c:v>
                </c:pt>
                <c:pt idx="27">
                  <c:v>61.885100000000001</c:v>
                </c:pt>
                <c:pt idx="28">
                  <c:v>56.814900000000002</c:v>
                </c:pt>
                <c:pt idx="29">
                  <c:v>51.664400000000001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A89-459A-8506-78B3D604DBAA}"/>
            </c:ext>
          </c:extLst>
        </c:ser>
        <c:ser>
          <c:idx val="8"/>
          <c:order val="3"/>
          <c:tx>
            <c:v>SVT-16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6350">
                <a:solidFill>
                  <a:srgbClr val="FFC000"/>
                </a:solidFill>
              </a:ln>
              <a:effectLst/>
            </c:spPr>
          </c:marker>
          <c:xVal>
            <c:numRef>
              <c:f>'U2018-LOWQP (AI)'!$D$110:$D$139</c:f>
              <c:numCache>
                <c:formatCode>0.00_ </c:formatCode>
                <c:ptCount val="30"/>
                <c:pt idx="0">
                  <c:v>3688933.7231999999</c:v>
                </c:pt>
                <c:pt idx="1">
                  <c:v>3381117.4463999998</c:v>
                </c:pt>
                <c:pt idx="2">
                  <c:v>3144405.6616000002</c:v>
                </c:pt>
                <c:pt idx="3">
                  <c:v>2845323.8768000002</c:v>
                </c:pt>
                <c:pt idx="4">
                  <c:v>2563328.8615999999</c:v>
                </c:pt>
                <c:pt idx="5">
                  <c:v>2293648.1535999998</c:v>
                </c:pt>
                <c:pt idx="6">
                  <c:v>3683480.2152</c:v>
                </c:pt>
                <c:pt idx="7">
                  <c:v>3361978.8615999999</c:v>
                </c:pt>
                <c:pt idx="8">
                  <c:v>3117504.6768</c:v>
                </c:pt>
                <c:pt idx="9">
                  <c:v>2804050.3383999998</c:v>
                </c:pt>
                <c:pt idx="10">
                  <c:v>2519117.6</c:v>
                </c:pt>
                <c:pt idx="11">
                  <c:v>2247877.2919999999</c:v>
                </c:pt>
                <c:pt idx="12">
                  <c:v>3730864.4616</c:v>
                </c:pt>
                <c:pt idx="13">
                  <c:v>3418136.3080000002</c:v>
                </c:pt>
                <c:pt idx="14">
                  <c:v>3172774.5536000002</c:v>
                </c:pt>
                <c:pt idx="15">
                  <c:v>2868232.3383999998</c:v>
                </c:pt>
                <c:pt idx="16">
                  <c:v>2585476.8615999999</c:v>
                </c:pt>
                <c:pt idx="17">
                  <c:v>2316740.2152</c:v>
                </c:pt>
                <c:pt idx="18">
                  <c:v>3583141.6304000001</c:v>
                </c:pt>
                <c:pt idx="19">
                  <c:v>3276775.3536</c:v>
                </c:pt>
                <c:pt idx="20">
                  <c:v>3035511.8768000002</c:v>
                </c:pt>
                <c:pt idx="21">
                  <c:v>2730720.8303999999</c:v>
                </c:pt>
                <c:pt idx="22">
                  <c:v>2446484.9536000001</c:v>
                </c:pt>
                <c:pt idx="23">
                  <c:v>2175167.8464000002</c:v>
                </c:pt>
                <c:pt idx="24">
                  <c:v>3661734.5847999998</c:v>
                </c:pt>
                <c:pt idx="25">
                  <c:v>3346178.4616</c:v>
                </c:pt>
                <c:pt idx="26">
                  <c:v>3099445.7848</c:v>
                </c:pt>
                <c:pt idx="27">
                  <c:v>2787738.0616000001</c:v>
                </c:pt>
                <c:pt idx="28">
                  <c:v>2503154.7080000001</c:v>
                </c:pt>
                <c:pt idx="29">
                  <c:v>2233091.0767999999</c:v>
                </c:pt>
              </c:numCache>
            </c:numRef>
          </c:xVal>
          <c:yVal>
            <c:numRef>
              <c:f>'U2018-LOWQP (AI)'!$E$110:$E$139</c:f>
              <c:numCache>
                <c:formatCode>0.00_ </c:formatCode>
                <c:ptCount val="30"/>
                <c:pt idx="0">
                  <c:v>90.550200000000004</c:v>
                </c:pt>
                <c:pt idx="1">
                  <c:v>90.167400000000001</c:v>
                </c:pt>
                <c:pt idx="2">
                  <c:v>85.313199999999995</c:v>
                </c:pt>
                <c:pt idx="3">
                  <c:v>81.186899999999994</c:v>
                </c:pt>
                <c:pt idx="4">
                  <c:v>76.7042</c:v>
                </c:pt>
                <c:pt idx="5">
                  <c:v>71.821600000000004</c:v>
                </c:pt>
                <c:pt idx="6">
                  <c:v>90.523700000000005</c:v>
                </c:pt>
                <c:pt idx="7">
                  <c:v>90.076800000000006</c:v>
                </c:pt>
                <c:pt idx="8">
                  <c:v>85.132900000000006</c:v>
                </c:pt>
                <c:pt idx="9">
                  <c:v>80.921899999999994</c:v>
                </c:pt>
                <c:pt idx="10">
                  <c:v>76.448499999999996</c:v>
                </c:pt>
                <c:pt idx="11">
                  <c:v>71.610200000000006</c:v>
                </c:pt>
                <c:pt idx="12">
                  <c:v>90.482200000000006</c:v>
                </c:pt>
                <c:pt idx="13">
                  <c:v>90.025999999999996</c:v>
                </c:pt>
                <c:pt idx="14">
                  <c:v>85.163200000000003</c:v>
                </c:pt>
                <c:pt idx="15">
                  <c:v>80.994</c:v>
                </c:pt>
                <c:pt idx="16">
                  <c:v>76.523300000000006</c:v>
                </c:pt>
                <c:pt idx="17">
                  <c:v>71.676400000000001</c:v>
                </c:pt>
                <c:pt idx="18">
                  <c:v>90.560500000000005</c:v>
                </c:pt>
                <c:pt idx="19">
                  <c:v>90.197900000000004</c:v>
                </c:pt>
                <c:pt idx="20">
                  <c:v>85.321600000000004</c:v>
                </c:pt>
                <c:pt idx="21">
                  <c:v>81.104600000000005</c:v>
                </c:pt>
                <c:pt idx="22">
                  <c:v>76.571899999999999</c:v>
                </c:pt>
                <c:pt idx="23">
                  <c:v>71.673699999999997</c:v>
                </c:pt>
                <c:pt idx="24">
                  <c:v>90.559200000000004</c:v>
                </c:pt>
                <c:pt idx="25">
                  <c:v>90.141499999999994</c:v>
                </c:pt>
                <c:pt idx="26">
                  <c:v>85.206800000000001</c:v>
                </c:pt>
                <c:pt idx="27">
                  <c:v>80.985299999999995</c:v>
                </c:pt>
                <c:pt idx="28">
                  <c:v>76.499300000000005</c:v>
                </c:pt>
                <c:pt idx="29">
                  <c:v>71.651600000000002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A89-459A-8506-78B3D604DBAA}"/>
            </c:ext>
          </c:extLst>
        </c:ser>
        <c:ser>
          <c:idx val="4"/>
          <c:order val="6"/>
          <c:tx>
            <c:v>HiThru 14 main</c:v>
          </c:tx>
          <c:spPr>
            <a:ln w="25400" cap="rnd">
              <a:solidFill>
                <a:srgbClr val="00B05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'U2018-LOWQP'!$J$60:$J$61</c:f>
              <c:numCache>
                <c:formatCode>0.0_ </c:formatCode>
                <c:ptCount val="2"/>
                <c:pt idx="0">
                  <c:v>360000</c:v>
                </c:pt>
                <c:pt idx="1">
                  <c:v>360000</c:v>
                </c:pt>
              </c:numCache>
            </c:numRef>
          </c:xVal>
          <c:yVal>
            <c:numRef>
              <c:f>'U2018-LOWQP'!$I$60:$I$61</c:f>
              <c:numCache>
                <c:formatCode>0.0_ 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7A89-459A-8506-78B3D604DBAA}"/>
            </c:ext>
          </c:extLst>
        </c:ser>
        <c:ser>
          <c:idx val="5"/>
          <c:order val="7"/>
          <c:tx>
            <c:v>HiThru 14 high</c:v>
          </c:tx>
          <c:spPr>
            <a:ln w="25400" cap="rnd">
              <a:solidFill>
                <a:srgbClr val="00B050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'U2018-LOWQP'!$J$58:$J$59</c:f>
              <c:numCache>
                <c:formatCode>0.0_ </c:formatCode>
                <c:ptCount val="2"/>
                <c:pt idx="0">
                  <c:v>900000</c:v>
                </c:pt>
                <c:pt idx="1">
                  <c:v>900000</c:v>
                </c:pt>
              </c:numCache>
            </c:numRef>
          </c:xVal>
          <c:yVal>
            <c:numRef>
              <c:f>'U2018-LOWQP'!$I$58:$I$59</c:f>
              <c:numCache>
                <c:formatCode>0.0_ 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7A89-459A-8506-78B3D604DBAA}"/>
            </c:ext>
          </c:extLst>
        </c:ser>
        <c:ser>
          <c:idx val="7"/>
          <c:order val="8"/>
          <c:tx>
            <c:v>HiThru 16 main</c:v>
          </c:tx>
          <c:spPr>
            <a:ln w="25400" cap="rnd">
              <a:solidFill>
                <a:srgbClr val="FFC000"/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'U2018-LOWQP'!$K$60:$K$61</c:f>
              <c:numCache>
                <c:formatCode>0.0_ </c:formatCode>
                <c:ptCount val="2"/>
                <c:pt idx="0">
                  <c:v>1440000</c:v>
                </c:pt>
                <c:pt idx="1">
                  <c:v>1440000</c:v>
                </c:pt>
              </c:numCache>
            </c:numRef>
          </c:xVal>
          <c:yVal>
            <c:numRef>
              <c:f>'U2018-LOWQP'!$I$60:$I$61</c:f>
              <c:numCache>
                <c:formatCode>0.0_ 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7A89-459A-8506-78B3D604DBAA}"/>
            </c:ext>
          </c:extLst>
        </c:ser>
        <c:ser>
          <c:idx val="9"/>
          <c:order val="9"/>
          <c:tx>
            <c:v>HiThru 16 high</c:v>
          </c:tx>
          <c:spPr>
            <a:ln w="25400" cap="rnd">
              <a:solidFill>
                <a:srgbClr val="FFC000"/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'U2018-LOWQP'!$K$58:$K$59</c:f>
              <c:numCache>
                <c:formatCode>0.0_ </c:formatCode>
                <c:ptCount val="2"/>
                <c:pt idx="0">
                  <c:v>3600000</c:v>
                </c:pt>
                <c:pt idx="1">
                  <c:v>3600000</c:v>
                </c:pt>
              </c:numCache>
            </c:numRef>
          </c:xVal>
          <c:yVal>
            <c:numRef>
              <c:f>'U2018-LOWQP'!$I$58:$I$59</c:f>
              <c:numCache>
                <c:formatCode>0.0_ 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7A89-459A-8506-78B3D604DB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>
          <c:ext xmlns:c15="http://schemas.microsoft.com/office/drawing/2012/chart" uri="{02D57815-91ED-43cb-92C2-25804820EDAC}">
            <c15:filteredScatterSeries>
              <c15:ser>
                <c:idx val="0"/>
                <c:order val="0"/>
                <c:tx>
                  <c:v>PQ</c:v>
                </c:tx>
                <c:spPr>
                  <a:ln w="1905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1"/>
                    </a:solidFill>
                    <a:ln w="9525">
                      <a:solidFill>
                        <a:schemeClr val="accent1"/>
                      </a:solidFill>
                    </a:ln>
                    <a:effectLst/>
                  </c:spPr>
                </c:marker>
                <c:xVal>
                  <c:numRef>
                    <c:extLst>
                      <c:ext uri="{02D57815-91ED-43cb-92C2-25804820EDAC}">
                        <c15:formulaRef>
                          <c15:sqref>'U2018-LOWQP (AI)'!$C$2:$C$31</c15:sqref>
                        </c15:formulaRef>
                      </c:ext>
                    </c:extLst>
                    <c:numCache>
                      <c:formatCode>0.00_ </c:formatCode>
                      <c:ptCount val="30"/>
                      <c:pt idx="0">
                        <c:v>40030.864600000001</c:v>
                      </c:pt>
                      <c:pt idx="1">
                        <c:v>30782.058499999999</c:v>
                      </c:pt>
                      <c:pt idx="2">
                        <c:v>23498.167399999998</c:v>
                      </c:pt>
                      <c:pt idx="3">
                        <c:v>17485.3606</c:v>
                      </c:pt>
                      <c:pt idx="4">
                        <c:v>12621.251099999999</c:v>
                      </c:pt>
                      <c:pt idx="5">
                        <c:v>8630.2615000000005</c:v>
                      </c:pt>
                      <c:pt idx="6">
                        <c:v>136828.3615</c:v>
                      </c:pt>
                      <c:pt idx="7">
                        <c:v>104618.6385</c:v>
                      </c:pt>
                      <c:pt idx="8">
                        <c:v>81330.7</c:v>
                      </c:pt>
                      <c:pt idx="9">
                        <c:v>63762.907700000003</c:v>
                      </c:pt>
                      <c:pt idx="10">
                        <c:v>48839.769200000002</c:v>
                      </c:pt>
                      <c:pt idx="11">
                        <c:v>27160.257699999998</c:v>
                      </c:pt>
                      <c:pt idx="12">
                        <c:v>178937.5962</c:v>
                      </c:pt>
                      <c:pt idx="13">
                        <c:v>141000.1808</c:v>
                      </c:pt>
                      <c:pt idx="14">
                        <c:v>105533.0577</c:v>
                      </c:pt>
                      <c:pt idx="15">
                        <c:v>74840.8462</c:v>
                      </c:pt>
                      <c:pt idx="16">
                        <c:v>51556.507700000002</c:v>
                      </c:pt>
                      <c:pt idx="17">
                        <c:v>32901.888500000001</c:v>
                      </c:pt>
                      <c:pt idx="18">
                        <c:v>127965.42690000001</c:v>
                      </c:pt>
                      <c:pt idx="19">
                        <c:v>102072.8654</c:v>
                      </c:pt>
                      <c:pt idx="20">
                        <c:v>81568.769199999995</c:v>
                      </c:pt>
                      <c:pt idx="21">
                        <c:v>63743.557699999998</c:v>
                      </c:pt>
                      <c:pt idx="22">
                        <c:v>48361.684600000001</c:v>
                      </c:pt>
                      <c:pt idx="23">
                        <c:v>30347.996200000001</c:v>
                      </c:pt>
                      <c:pt idx="24">
                        <c:v>54171.875</c:v>
                      </c:pt>
                      <c:pt idx="25">
                        <c:v>37531.9519</c:v>
                      </c:pt>
                      <c:pt idx="26">
                        <c:v>25048.055799999998</c:v>
                      </c:pt>
                      <c:pt idx="27">
                        <c:v>14889.1885</c:v>
                      </c:pt>
                      <c:pt idx="28">
                        <c:v>7831.6307999999999</c:v>
                      </c:pt>
                      <c:pt idx="29">
                        <c:v>3060.0518999999999</c:v>
                      </c:pt>
                    </c:numCache>
                  </c:numRef>
                </c:xVal>
                <c:yVal>
                  <c:numRef>
                    <c:extLst>
                      <c:ext uri="{02D57815-91ED-43cb-92C2-25804820EDAC}">
                        <c15:formulaRef>
                          <c15:sqref>'U2018-LOWQP (AI)'!$D$2:$D$31</c15:sqref>
                        </c15:formulaRef>
                      </c:ext>
                    </c:extLst>
                    <c:numCache>
                      <c:formatCode>0.00_ </c:formatCode>
                      <c:ptCount val="30"/>
                      <c:pt idx="0">
                        <c:v>320246.91680000001</c:v>
                      </c:pt>
                      <c:pt idx="1">
                        <c:v>246256.46799999999</c:v>
                      </c:pt>
                      <c:pt idx="2">
                        <c:v>187985.33919999999</c:v>
                      </c:pt>
                      <c:pt idx="3">
                        <c:v>139882.8848</c:v>
                      </c:pt>
                      <c:pt idx="4">
                        <c:v>100970.0088</c:v>
                      </c:pt>
                      <c:pt idx="5">
                        <c:v>69042.092000000004</c:v>
                      </c:pt>
                      <c:pt idx="6">
                        <c:v>1094626.892</c:v>
                      </c:pt>
                      <c:pt idx="7">
                        <c:v>836949.10800000001</c:v>
                      </c:pt>
                      <c:pt idx="8">
                        <c:v>650645.6</c:v>
                      </c:pt>
                      <c:pt idx="9">
                        <c:v>510103.26160000003</c:v>
                      </c:pt>
                      <c:pt idx="10">
                        <c:v>390718.15360000002</c:v>
                      </c:pt>
                      <c:pt idx="11">
                        <c:v>217282.06159999999</c:v>
                      </c:pt>
                      <c:pt idx="12">
                        <c:v>1431500.7696</c:v>
                      </c:pt>
                      <c:pt idx="13">
                        <c:v>1128001.4464</c:v>
                      </c:pt>
                      <c:pt idx="14">
                        <c:v>844264.46160000004</c:v>
                      </c:pt>
                      <c:pt idx="15">
                        <c:v>598726.7696</c:v>
                      </c:pt>
                      <c:pt idx="16">
                        <c:v>412452.06160000002</c:v>
                      </c:pt>
                      <c:pt idx="17">
                        <c:v>263215.10800000001</c:v>
                      </c:pt>
                      <c:pt idx="18">
                        <c:v>1023723.4152</c:v>
                      </c:pt>
                      <c:pt idx="19">
                        <c:v>816582.92319999996</c:v>
                      </c:pt>
                      <c:pt idx="20">
                        <c:v>652550.15359999996</c:v>
                      </c:pt>
                      <c:pt idx="21">
                        <c:v>509948.46159999998</c:v>
                      </c:pt>
                      <c:pt idx="22">
                        <c:v>386893.4768</c:v>
                      </c:pt>
                      <c:pt idx="23">
                        <c:v>242783.96960000001</c:v>
                      </c:pt>
                      <c:pt idx="24">
                        <c:v>433375</c:v>
                      </c:pt>
                      <c:pt idx="25">
                        <c:v>300255.6152</c:v>
                      </c:pt>
                      <c:pt idx="26">
                        <c:v>200384.44639999999</c:v>
                      </c:pt>
                      <c:pt idx="27">
                        <c:v>119113.508</c:v>
                      </c:pt>
                      <c:pt idx="28">
                        <c:v>62653.046399999999</c:v>
                      </c:pt>
                      <c:pt idx="29">
                        <c:v>24480.415199999999</c:v>
                      </c:pt>
                    </c:numCache>
                  </c:numRef>
                </c:yVal>
                <c:smooth val="0"/>
                <c:extLst>
                  <c:ext xmlns:c16="http://schemas.microsoft.com/office/drawing/2014/chart" uri="{C3380CC4-5D6E-409C-BE32-E72D297353CC}">
                    <c16:uniqueId val="{00000006-7A89-459A-8506-78B3D604DBAA}"/>
                  </c:ext>
                </c:extLst>
              </c15:ser>
            </c15:filteredScatterSeries>
            <c15:filteredScatterSeries>
              <c15:ser>
                <c:idx val="1"/>
                <c:order val="1"/>
                <c:tx>
                  <c:v>HLG</c:v>
                </c:tx>
                <c:spPr>
                  <a:ln w="25400" cap="rnd">
                    <a:noFill/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'U2018-LOWQP'!$C$62:$C$85</c15:sqref>
                        </c15:formulaRef>
                      </c:ext>
                    </c:extLst>
                    <c:numCache>
                      <c:formatCode>0.00_ </c:formatCode>
                      <c:ptCount val="24"/>
                      <c:pt idx="0">
                        <c:v>1502664.6235</c:v>
                      </c:pt>
                      <c:pt idx="1">
                        <c:v>1159884.0247</c:v>
                      </c:pt>
                      <c:pt idx="2">
                        <c:v>818748.27709999995</c:v>
                      </c:pt>
                      <c:pt idx="3">
                        <c:v>499038.24489999999</c:v>
                      </c:pt>
                      <c:pt idx="4">
                        <c:v>247526.72659999999</c:v>
                      </c:pt>
                      <c:pt idx="5">
                        <c:v>87877.627999999997</c:v>
                      </c:pt>
                      <c:pt idx="6">
                        <c:v>1494118.7727999999</c:v>
                      </c:pt>
                      <c:pt idx="7">
                        <c:v>1152932.4124</c:v>
                      </c:pt>
                      <c:pt idx="8">
                        <c:v>809268.34140000003</c:v>
                      </c:pt>
                      <c:pt idx="9">
                        <c:v>473622.99709999998</c:v>
                      </c:pt>
                      <c:pt idx="10">
                        <c:v>206080.39420000001</c:v>
                      </c:pt>
                      <c:pt idx="11">
                        <c:v>56397.926599999999</c:v>
                      </c:pt>
                      <c:pt idx="12">
                        <c:v>1910248.8</c:v>
                      </c:pt>
                      <c:pt idx="13">
                        <c:v>1578755.3615999999</c:v>
                      </c:pt>
                      <c:pt idx="14">
                        <c:v>1240810.5452000001</c:v>
                      </c:pt>
                      <c:pt idx="15">
                        <c:v>894744.22759999998</c:v>
                      </c:pt>
                      <c:pt idx="16">
                        <c:v>579242.12289999996</c:v>
                      </c:pt>
                      <c:pt idx="17">
                        <c:v>324258.20039999997</c:v>
                      </c:pt>
                      <c:pt idx="18">
                        <c:v>1645944.6136</c:v>
                      </c:pt>
                      <c:pt idx="19">
                        <c:v>1320012.2276000001</c:v>
                      </c:pt>
                      <c:pt idx="20">
                        <c:v>989814.32909999997</c:v>
                      </c:pt>
                      <c:pt idx="21">
                        <c:v>655805.49769999995</c:v>
                      </c:pt>
                      <c:pt idx="22">
                        <c:v>367467.55790000001</c:v>
                      </c:pt>
                      <c:pt idx="23">
                        <c:v>172382.014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'U2018-LOWQP'!$D$62:$D$85</c15:sqref>
                        </c15:formulaRef>
                      </c:ext>
                    </c:extLst>
                    <c:numCache>
                      <c:formatCode>0.00_ </c:formatCode>
                      <c:ptCount val="24"/>
                      <c:pt idx="0">
                        <c:v>71.403599999999997</c:v>
                      </c:pt>
                      <c:pt idx="1">
                        <c:v>66.424400000000006</c:v>
                      </c:pt>
                      <c:pt idx="2">
                        <c:v>61.276299999999999</c:v>
                      </c:pt>
                      <c:pt idx="3">
                        <c:v>56.203000000000003</c:v>
                      </c:pt>
                      <c:pt idx="4">
                        <c:v>51.251899999999999</c:v>
                      </c:pt>
                      <c:pt idx="5">
                        <c:v>46.775500000000001</c:v>
                      </c:pt>
                      <c:pt idx="6">
                        <c:v>71.341800000000006</c:v>
                      </c:pt>
                      <c:pt idx="7">
                        <c:v>66.404600000000002</c:v>
                      </c:pt>
                      <c:pt idx="8">
                        <c:v>61.271000000000001</c:v>
                      </c:pt>
                      <c:pt idx="9">
                        <c:v>56.060499999999998</c:v>
                      </c:pt>
                      <c:pt idx="10">
                        <c:v>51.013300000000001</c:v>
                      </c:pt>
                      <c:pt idx="11">
                        <c:v>47.114600000000003</c:v>
                      </c:pt>
                      <c:pt idx="12">
                        <c:v>71.852599999999995</c:v>
                      </c:pt>
                      <c:pt idx="13">
                        <c:v>66.860399999999998</c:v>
                      </c:pt>
                      <c:pt idx="14">
                        <c:v>61.737000000000002</c:v>
                      </c:pt>
                      <c:pt idx="15">
                        <c:v>56.552999999999997</c:v>
                      </c:pt>
                      <c:pt idx="16">
                        <c:v>51.378799999999998</c:v>
                      </c:pt>
                      <c:pt idx="17">
                        <c:v>46.1721</c:v>
                      </c:pt>
                      <c:pt idx="18">
                        <c:v>71.563299999999998</c:v>
                      </c:pt>
                      <c:pt idx="19">
                        <c:v>66.639899999999997</c:v>
                      </c:pt>
                      <c:pt idx="20">
                        <c:v>61.583599999999997</c:v>
                      </c:pt>
                      <c:pt idx="21">
                        <c:v>56.428400000000003</c:v>
                      </c:pt>
                      <c:pt idx="22">
                        <c:v>51.2851</c:v>
                      </c:pt>
                      <c:pt idx="23">
                        <c:v>46.183500000000002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7A89-459A-8506-78B3D604DBAA}"/>
                  </c:ext>
                </c:extLst>
              </c15:ser>
            </c15:filteredScatterSeries>
            <c15:filteredScatterSeries>
              <c15:ser>
                <c:idx val="3"/>
                <c:order val="4"/>
                <c:tx>
                  <c:v>main</c:v>
                </c:tx>
                <c:spPr>
                  <a:ln w="25400" cap="rnd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ash"/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'U2018-LOWQP'!$H$84:$H$85</c15:sqref>
                        </c15:formulaRef>
                      </c:ext>
                    </c:extLst>
                    <c:numCache>
                      <c:formatCode>0.00_ </c:formatCode>
                      <c:ptCount val="2"/>
                      <c:pt idx="0">
                        <c:v>60000</c:v>
                      </c:pt>
                      <c:pt idx="1">
                        <c:v>60000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'U2018-LOWQP'!$I$84:$I$85</c15:sqref>
                        </c15:formulaRef>
                      </c:ext>
                    </c:extLst>
                    <c:numCache>
                      <c:formatCode>0.00_ </c:formatCode>
                      <c:ptCount val="2"/>
                      <c:pt idx="0">
                        <c:v>90</c:v>
                      </c:pt>
                      <c:pt idx="1">
                        <c:v>40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8-7A89-459A-8506-78B3D604DBAA}"/>
                  </c:ext>
                </c:extLst>
              </c15:ser>
            </c15:filteredScatterSeries>
            <c15:filteredScatterSeries>
              <c15:ser>
                <c:idx val="2"/>
                <c:order val="5"/>
                <c:tx>
                  <c:v>high</c:v>
                </c:tx>
                <c:spPr>
                  <a:ln w="25400" cap="rnd">
                    <a:solidFill>
                      <a:schemeClr val="tx1">
                        <a:lumMod val="50000"/>
                        <a:lumOff val="50000"/>
                      </a:schemeClr>
                    </a:solidFill>
                    <a:prstDash val="sysDot"/>
                    <a:round/>
                  </a:ln>
                  <a:effectLst/>
                </c:spPr>
                <c:marker>
                  <c:symbol val="none"/>
                </c:marker>
                <c:x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'U2018-LOWQP'!$H$82:$H$83</c15:sqref>
                        </c15:formulaRef>
                      </c:ext>
                    </c:extLst>
                    <c:numCache>
                      <c:formatCode>0.00_ </c:formatCode>
                      <c:ptCount val="2"/>
                      <c:pt idx="0">
                        <c:v>150000</c:v>
                      </c:pt>
                      <c:pt idx="1">
                        <c:v>150000</c:v>
                      </c:pt>
                    </c:numCache>
                  </c:numRef>
                </c:xVal>
                <c:y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'U2018-LOWQP'!$I$82:$I$83</c15:sqref>
                        </c15:formulaRef>
                      </c:ext>
                    </c:extLst>
                    <c:numCache>
                      <c:formatCode>0.00_ </c:formatCode>
                      <c:ptCount val="2"/>
                      <c:pt idx="0">
                        <c:v>90</c:v>
                      </c:pt>
                      <c:pt idx="1">
                        <c:v>40</c:v>
                      </c:pt>
                    </c:numCache>
                  </c:numRef>
                </c:y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9-7A89-459A-8506-78B3D604DBAA}"/>
                  </c:ext>
                </c:extLst>
              </c15:ser>
            </c15:filteredScatterSeries>
          </c:ext>
        </c:extLst>
      </c:scatterChart>
      <c:valAx>
        <c:axId val="649809272"/>
        <c:scaling>
          <c:orientation val="minMax"/>
          <c:max val="4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90"/>
          <c:min val="4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941556006797855"/>
          <c:y val="0.28363673377392923"/>
          <c:w val="0.16079470585657313"/>
          <c:h val="0.529088489977533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JVET-U2018-LOWQP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PQ444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xVal>
            <c:numRef>
              <c:f>'U2018-LOWQP'!$C$2:$C$31</c:f>
              <c:numCache>
                <c:formatCode>0.00_ </c:formatCode>
                <c:ptCount val="30"/>
                <c:pt idx="0">
                  <c:v>200993.82829999999</c:v>
                </c:pt>
                <c:pt idx="1">
                  <c:v>146897.69760000001</c:v>
                </c:pt>
                <c:pt idx="2">
                  <c:v>105762.8793</c:v>
                </c:pt>
                <c:pt idx="3">
                  <c:v>68533.392500000002</c:v>
                </c:pt>
                <c:pt idx="4">
                  <c:v>39318.102400000003</c:v>
                </c:pt>
                <c:pt idx="5">
                  <c:v>18768.665099999998</c:v>
                </c:pt>
                <c:pt idx="6">
                  <c:v>785597.10930000001</c:v>
                </c:pt>
                <c:pt idx="7">
                  <c:v>599273.09279999998</c:v>
                </c:pt>
                <c:pt idx="8">
                  <c:v>442041.8639</c:v>
                </c:pt>
                <c:pt idx="9">
                  <c:v>276652.04119999998</c:v>
                </c:pt>
                <c:pt idx="10">
                  <c:v>108767.8268</c:v>
                </c:pt>
                <c:pt idx="11">
                  <c:v>35397.5216</c:v>
                </c:pt>
                <c:pt idx="12">
                  <c:v>815511.95460000006</c:v>
                </c:pt>
                <c:pt idx="13">
                  <c:v>563338.94019999995</c:v>
                </c:pt>
                <c:pt idx="14">
                  <c:v>358703.05979999999</c:v>
                </c:pt>
                <c:pt idx="15">
                  <c:v>197791.9835</c:v>
                </c:pt>
                <c:pt idx="16">
                  <c:v>88533.962899999999</c:v>
                </c:pt>
                <c:pt idx="17">
                  <c:v>34273.699000000001</c:v>
                </c:pt>
                <c:pt idx="18">
                  <c:v>717234.10719999997</c:v>
                </c:pt>
                <c:pt idx="19">
                  <c:v>553988.47840000002</c:v>
                </c:pt>
                <c:pt idx="20">
                  <c:v>414461.94640000002</c:v>
                </c:pt>
                <c:pt idx="21">
                  <c:v>267386.3835</c:v>
                </c:pt>
                <c:pt idx="22">
                  <c:v>133389.30720000001</c:v>
                </c:pt>
                <c:pt idx="23">
                  <c:v>45099.154600000002</c:v>
                </c:pt>
                <c:pt idx="24">
                  <c:v>278620.85570000001</c:v>
                </c:pt>
                <c:pt idx="25">
                  <c:v>189943.5649</c:v>
                </c:pt>
                <c:pt idx="26">
                  <c:v>119745.8082</c:v>
                </c:pt>
                <c:pt idx="27">
                  <c:v>63805.105199999998</c:v>
                </c:pt>
                <c:pt idx="28">
                  <c:v>25955.711299999999</c:v>
                </c:pt>
                <c:pt idx="29">
                  <c:v>7288.3072000000002</c:v>
                </c:pt>
              </c:numCache>
            </c:numRef>
          </c:xVal>
          <c:yVal>
            <c:numRef>
              <c:f>'U2018-LOWQP'!$D$2:$D$31</c:f>
              <c:numCache>
                <c:formatCode>0.00_ </c:formatCode>
                <c:ptCount val="30"/>
                <c:pt idx="0">
                  <c:v>71.498099999999994</c:v>
                </c:pt>
                <c:pt idx="1">
                  <c:v>67.5167</c:v>
                </c:pt>
                <c:pt idx="2">
                  <c:v>63.885899999999999</c:v>
                </c:pt>
                <c:pt idx="3">
                  <c:v>59.740699999999997</c:v>
                </c:pt>
                <c:pt idx="4">
                  <c:v>55.5351</c:v>
                </c:pt>
                <c:pt idx="5">
                  <c:v>51.547699999999999</c:v>
                </c:pt>
                <c:pt idx="6">
                  <c:v>68.225499999999997</c:v>
                </c:pt>
                <c:pt idx="7">
                  <c:v>63.607599999999998</c:v>
                </c:pt>
                <c:pt idx="8">
                  <c:v>59.357399999999998</c:v>
                </c:pt>
                <c:pt idx="9">
                  <c:v>54.585700000000003</c:v>
                </c:pt>
                <c:pt idx="10">
                  <c:v>49.519599999999997</c:v>
                </c:pt>
                <c:pt idx="11">
                  <c:v>46.690399999999997</c:v>
                </c:pt>
                <c:pt idx="12">
                  <c:v>68.900499999999994</c:v>
                </c:pt>
                <c:pt idx="13">
                  <c:v>64.130499999999998</c:v>
                </c:pt>
                <c:pt idx="14">
                  <c:v>59.881700000000002</c:v>
                </c:pt>
                <c:pt idx="15">
                  <c:v>54.9664</c:v>
                </c:pt>
                <c:pt idx="16">
                  <c:v>49.9373</c:v>
                </c:pt>
                <c:pt idx="17">
                  <c:v>46.735599999999998</c:v>
                </c:pt>
                <c:pt idx="18">
                  <c:v>69.622600000000006</c:v>
                </c:pt>
                <c:pt idx="19">
                  <c:v>65.133899999999997</c:v>
                </c:pt>
                <c:pt idx="20">
                  <c:v>61.276299999999999</c:v>
                </c:pt>
                <c:pt idx="21">
                  <c:v>56.717199999999998</c:v>
                </c:pt>
                <c:pt idx="22">
                  <c:v>53.002800000000001</c:v>
                </c:pt>
                <c:pt idx="23">
                  <c:v>49.835299999999997</c:v>
                </c:pt>
                <c:pt idx="24">
                  <c:v>74.200199999999995</c:v>
                </c:pt>
                <c:pt idx="25">
                  <c:v>69.826700000000002</c:v>
                </c:pt>
                <c:pt idx="26">
                  <c:v>65.697500000000005</c:v>
                </c:pt>
                <c:pt idx="27">
                  <c:v>61.2258</c:v>
                </c:pt>
                <c:pt idx="28">
                  <c:v>57.021500000000003</c:v>
                </c:pt>
                <c:pt idx="29">
                  <c:v>54.124499999999998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584-4BC7-9D20-7875F80F232E}"/>
            </c:ext>
          </c:extLst>
        </c:ser>
        <c:ser>
          <c:idx val="4"/>
          <c:order val="1"/>
          <c:tx>
            <c:v>PQ422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xVal>
            <c:numRef>
              <c:f>'U2018-LOWQP'!$C$32:$C$61</c:f>
              <c:numCache>
                <c:formatCode>0.00_ </c:formatCode>
                <c:ptCount val="30"/>
                <c:pt idx="0">
                  <c:v>155111.34090000001</c:v>
                </c:pt>
                <c:pt idx="1">
                  <c:v>114696.8689</c:v>
                </c:pt>
                <c:pt idx="2">
                  <c:v>83937.196200000006</c:v>
                </c:pt>
                <c:pt idx="3">
                  <c:v>55643.7912</c:v>
                </c:pt>
                <c:pt idx="4">
                  <c:v>32951.121200000001</c:v>
                </c:pt>
                <c:pt idx="5">
                  <c:v>16541.102800000001</c:v>
                </c:pt>
                <c:pt idx="6">
                  <c:v>636745.56290000002</c:v>
                </c:pt>
                <c:pt idx="7">
                  <c:v>483745.48450000002</c:v>
                </c:pt>
                <c:pt idx="8">
                  <c:v>350138.74229999998</c:v>
                </c:pt>
                <c:pt idx="9">
                  <c:v>202600.8082</c:v>
                </c:pt>
                <c:pt idx="10">
                  <c:v>76338.111300000004</c:v>
                </c:pt>
                <c:pt idx="11">
                  <c:v>27622.6227</c:v>
                </c:pt>
                <c:pt idx="12">
                  <c:v>623272.46600000001</c:v>
                </c:pt>
                <c:pt idx="13">
                  <c:v>451474.75880000001</c:v>
                </c:pt>
                <c:pt idx="14">
                  <c:v>306409.73200000002</c:v>
                </c:pt>
                <c:pt idx="15">
                  <c:v>182125.67009999999</c:v>
                </c:pt>
                <c:pt idx="16">
                  <c:v>84143.323699999994</c:v>
                </c:pt>
                <c:pt idx="17">
                  <c:v>32833.529900000001</c:v>
                </c:pt>
                <c:pt idx="18">
                  <c:v>557167.02679999999</c:v>
                </c:pt>
                <c:pt idx="19">
                  <c:v>422430.04950000002</c:v>
                </c:pt>
                <c:pt idx="20">
                  <c:v>308149.13809999998</c:v>
                </c:pt>
                <c:pt idx="21">
                  <c:v>185132.4866</c:v>
                </c:pt>
                <c:pt idx="22">
                  <c:v>88875.872199999998</c:v>
                </c:pt>
                <c:pt idx="23">
                  <c:v>30208.956699999999</c:v>
                </c:pt>
                <c:pt idx="24">
                  <c:v>220161.7113</c:v>
                </c:pt>
                <c:pt idx="25">
                  <c:v>153205.04949999999</c:v>
                </c:pt>
                <c:pt idx="26">
                  <c:v>99400.573199999999</c:v>
                </c:pt>
                <c:pt idx="27">
                  <c:v>54051.424700000003</c:v>
                </c:pt>
                <c:pt idx="28">
                  <c:v>22567.352599999998</c:v>
                </c:pt>
                <c:pt idx="29">
                  <c:v>6543.5113000000001</c:v>
                </c:pt>
              </c:numCache>
            </c:numRef>
          </c:xVal>
          <c:yVal>
            <c:numRef>
              <c:f>'U2018-LOWQP'!$D$32:$D$61</c:f>
              <c:numCache>
                <c:formatCode>0.00_ </c:formatCode>
                <c:ptCount val="30"/>
                <c:pt idx="0">
                  <c:v>71.471699999999998</c:v>
                </c:pt>
                <c:pt idx="1">
                  <c:v>67.516400000000004</c:v>
                </c:pt>
                <c:pt idx="2">
                  <c:v>63.893700000000003</c:v>
                </c:pt>
                <c:pt idx="3">
                  <c:v>59.7515</c:v>
                </c:pt>
                <c:pt idx="4">
                  <c:v>55.542700000000004</c:v>
                </c:pt>
                <c:pt idx="5">
                  <c:v>51.566000000000003</c:v>
                </c:pt>
                <c:pt idx="6">
                  <c:v>68.280799999999999</c:v>
                </c:pt>
                <c:pt idx="7">
                  <c:v>63.6083</c:v>
                </c:pt>
                <c:pt idx="8">
                  <c:v>59.346499999999999</c:v>
                </c:pt>
                <c:pt idx="9">
                  <c:v>54.545499999999997</c:v>
                </c:pt>
                <c:pt idx="10">
                  <c:v>49.522199999999998</c:v>
                </c:pt>
                <c:pt idx="11">
                  <c:v>46.723500000000001</c:v>
                </c:pt>
                <c:pt idx="12">
                  <c:v>68.951700000000002</c:v>
                </c:pt>
                <c:pt idx="13">
                  <c:v>64.174400000000006</c:v>
                </c:pt>
                <c:pt idx="14">
                  <c:v>59.914000000000001</c:v>
                </c:pt>
                <c:pt idx="15">
                  <c:v>54.973599999999998</c:v>
                </c:pt>
                <c:pt idx="16">
                  <c:v>49.928100000000001</c:v>
                </c:pt>
                <c:pt idx="17">
                  <c:v>46.7577</c:v>
                </c:pt>
                <c:pt idx="18">
                  <c:v>69.617800000000003</c:v>
                </c:pt>
                <c:pt idx="19">
                  <c:v>65.077200000000005</c:v>
                </c:pt>
                <c:pt idx="20">
                  <c:v>61.210299999999997</c:v>
                </c:pt>
                <c:pt idx="21">
                  <c:v>56.699199999999998</c:v>
                </c:pt>
                <c:pt idx="22">
                  <c:v>52.9846</c:v>
                </c:pt>
                <c:pt idx="23">
                  <c:v>49.827599999999997</c:v>
                </c:pt>
                <c:pt idx="24">
                  <c:v>74.225300000000004</c:v>
                </c:pt>
                <c:pt idx="25">
                  <c:v>69.840199999999996</c:v>
                </c:pt>
                <c:pt idx="26">
                  <c:v>65.727699999999999</c:v>
                </c:pt>
                <c:pt idx="27">
                  <c:v>61.2224</c:v>
                </c:pt>
                <c:pt idx="28">
                  <c:v>56.991100000000003</c:v>
                </c:pt>
                <c:pt idx="29">
                  <c:v>53.953600000000002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5584-4BC7-9D20-7875F80F232E}"/>
            </c:ext>
          </c:extLst>
        </c:ser>
        <c:ser>
          <c:idx val="1"/>
          <c:order val="2"/>
          <c:tx>
            <c:v>HLG444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'U2018-LOWQP'!$C$62:$C$85</c:f>
              <c:numCache>
                <c:formatCode>0.00_ </c:formatCode>
                <c:ptCount val="24"/>
                <c:pt idx="0">
                  <c:v>1391390.8848999999</c:v>
                </c:pt>
                <c:pt idx="1">
                  <c:v>1077244.8296999999</c:v>
                </c:pt>
                <c:pt idx="2">
                  <c:v>790171.27419999999</c:v>
                </c:pt>
                <c:pt idx="3">
                  <c:v>491889.19919999997</c:v>
                </c:pt>
                <c:pt idx="4">
                  <c:v>245002.54019999999</c:v>
                </c:pt>
                <c:pt idx="5">
                  <c:v>82788.232600000003</c:v>
                </c:pt>
                <c:pt idx="6">
                  <c:v>1381668.2424999999</c:v>
                </c:pt>
                <c:pt idx="7">
                  <c:v>1068615.7311</c:v>
                </c:pt>
                <c:pt idx="8">
                  <c:v>779414.63260000001</c:v>
                </c:pt>
                <c:pt idx="9">
                  <c:v>469059.00870000001</c:v>
                </c:pt>
                <c:pt idx="10">
                  <c:v>205585.2371</c:v>
                </c:pt>
                <c:pt idx="11">
                  <c:v>52760.110500000003</c:v>
                </c:pt>
                <c:pt idx="12">
                  <c:v>1792365.2833</c:v>
                </c:pt>
                <c:pt idx="13">
                  <c:v>1472217.308</c:v>
                </c:pt>
                <c:pt idx="14">
                  <c:v>1197902.8651999999</c:v>
                </c:pt>
                <c:pt idx="15">
                  <c:v>873747.41440000001</c:v>
                </c:pt>
                <c:pt idx="16">
                  <c:v>567521.91839999997</c:v>
                </c:pt>
                <c:pt idx="17">
                  <c:v>320775.80540000001</c:v>
                </c:pt>
                <c:pt idx="18">
                  <c:v>1551226.5946</c:v>
                </c:pt>
                <c:pt idx="19">
                  <c:v>1238808.8807999999</c:v>
                </c:pt>
                <c:pt idx="20">
                  <c:v>967110.16579999996</c:v>
                </c:pt>
                <c:pt idx="21">
                  <c:v>653072.23919999995</c:v>
                </c:pt>
                <c:pt idx="22">
                  <c:v>363260.43709999998</c:v>
                </c:pt>
                <c:pt idx="23">
                  <c:v>169397.25030000001</c:v>
                </c:pt>
              </c:numCache>
            </c:numRef>
          </c:xVal>
          <c:yVal>
            <c:numRef>
              <c:f>'U2018-LOWQP'!$D$62:$D$85</c:f>
              <c:numCache>
                <c:formatCode>0.00_ </c:formatCode>
                <c:ptCount val="24"/>
                <c:pt idx="0">
                  <c:v>70.541499999999999</c:v>
                </c:pt>
                <c:pt idx="1">
                  <c:v>65.668300000000002</c:v>
                </c:pt>
                <c:pt idx="2">
                  <c:v>61.368000000000002</c:v>
                </c:pt>
                <c:pt idx="3">
                  <c:v>56.552999999999997</c:v>
                </c:pt>
                <c:pt idx="4">
                  <c:v>51.720300000000002</c:v>
                </c:pt>
                <c:pt idx="5">
                  <c:v>47.055500000000002</c:v>
                </c:pt>
                <c:pt idx="6">
                  <c:v>70.493300000000005</c:v>
                </c:pt>
                <c:pt idx="7">
                  <c:v>65.666700000000006</c:v>
                </c:pt>
                <c:pt idx="8">
                  <c:v>61.422400000000003</c:v>
                </c:pt>
                <c:pt idx="9">
                  <c:v>56.549500000000002</c:v>
                </c:pt>
                <c:pt idx="10">
                  <c:v>51.532699999999998</c:v>
                </c:pt>
                <c:pt idx="11">
                  <c:v>47.397599999999997</c:v>
                </c:pt>
                <c:pt idx="12">
                  <c:v>70.676900000000003</c:v>
                </c:pt>
                <c:pt idx="13">
                  <c:v>65.679199999999994</c:v>
                </c:pt>
                <c:pt idx="14">
                  <c:v>61.45</c:v>
                </c:pt>
                <c:pt idx="15">
                  <c:v>56.5807</c:v>
                </c:pt>
                <c:pt idx="16">
                  <c:v>51.629399999999997</c:v>
                </c:pt>
                <c:pt idx="17">
                  <c:v>46.669800000000002</c:v>
                </c:pt>
                <c:pt idx="18">
                  <c:v>70.590400000000002</c:v>
                </c:pt>
                <c:pt idx="19">
                  <c:v>65.665499999999994</c:v>
                </c:pt>
                <c:pt idx="20">
                  <c:v>61.459699999999998</c:v>
                </c:pt>
                <c:pt idx="21">
                  <c:v>56.577100000000002</c:v>
                </c:pt>
                <c:pt idx="22">
                  <c:v>51.636200000000002</c:v>
                </c:pt>
                <c:pt idx="23">
                  <c:v>46.713000000000001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5584-4BC7-9D20-7875F80F232E}"/>
            </c:ext>
          </c:extLst>
        </c:ser>
        <c:ser>
          <c:idx val="5"/>
          <c:order val="3"/>
          <c:tx>
            <c:v>HLG422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'U2018-LOWQP'!$C$86:$C$109</c:f>
              <c:numCache>
                <c:formatCode>0.00_ </c:formatCode>
                <c:ptCount val="24"/>
                <c:pt idx="0">
                  <c:v>973378.88159999996</c:v>
                </c:pt>
                <c:pt idx="1">
                  <c:v>763877.47790000006</c:v>
                </c:pt>
                <c:pt idx="2">
                  <c:v>571480.35959999997</c:v>
                </c:pt>
                <c:pt idx="3">
                  <c:v>365960.64990000002</c:v>
                </c:pt>
                <c:pt idx="4">
                  <c:v>191053.3806</c:v>
                </c:pt>
                <c:pt idx="5">
                  <c:v>70822.569900000002</c:v>
                </c:pt>
                <c:pt idx="6">
                  <c:v>948607.87300000002</c:v>
                </c:pt>
                <c:pt idx="7">
                  <c:v>740064.94019999995</c:v>
                </c:pt>
                <c:pt idx="8">
                  <c:v>546620.13029999996</c:v>
                </c:pt>
                <c:pt idx="9">
                  <c:v>334826.17239999998</c:v>
                </c:pt>
                <c:pt idx="10">
                  <c:v>150244.71590000001</c:v>
                </c:pt>
                <c:pt idx="11">
                  <c:v>41062.832199999997</c:v>
                </c:pt>
                <c:pt idx="12">
                  <c:v>1226047.0564999999</c:v>
                </c:pt>
                <c:pt idx="13">
                  <c:v>1013169.9216</c:v>
                </c:pt>
                <c:pt idx="14">
                  <c:v>828114.21530000004</c:v>
                </c:pt>
                <c:pt idx="15">
                  <c:v>615292.48820000002</c:v>
                </c:pt>
                <c:pt idx="16">
                  <c:v>413844.18310000002</c:v>
                </c:pt>
                <c:pt idx="17">
                  <c:v>242884.7703</c:v>
                </c:pt>
                <c:pt idx="18">
                  <c:v>1069412.3827</c:v>
                </c:pt>
                <c:pt idx="19">
                  <c:v>860128.14679999999</c:v>
                </c:pt>
                <c:pt idx="20">
                  <c:v>677134.63419999997</c:v>
                </c:pt>
                <c:pt idx="21">
                  <c:v>469722.80410000001</c:v>
                </c:pt>
                <c:pt idx="22">
                  <c:v>282472.62190000003</c:v>
                </c:pt>
                <c:pt idx="23">
                  <c:v>145841.13649999999</c:v>
                </c:pt>
              </c:numCache>
            </c:numRef>
          </c:xVal>
          <c:yVal>
            <c:numRef>
              <c:f>'U2018-LOWQP'!$D$86:$D$109</c:f>
              <c:numCache>
                <c:formatCode>0.00_ </c:formatCode>
                <c:ptCount val="24"/>
                <c:pt idx="0">
                  <c:v>70.563800000000001</c:v>
                </c:pt>
                <c:pt idx="1">
                  <c:v>65.707099999999997</c:v>
                </c:pt>
                <c:pt idx="2">
                  <c:v>61.403500000000001</c:v>
                </c:pt>
                <c:pt idx="3">
                  <c:v>56.5809</c:v>
                </c:pt>
                <c:pt idx="4">
                  <c:v>51.740900000000003</c:v>
                </c:pt>
                <c:pt idx="5">
                  <c:v>47.075699999999998</c:v>
                </c:pt>
                <c:pt idx="6">
                  <c:v>70.525000000000006</c:v>
                </c:pt>
                <c:pt idx="7">
                  <c:v>65.706199999999995</c:v>
                </c:pt>
                <c:pt idx="8">
                  <c:v>61.457999999999998</c:v>
                </c:pt>
                <c:pt idx="9">
                  <c:v>56.573999999999998</c:v>
                </c:pt>
                <c:pt idx="10">
                  <c:v>51.551499999999997</c:v>
                </c:pt>
                <c:pt idx="11">
                  <c:v>47.419699999999999</c:v>
                </c:pt>
                <c:pt idx="12">
                  <c:v>70.6584</c:v>
                </c:pt>
                <c:pt idx="13">
                  <c:v>65.6815</c:v>
                </c:pt>
                <c:pt idx="14">
                  <c:v>61.4572</c:v>
                </c:pt>
                <c:pt idx="15">
                  <c:v>56.5839</c:v>
                </c:pt>
                <c:pt idx="16">
                  <c:v>51.632300000000001</c:v>
                </c:pt>
                <c:pt idx="17">
                  <c:v>46.6419</c:v>
                </c:pt>
                <c:pt idx="18">
                  <c:v>70.603499999999997</c:v>
                </c:pt>
                <c:pt idx="19">
                  <c:v>65.681100000000001</c:v>
                </c:pt>
                <c:pt idx="20">
                  <c:v>61.4726</c:v>
                </c:pt>
                <c:pt idx="21">
                  <c:v>56.590800000000002</c:v>
                </c:pt>
                <c:pt idx="22">
                  <c:v>51.665199999999999</c:v>
                </c:pt>
                <c:pt idx="23">
                  <c:v>46.7288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5584-4BC7-9D20-7875F80F232E}"/>
            </c:ext>
          </c:extLst>
        </c:ser>
        <c:ser>
          <c:idx val="6"/>
          <c:order val="4"/>
          <c:tx>
            <c:v>SVT-12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'U2018-LOWQP'!$C$140:$C$169</c:f>
              <c:numCache>
                <c:formatCode>0.00_ </c:formatCode>
                <c:ptCount val="30"/>
                <c:pt idx="0">
                  <c:v>2145318.8783999998</c:v>
                </c:pt>
                <c:pt idx="1">
                  <c:v>1878265.7485</c:v>
                </c:pt>
                <c:pt idx="2">
                  <c:v>1658649.5876</c:v>
                </c:pt>
                <c:pt idx="3">
                  <c:v>1402247.9464</c:v>
                </c:pt>
                <c:pt idx="4">
                  <c:v>1141751.3896999999</c:v>
                </c:pt>
                <c:pt idx="5">
                  <c:v>876115.20819999999</c:v>
                </c:pt>
                <c:pt idx="6">
                  <c:v>2045674.2227</c:v>
                </c:pt>
                <c:pt idx="7">
                  <c:v>1780235.4927999999</c:v>
                </c:pt>
                <c:pt idx="8">
                  <c:v>1557440.4081999999</c:v>
                </c:pt>
                <c:pt idx="9">
                  <c:v>1301629.0308999999</c:v>
                </c:pt>
                <c:pt idx="10">
                  <c:v>1040294.2309</c:v>
                </c:pt>
                <c:pt idx="11">
                  <c:v>773229.52989999996</c:v>
                </c:pt>
                <c:pt idx="12">
                  <c:v>2191359.1422999999</c:v>
                </c:pt>
                <c:pt idx="13">
                  <c:v>1923126.3422999999</c:v>
                </c:pt>
                <c:pt idx="14">
                  <c:v>1701595.5545999999</c:v>
                </c:pt>
                <c:pt idx="15">
                  <c:v>1446135.9092999999</c:v>
                </c:pt>
                <c:pt idx="16">
                  <c:v>1185839.2371</c:v>
                </c:pt>
                <c:pt idx="17">
                  <c:v>920679.57530000003</c:v>
                </c:pt>
                <c:pt idx="18">
                  <c:v>1999640.0412000001</c:v>
                </c:pt>
                <c:pt idx="19">
                  <c:v>1734431.868</c:v>
                </c:pt>
                <c:pt idx="20">
                  <c:v>1514408.3546</c:v>
                </c:pt>
                <c:pt idx="21">
                  <c:v>1258631.3648999999</c:v>
                </c:pt>
                <c:pt idx="22">
                  <c:v>995205.41029999999</c:v>
                </c:pt>
                <c:pt idx="23">
                  <c:v>726603.78969999996</c:v>
                </c:pt>
                <c:pt idx="24">
                  <c:v>2024443.4887000001</c:v>
                </c:pt>
                <c:pt idx="25">
                  <c:v>1757741.0020999999</c:v>
                </c:pt>
                <c:pt idx="26">
                  <c:v>1534921.6784000001</c:v>
                </c:pt>
                <c:pt idx="27">
                  <c:v>1278866.7875999999</c:v>
                </c:pt>
                <c:pt idx="28">
                  <c:v>1016607.4639</c:v>
                </c:pt>
                <c:pt idx="29">
                  <c:v>748598.14020000002</c:v>
                </c:pt>
              </c:numCache>
            </c:numRef>
          </c:xVal>
          <c:yVal>
            <c:numRef>
              <c:f>'U2018-LOWQP'!$D$140:$D$169</c:f>
              <c:numCache>
                <c:formatCode>0.00_ </c:formatCode>
                <c:ptCount val="30"/>
                <c:pt idx="0">
                  <c:v>70.344099999999997</c:v>
                </c:pt>
                <c:pt idx="1">
                  <c:v>65.465100000000007</c:v>
                </c:pt>
                <c:pt idx="2">
                  <c:v>61.355200000000004</c:v>
                </c:pt>
                <c:pt idx="3">
                  <c:v>56.533299999999997</c:v>
                </c:pt>
                <c:pt idx="4">
                  <c:v>51.6006</c:v>
                </c:pt>
                <c:pt idx="5">
                  <c:v>46.652000000000001</c:v>
                </c:pt>
                <c:pt idx="6">
                  <c:v>70.605099999999993</c:v>
                </c:pt>
                <c:pt idx="7">
                  <c:v>66.074399999999997</c:v>
                </c:pt>
                <c:pt idx="8">
                  <c:v>62.064999999999998</c:v>
                </c:pt>
                <c:pt idx="9">
                  <c:v>57.293599999999998</c:v>
                </c:pt>
                <c:pt idx="10">
                  <c:v>52.396599999999999</c:v>
                </c:pt>
                <c:pt idx="11">
                  <c:v>47.460099999999997</c:v>
                </c:pt>
                <c:pt idx="12">
                  <c:v>70.432900000000004</c:v>
                </c:pt>
                <c:pt idx="13">
                  <c:v>65.523799999999994</c:v>
                </c:pt>
                <c:pt idx="14">
                  <c:v>61.367699999999999</c:v>
                </c:pt>
                <c:pt idx="15">
                  <c:v>56.530500000000004</c:v>
                </c:pt>
                <c:pt idx="16">
                  <c:v>51.589100000000002</c:v>
                </c:pt>
                <c:pt idx="17">
                  <c:v>46.627099999999999</c:v>
                </c:pt>
                <c:pt idx="18">
                  <c:v>70.320700000000002</c:v>
                </c:pt>
                <c:pt idx="19">
                  <c:v>65.467100000000002</c:v>
                </c:pt>
                <c:pt idx="20">
                  <c:v>61.354999999999997</c:v>
                </c:pt>
                <c:pt idx="21">
                  <c:v>56.527200000000001</c:v>
                </c:pt>
                <c:pt idx="22">
                  <c:v>51.595999999999997</c:v>
                </c:pt>
                <c:pt idx="23">
                  <c:v>46.639800000000001</c:v>
                </c:pt>
                <c:pt idx="24">
                  <c:v>70.552499999999995</c:v>
                </c:pt>
                <c:pt idx="25">
                  <c:v>66.137299999999996</c:v>
                </c:pt>
                <c:pt idx="26">
                  <c:v>62.157200000000003</c:v>
                </c:pt>
                <c:pt idx="27">
                  <c:v>57.390799999999999</c:v>
                </c:pt>
                <c:pt idx="28">
                  <c:v>52.4848</c:v>
                </c:pt>
                <c:pt idx="29">
                  <c:v>47.497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5584-4BC7-9D20-7875F80F232E}"/>
            </c:ext>
          </c:extLst>
        </c:ser>
        <c:ser>
          <c:idx val="2"/>
          <c:order val="5"/>
          <c:tx>
            <c:v>high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'U2018-LOWQP'!$H$28:$H$29</c:f>
              <c:numCache>
                <c:formatCode>0.0_ </c:formatCode>
                <c:ptCount val="2"/>
                <c:pt idx="0">
                  <c:v>187500</c:v>
                </c:pt>
                <c:pt idx="1">
                  <c:v>187500</c:v>
                </c:pt>
              </c:numCache>
            </c:numRef>
          </c:xVal>
          <c:yVal>
            <c:numRef>
              <c:f>'U2018-LOWQP'!$I$28:$I$29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5584-4BC7-9D20-7875F80F232E}"/>
            </c:ext>
          </c:extLst>
        </c:ser>
        <c:ser>
          <c:idx val="3"/>
          <c:order val="6"/>
          <c:tx>
            <c:v>main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'U2018-LOWQP'!$H$30:$H$31</c:f>
              <c:numCache>
                <c:formatCode>0.0_ </c:formatCode>
                <c:ptCount val="2"/>
                <c:pt idx="0">
                  <c:v>75000</c:v>
                </c:pt>
                <c:pt idx="1">
                  <c:v>75000</c:v>
                </c:pt>
              </c:numCache>
            </c:numRef>
          </c:xVal>
          <c:yVal>
            <c:numRef>
              <c:f>'U2018-LOWQP'!$I$30:$I$31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5584-4BC7-9D20-7875F80F23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</c:scatterChart>
      <c:valAx>
        <c:axId val="649809272"/>
        <c:scaling>
          <c:orientation val="minMax"/>
          <c:max val="15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75"/>
          <c:min val="4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JVET-U2018-420LOWQP</a:t>
            </a:r>
          </a:p>
        </c:rich>
      </c:tx>
      <c:layout>
        <c:manualLayout>
          <c:xMode val="edge"/>
          <c:yMode val="edge"/>
          <c:x val="0.38833323160186373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8516307554578937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xVal>
            <c:numRef>
              <c:f>'U2018-420LOWQP'!$C$2:$C$17</c:f>
              <c:numCache>
                <c:formatCode>0.00_ </c:formatCode>
                <c:ptCount val="16"/>
                <c:pt idx="0">
                  <c:v>49791.451999999997</c:v>
                </c:pt>
                <c:pt idx="1">
                  <c:v>29482.464</c:v>
                </c:pt>
                <c:pt idx="2">
                  <c:v>14006.309600000001</c:v>
                </c:pt>
                <c:pt idx="3">
                  <c:v>5512.0951999999997</c:v>
                </c:pt>
                <c:pt idx="4">
                  <c:v>196089.8112</c:v>
                </c:pt>
                <c:pt idx="5">
                  <c:v>87868.797600000005</c:v>
                </c:pt>
                <c:pt idx="6">
                  <c:v>29338.518400000001</c:v>
                </c:pt>
                <c:pt idx="7">
                  <c:v>10628.822399999999</c:v>
                </c:pt>
                <c:pt idx="8">
                  <c:v>194422.10200000001</c:v>
                </c:pt>
                <c:pt idx="9">
                  <c:v>104990.25</c:v>
                </c:pt>
                <c:pt idx="10">
                  <c:v>36569.417000000001</c:v>
                </c:pt>
                <c:pt idx="11">
                  <c:v>11530.069</c:v>
                </c:pt>
                <c:pt idx="12">
                  <c:v>112512.2264</c:v>
                </c:pt>
                <c:pt idx="13">
                  <c:v>42629.447200000002</c:v>
                </c:pt>
                <c:pt idx="14">
                  <c:v>12130.6792</c:v>
                </c:pt>
                <c:pt idx="15">
                  <c:v>3320.1655999999998</c:v>
                </c:pt>
              </c:numCache>
            </c:numRef>
          </c:xVal>
          <c:yVal>
            <c:numRef>
              <c:f>'U2018-420LOWQP'!$D$2:$D$17</c:f>
              <c:numCache>
                <c:formatCode>0.00_ </c:formatCode>
                <c:ptCount val="16"/>
                <c:pt idx="0">
                  <c:v>60.525199999999998</c:v>
                </c:pt>
                <c:pt idx="1">
                  <c:v>56.141599999999997</c:v>
                </c:pt>
                <c:pt idx="2">
                  <c:v>51.707000000000001</c:v>
                </c:pt>
                <c:pt idx="3">
                  <c:v>48.427</c:v>
                </c:pt>
                <c:pt idx="4">
                  <c:v>57.351300000000002</c:v>
                </c:pt>
                <c:pt idx="5">
                  <c:v>52.3215</c:v>
                </c:pt>
                <c:pt idx="6">
                  <c:v>48.806699999999999</c:v>
                </c:pt>
                <c:pt idx="7">
                  <c:v>46.517200000000003</c:v>
                </c:pt>
                <c:pt idx="8">
                  <c:v>56.8979</c:v>
                </c:pt>
                <c:pt idx="9">
                  <c:v>52.116300000000003</c:v>
                </c:pt>
                <c:pt idx="10">
                  <c:v>47.7517</c:v>
                </c:pt>
                <c:pt idx="11">
                  <c:v>45.134399999999999</c:v>
                </c:pt>
                <c:pt idx="12">
                  <c:v>57.950600000000001</c:v>
                </c:pt>
                <c:pt idx="13">
                  <c:v>53.839300000000001</c:v>
                </c:pt>
                <c:pt idx="14">
                  <c:v>51.0167</c:v>
                </c:pt>
                <c:pt idx="15">
                  <c:v>49.171100000000003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4B3-4D30-9C30-FC7AD17D2432}"/>
            </c:ext>
          </c:extLst>
        </c:ser>
        <c:ser>
          <c:idx val="1"/>
          <c:order val="1"/>
          <c:tx>
            <c:v>HLG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'U2018-420LOWQP'!$C$18:$C$33</c:f>
              <c:numCache>
                <c:formatCode>0.00_ </c:formatCode>
                <c:ptCount val="16"/>
                <c:pt idx="0">
                  <c:v>320172.61599999998</c:v>
                </c:pt>
                <c:pt idx="1">
                  <c:v>180227.41759999999</c:v>
                </c:pt>
                <c:pt idx="2">
                  <c:v>72098.598400000003</c:v>
                </c:pt>
                <c:pt idx="3">
                  <c:v>19254.988799999999</c:v>
                </c:pt>
                <c:pt idx="4">
                  <c:v>279950.03999999998</c:v>
                </c:pt>
                <c:pt idx="5">
                  <c:v>133910.76639999999</c:v>
                </c:pt>
                <c:pt idx="6">
                  <c:v>40247.150399999999</c:v>
                </c:pt>
                <c:pt idx="7">
                  <c:v>10817.624</c:v>
                </c:pt>
                <c:pt idx="8">
                  <c:v>505426.03840000002</c:v>
                </c:pt>
                <c:pt idx="9">
                  <c:v>351296.31359999999</c:v>
                </c:pt>
                <c:pt idx="10">
                  <c:v>212779.92480000001</c:v>
                </c:pt>
                <c:pt idx="11">
                  <c:v>79943.532800000001</c:v>
                </c:pt>
                <c:pt idx="12">
                  <c:v>417981.17119999998</c:v>
                </c:pt>
                <c:pt idx="13">
                  <c:v>267884.39360000001</c:v>
                </c:pt>
                <c:pt idx="14">
                  <c:v>148520.80960000001</c:v>
                </c:pt>
                <c:pt idx="15">
                  <c:v>26937.8832</c:v>
                </c:pt>
              </c:numCache>
            </c:numRef>
          </c:xVal>
          <c:yVal>
            <c:numRef>
              <c:f>'U2018-420LOWQP'!$D$18:$D$33</c:f>
              <c:numCache>
                <c:formatCode>0.00_ </c:formatCode>
                <c:ptCount val="16"/>
                <c:pt idx="0">
                  <c:v>56.845399999999998</c:v>
                </c:pt>
                <c:pt idx="1">
                  <c:v>51.976500000000001</c:v>
                </c:pt>
                <c:pt idx="2">
                  <c:v>47.230800000000002</c:v>
                </c:pt>
                <c:pt idx="3">
                  <c:v>44.2455</c:v>
                </c:pt>
                <c:pt idx="4">
                  <c:v>56.827300000000001</c:v>
                </c:pt>
                <c:pt idx="5">
                  <c:v>51.7851</c:v>
                </c:pt>
                <c:pt idx="6">
                  <c:v>47.723599999999998</c:v>
                </c:pt>
                <c:pt idx="7">
                  <c:v>45.673499999999997</c:v>
                </c:pt>
                <c:pt idx="8">
                  <c:v>56.794499999999999</c:v>
                </c:pt>
                <c:pt idx="9">
                  <c:v>51.826700000000002</c:v>
                </c:pt>
                <c:pt idx="10">
                  <c:v>46.848799999999997</c:v>
                </c:pt>
                <c:pt idx="11">
                  <c:v>41.426200000000001</c:v>
                </c:pt>
                <c:pt idx="12">
                  <c:v>56.861800000000002</c:v>
                </c:pt>
                <c:pt idx="13">
                  <c:v>51.901600000000002</c:v>
                </c:pt>
                <c:pt idx="14">
                  <c:v>46.969200000000001</c:v>
                </c:pt>
                <c:pt idx="15">
                  <c:v>41.618000000000002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4B3-4D30-9C30-FC7AD17D2432}"/>
            </c:ext>
          </c:extLst>
        </c:ser>
        <c:ser>
          <c:idx val="2"/>
          <c:order val="2"/>
          <c:tx>
            <c:v>high</c:v>
          </c:tx>
          <c:spPr>
            <a:ln w="25400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'U2018-420LOWQP'!$H$30:$H$31</c:f>
              <c:numCache>
                <c:formatCode>0.0_ </c:formatCode>
                <c:ptCount val="2"/>
                <c:pt idx="0">
                  <c:v>50000</c:v>
                </c:pt>
                <c:pt idx="1">
                  <c:v>50000</c:v>
                </c:pt>
              </c:numCache>
            </c:numRef>
          </c:xVal>
          <c:yVal>
            <c:numRef>
              <c:f>'U2018-420LOWQP'!$I$30:$I$31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E4B3-4D30-9C30-FC7AD17D2432}"/>
            </c:ext>
          </c:extLst>
        </c:ser>
        <c:ser>
          <c:idx val="3"/>
          <c:order val="3"/>
          <c:tx>
            <c:v>main</c:v>
          </c:tx>
          <c:spPr>
            <a:ln w="25400" cap="rnd">
              <a:solidFill>
                <a:schemeClr val="bg2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'U2018-420LOWQP'!$H$32:$H$33</c:f>
              <c:numCache>
                <c:formatCode>0.0_ </c:formatCode>
                <c:ptCount val="2"/>
                <c:pt idx="0">
                  <c:v>20000</c:v>
                </c:pt>
                <c:pt idx="1">
                  <c:v>20000</c:v>
                </c:pt>
              </c:numCache>
            </c:numRef>
          </c:xVal>
          <c:yVal>
            <c:numRef>
              <c:f>'U2018-420LOWQP'!$I$32:$I$33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E4B3-4D30-9C30-FC7AD17D243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/>
      </c:scatterChart>
      <c:valAx>
        <c:axId val="649809272"/>
        <c:scaling>
          <c:orientation val="minMax"/>
          <c:max val="5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65"/>
          <c:min val="3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JVET-U2018-420LOWQP</a:t>
            </a:r>
          </a:p>
        </c:rich>
      </c:tx>
      <c:layout>
        <c:manualLayout>
          <c:xMode val="edge"/>
          <c:yMode val="edge"/>
          <c:x val="0.38833323160186373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8516307554578937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xVal>
            <c:numRef>
              <c:f>'U2018-420LOWQP'!$C$2:$C$17</c:f>
              <c:numCache>
                <c:formatCode>0.00_ </c:formatCode>
                <c:ptCount val="16"/>
                <c:pt idx="0">
                  <c:v>49791.451999999997</c:v>
                </c:pt>
                <c:pt idx="1">
                  <c:v>29482.464</c:v>
                </c:pt>
                <c:pt idx="2">
                  <c:v>14006.309600000001</c:v>
                </c:pt>
                <c:pt idx="3">
                  <c:v>5512.0951999999997</c:v>
                </c:pt>
                <c:pt idx="4">
                  <c:v>196089.8112</c:v>
                </c:pt>
                <c:pt idx="5">
                  <c:v>87868.797600000005</c:v>
                </c:pt>
                <c:pt idx="6">
                  <c:v>29338.518400000001</c:v>
                </c:pt>
                <c:pt idx="7">
                  <c:v>10628.822399999999</c:v>
                </c:pt>
                <c:pt idx="8">
                  <c:v>194422.10200000001</c:v>
                </c:pt>
                <c:pt idx="9">
                  <c:v>104990.25</c:v>
                </c:pt>
                <c:pt idx="10">
                  <c:v>36569.417000000001</c:v>
                </c:pt>
                <c:pt idx="11">
                  <c:v>11530.069</c:v>
                </c:pt>
                <c:pt idx="12">
                  <c:v>112512.2264</c:v>
                </c:pt>
                <c:pt idx="13">
                  <c:v>42629.447200000002</c:v>
                </c:pt>
                <c:pt idx="14">
                  <c:v>12130.6792</c:v>
                </c:pt>
                <c:pt idx="15">
                  <c:v>3320.1655999999998</c:v>
                </c:pt>
              </c:numCache>
            </c:numRef>
          </c:xVal>
          <c:yVal>
            <c:numRef>
              <c:f>'U2018-420LOWQP'!$D$2:$D$17</c:f>
              <c:numCache>
                <c:formatCode>0.00_ </c:formatCode>
                <c:ptCount val="16"/>
                <c:pt idx="0">
                  <c:v>60.525199999999998</c:v>
                </c:pt>
                <c:pt idx="1">
                  <c:v>56.141599999999997</c:v>
                </c:pt>
                <c:pt idx="2">
                  <c:v>51.707000000000001</c:v>
                </c:pt>
                <c:pt idx="3">
                  <c:v>48.427</c:v>
                </c:pt>
                <c:pt idx="4">
                  <c:v>57.351300000000002</c:v>
                </c:pt>
                <c:pt idx="5">
                  <c:v>52.3215</c:v>
                </c:pt>
                <c:pt idx="6">
                  <c:v>48.806699999999999</c:v>
                </c:pt>
                <c:pt idx="7">
                  <c:v>46.517200000000003</c:v>
                </c:pt>
                <c:pt idx="8">
                  <c:v>56.8979</c:v>
                </c:pt>
                <c:pt idx="9">
                  <c:v>52.116300000000003</c:v>
                </c:pt>
                <c:pt idx="10">
                  <c:v>47.7517</c:v>
                </c:pt>
                <c:pt idx="11">
                  <c:v>45.134399999999999</c:v>
                </c:pt>
                <c:pt idx="12">
                  <c:v>57.950600000000001</c:v>
                </c:pt>
                <c:pt idx="13">
                  <c:v>53.839300000000001</c:v>
                </c:pt>
                <c:pt idx="14">
                  <c:v>51.0167</c:v>
                </c:pt>
                <c:pt idx="15">
                  <c:v>49.171100000000003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417-4611-A54F-4FA892ADFBCB}"/>
            </c:ext>
          </c:extLst>
        </c:ser>
        <c:ser>
          <c:idx val="1"/>
          <c:order val="1"/>
          <c:tx>
            <c:v>HLG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'U2018-420LOWQP'!$C$18:$C$33</c:f>
              <c:numCache>
                <c:formatCode>0.00_ </c:formatCode>
                <c:ptCount val="16"/>
                <c:pt idx="0">
                  <c:v>320172.61599999998</c:v>
                </c:pt>
                <c:pt idx="1">
                  <c:v>180227.41759999999</c:v>
                </c:pt>
                <c:pt idx="2">
                  <c:v>72098.598400000003</c:v>
                </c:pt>
                <c:pt idx="3">
                  <c:v>19254.988799999999</c:v>
                </c:pt>
                <c:pt idx="4">
                  <c:v>279950.03999999998</c:v>
                </c:pt>
                <c:pt idx="5">
                  <c:v>133910.76639999999</c:v>
                </c:pt>
                <c:pt idx="6">
                  <c:v>40247.150399999999</c:v>
                </c:pt>
                <c:pt idx="7">
                  <c:v>10817.624</c:v>
                </c:pt>
                <c:pt idx="8">
                  <c:v>505426.03840000002</c:v>
                </c:pt>
                <c:pt idx="9">
                  <c:v>351296.31359999999</c:v>
                </c:pt>
                <c:pt idx="10">
                  <c:v>212779.92480000001</c:v>
                </c:pt>
                <c:pt idx="11">
                  <c:v>79943.532800000001</c:v>
                </c:pt>
                <c:pt idx="12">
                  <c:v>417981.17119999998</c:v>
                </c:pt>
                <c:pt idx="13">
                  <c:v>267884.39360000001</c:v>
                </c:pt>
                <c:pt idx="14">
                  <c:v>148520.80960000001</c:v>
                </c:pt>
                <c:pt idx="15">
                  <c:v>26937.8832</c:v>
                </c:pt>
              </c:numCache>
            </c:numRef>
          </c:xVal>
          <c:yVal>
            <c:numRef>
              <c:f>'U2018-420LOWQP'!$D$18:$D$33</c:f>
              <c:numCache>
                <c:formatCode>0.00_ </c:formatCode>
                <c:ptCount val="16"/>
                <c:pt idx="0">
                  <c:v>56.845399999999998</c:v>
                </c:pt>
                <c:pt idx="1">
                  <c:v>51.976500000000001</c:v>
                </c:pt>
                <c:pt idx="2">
                  <c:v>47.230800000000002</c:v>
                </c:pt>
                <c:pt idx="3">
                  <c:v>44.2455</c:v>
                </c:pt>
                <c:pt idx="4">
                  <c:v>56.827300000000001</c:v>
                </c:pt>
                <c:pt idx="5">
                  <c:v>51.7851</c:v>
                </c:pt>
                <c:pt idx="6">
                  <c:v>47.723599999999998</c:v>
                </c:pt>
                <c:pt idx="7">
                  <c:v>45.673499999999997</c:v>
                </c:pt>
                <c:pt idx="8">
                  <c:v>56.794499999999999</c:v>
                </c:pt>
                <c:pt idx="9">
                  <c:v>51.826700000000002</c:v>
                </c:pt>
                <c:pt idx="10">
                  <c:v>46.848799999999997</c:v>
                </c:pt>
                <c:pt idx="11">
                  <c:v>41.426200000000001</c:v>
                </c:pt>
                <c:pt idx="12">
                  <c:v>56.861800000000002</c:v>
                </c:pt>
                <c:pt idx="13">
                  <c:v>51.901600000000002</c:v>
                </c:pt>
                <c:pt idx="14">
                  <c:v>46.969200000000001</c:v>
                </c:pt>
                <c:pt idx="15">
                  <c:v>41.618000000000002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417-4611-A54F-4FA892ADFBCB}"/>
            </c:ext>
          </c:extLst>
        </c:ser>
        <c:ser>
          <c:idx val="2"/>
          <c:order val="2"/>
          <c:tx>
            <c:v>high</c:v>
          </c:tx>
          <c:spPr>
            <a:ln w="25400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'U2018-420LOWQP'!$H$30:$H$31</c:f>
              <c:numCache>
                <c:formatCode>0.0_ </c:formatCode>
                <c:ptCount val="2"/>
                <c:pt idx="0">
                  <c:v>75000</c:v>
                </c:pt>
                <c:pt idx="1">
                  <c:v>75000</c:v>
                </c:pt>
              </c:numCache>
            </c:numRef>
          </c:xVal>
          <c:yVal>
            <c:numRef>
              <c:f>'U2018-420LOWQP'!$I$30:$I$31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417-4611-A54F-4FA892ADFBCB}"/>
            </c:ext>
          </c:extLst>
        </c:ser>
        <c:ser>
          <c:idx val="3"/>
          <c:order val="3"/>
          <c:tx>
            <c:v>main</c:v>
          </c:tx>
          <c:spPr>
            <a:ln w="25400" cap="rnd">
              <a:solidFill>
                <a:schemeClr val="bg2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'U2018-420LOWQP'!$H$32:$H$33</c:f>
              <c:numCache>
                <c:formatCode>0.0_ </c:formatCode>
                <c:ptCount val="2"/>
                <c:pt idx="0">
                  <c:v>30000</c:v>
                </c:pt>
                <c:pt idx="1">
                  <c:v>30000</c:v>
                </c:pt>
              </c:numCache>
            </c:numRef>
          </c:xVal>
          <c:yVal>
            <c:numRef>
              <c:f>'U2018-420LOWQP'!$I$32:$I$33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3417-4611-A54F-4FA892ADFB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/>
      </c:scatterChart>
      <c:valAx>
        <c:axId val="649809272"/>
        <c:scaling>
          <c:orientation val="minMax"/>
          <c:max val="5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65"/>
          <c:min val="3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JVET-U2018-420LOWQP</a:t>
            </a:r>
          </a:p>
        </c:rich>
      </c:tx>
      <c:layout>
        <c:manualLayout>
          <c:xMode val="edge"/>
          <c:yMode val="edge"/>
          <c:x val="0.38833323160186373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t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8516307554578937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/>
            </c:spPr>
          </c:marker>
          <c:xVal>
            <c:numRef>
              <c:f>'U2018-420LOWQP'!$C$2:$C$17</c:f>
              <c:numCache>
                <c:formatCode>0.00_ </c:formatCode>
                <c:ptCount val="16"/>
                <c:pt idx="0">
                  <c:v>49791.451999999997</c:v>
                </c:pt>
                <c:pt idx="1">
                  <c:v>29482.464</c:v>
                </c:pt>
                <c:pt idx="2">
                  <c:v>14006.309600000001</c:v>
                </c:pt>
                <c:pt idx="3">
                  <c:v>5512.0951999999997</c:v>
                </c:pt>
                <c:pt idx="4">
                  <c:v>196089.8112</c:v>
                </c:pt>
                <c:pt idx="5">
                  <c:v>87868.797600000005</c:v>
                </c:pt>
                <c:pt idx="6">
                  <c:v>29338.518400000001</c:v>
                </c:pt>
                <c:pt idx="7">
                  <c:v>10628.822399999999</c:v>
                </c:pt>
                <c:pt idx="8">
                  <c:v>194422.10200000001</c:v>
                </c:pt>
                <c:pt idx="9">
                  <c:v>104990.25</c:v>
                </c:pt>
                <c:pt idx="10">
                  <c:v>36569.417000000001</c:v>
                </c:pt>
                <c:pt idx="11">
                  <c:v>11530.069</c:v>
                </c:pt>
                <c:pt idx="12">
                  <c:v>112512.2264</c:v>
                </c:pt>
                <c:pt idx="13">
                  <c:v>42629.447200000002</c:v>
                </c:pt>
                <c:pt idx="14">
                  <c:v>12130.6792</c:v>
                </c:pt>
                <c:pt idx="15">
                  <c:v>3320.1655999999998</c:v>
                </c:pt>
              </c:numCache>
            </c:numRef>
          </c:xVal>
          <c:yVal>
            <c:numRef>
              <c:f>'U2018-420LOWQP'!$D$2:$D$17</c:f>
              <c:numCache>
                <c:formatCode>0.00_ </c:formatCode>
                <c:ptCount val="16"/>
                <c:pt idx="0">
                  <c:v>60.525199999999998</c:v>
                </c:pt>
                <c:pt idx="1">
                  <c:v>56.141599999999997</c:v>
                </c:pt>
                <c:pt idx="2">
                  <c:v>51.707000000000001</c:v>
                </c:pt>
                <c:pt idx="3">
                  <c:v>48.427</c:v>
                </c:pt>
                <c:pt idx="4">
                  <c:v>57.351300000000002</c:v>
                </c:pt>
                <c:pt idx="5">
                  <c:v>52.3215</c:v>
                </c:pt>
                <c:pt idx="6">
                  <c:v>48.806699999999999</c:v>
                </c:pt>
                <c:pt idx="7">
                  <c:v>46.517200000000003</c:v>
                </c:pt>
                <c:pt idx="8">
                  <c:v>56.8979</c:v>
                </c:pt>
                <c:pt idx="9">
                  <c:v>52.116300000000003</c:v>
                </c:pt>
                <c:pt idx="10">
                  <c:v>47.7517</c:v>
                </c:pt>
                <c:pt idx="11">
                  <c:v>45.134399999999999</c:v>
                </c:pt>
                <c:pt idx="12">
                  <c:v>57.950600000000001</c:v>
                </c:pt>
                <c:pt idx="13">
                  <c:v>53.839300000000001</c:v>
                </c:pt>
                <c:pt idx="14">
                  <c:v>51.0167</c:v>
                </c:pt>
                <c:pt idx="15">
                  <c:v>49.171100000000003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417-4611-A54F-4FA892ADFBCB}"/>
            </c:ext>
          </c:extLst>
        </c:ser>
        <c:ser>
          <c:idx val="1"/>
          <c:order val="1"/>
          <c:tx>
            <c:v>HLG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'U2018-420LOWQP'!$C$18:$C$33</c:f>
              <c:numCache>
                <c:formatCode>0.00_ </c:formatCode>
                <c:ptCount val="16"/>
                <c:pt idx="0">
                  <c:v>320172.61599999998</c:v>
                </c:pt>
                <c:pt idx="1">
                  <c:v>180227.41759999999</c:v>
                </c:pt>
                <c:pt idx="2">
                  <c:v>72098.598400000003</c:v>
                </c:pt>
                <c:pt idx="3">
                  <c:v>19254.988799999999</c:v>
                </c:pt>
                <c:pt idx="4">
                  <c:v>279950.03999999998</c:v>
                </c:pt>
                <c:pt idx="5">
                  <c:v>133910.76639999999</c:v>
                </c:pt>
                <c:pt idx="6">
                  <c:v>40247.150399999999</c:v>
                </c:pt>
                <c:pt idx="7">
                  <c:v>10817.624</c:v>
                </c:pt>
                <c:pt idx="8">
                  <c:v>505426.03840000002</c:v>
                </c:pt>
                <c:pt idx="9">
                  <c:v>351296.31359999999</c:v>
                </c:pt>
                <c:pt idx="10">
                  <c:v>212779.92480000001</c:v>
                </c:pt>
                <c:pt idx="11">
                  <c:v>79943.532800000001</c:v>
                </c:pt>
                <c:pt idx="12">
                  <c:v>417981.17119999998</c:v>
                </c:pt>
                <c:pt idx="13">
                  <c:v>267884.39360000001</c:v>
                </c:pt>
                <c:pt idx="14">
                  <c:v>148520.80960000001</c:v>
                </c:pt>
                <c:pt idx="15">
                  <c:v>26937.8832</c:v>
                </c:pt>
              </c:numCache>
            </c:numRef>
          </c:xVal>
          <c:yVal>
            <c:numRef>
              <c:f>'U2018-420LOWQP'!$D$18:$D$33</c:f>
              <c:numCache>
                <c:formatCode>0.00_ </c:formatCode>
                <c:ptCount val="16"/>
                <c:pt idx="0">
                  <c:v>56.845399999999998</c:v>
                </c:pt>
                <c:pt idx="1">
                  <c:v>51.976500000000001</c:v>
                </c:pt>
                <c:pt idx="2">
                  <c:v>47.230800000000002</c:v>
                </c:pt>
                <c:pt idx="3">
                  <c:v>44.2455</c:v>
                </c:pt>
                <c:pt idx="4">
                  <c:v>56.827300000000001</c:v>
                </c:pt>
                <c:pt idx="5">
                  <c:v>51.7851</c:v>
                </c:pt>
                <c:pt idx="6">
                  <c:v>47.723599999999998</c:v>
                </c:pt>
                <c:pt idx="7">
                  <c:v>45.673499999999997</c:v>
                </c:pt>
                <c:pt idx="8">
                  <c:v>56.794499999999999</c:v>
                </c:pt>
                <c:pt idx="9">
                  <c:v>51.826700000000002</c:v>
                </c:pt>
                <c:pt idx="10">
                  <c:v>46.848799999999997</c:v>
                </c:pt>
                <c:pt idx="11">
                  <c:v>41.426200000000001</c:v>
                </c:pt>
                <c:pt idx="12">
                  <c:v>56.861800000000002</c:v>
                </c:pt>
                <c:pt idx="13">
                  <c:v>51.901600000000002</c:v>
                </c:pt>
                <c:pt idx="14">
                  <c:v>46.969200000000001</c:v>
                </c:pt>
                <c:pt idx="15">
                  <c:v>41.618000000000002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417-4611-A54F-4FA892ADFBCB}"/>
            </c:ext>
          </c:extLst>
        </c:ser>
        <c:ser>
          <c:idx val="2"/>
          <c:order val="2"/>
          <c:tx>
            <c:v>high</c:v>
          </c:tx>
          <c:spPr>
            <a:ln w="25400" cap="rnd">
              <a:solidFill>
                <a:schemeClr val="bg2">
                  <a:lumMod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'U2018-420LOWQP'!$H$30:$H$31</c:f>
              <c:numCache>
                <c:formatCode>0.0_ </c:formatCode>
                <c:ptCount val="2"/>
                <c:pt idx="0">
                  <c:v>75000</c:v>
                </c:pt>
                <c:pt idx="1">
                  <c:v>75000</c:v>
                </c:pt>
              </c:numCache>
            </c:numRef>
          </c:xVal>
          <c:yVal>
            <c:numRef>
              <c:f>'U2018-420LOWQP'!$I$30:$I$31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417-4611-A54F-4FA892ADFBCB}"/>
            </c:ext>
          </c:extLst>
        </c:ser>
        <c:ser>
          <c:idx val="3"/>
          <c:order val="3"/>
          <c:tx>
            <c:v>main</c:v>
          </c:tx>
          <c:spPr>
            <a:ln w="25400" cap="rnd">
              <a:solidFill>
                <a:schemeClr val="bg2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'U2018-420LOWQP'!$H$32:$H$33</c:f>
              <c:numCache>
                <c:formatCode>0.0_ </c:formatCode>
                <c:ptCount val="2"/>
                <c:pt idx="0">
                  <c:v>30000</c:v>
                </c:pt>
                <c:pt idx="1">
                  <c:v>30000</c:v>
                </c:pt>
              </c:numCache>
            </c:numRef>
          </c:xVal>
          <c:yVal>
            <c:numRef>
              <c:f>'U2018-420LOWQP'!$I$32:$I$33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3417-4611-A54F-4FA892ADFB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/>
      </c:scatterChart>
      <c:valAx>
        <c:axId val="649809272"/>
        <c:scaling>
          <c:orientation val="minMax"/>
          <c:max val="5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65"/>
          <c:min val="3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JVET-U2018-MIDQP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PQ444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'U2018-MIDQP'!$C$2:$C$31</c:f>
              <c:numCache>
                <c:formatCode>0.00_ </c:formatCode>
                <c:ptCount val="30"/>
                <c:pt idx="0">
                  <c:v>39318.102400000003</c:v>
                </c:pt>
                <c:pt idx="1">
                  <c:v>18768.665099999998</c:v>
                </c:pt>
                <c:pt idx="2">
                  <c:v>7842.8218999999999</c:v>
                </c:pt>
                <c:pt idx="3">
                  <c:v>3749.9560000000001</c:v>
                </c:pt>
                <c:pt idx="4">
                  <c:v>1821.1733999999999</c:v>
                </c:pt>
                <c:pt idx="5">
                  <c:v>932.2174</c:v>
                </c:pt>
                <c:pt idx="6">
                  <c:v>108767.8268</c:v>
                </c:pt>
                <c:pt idx="7">
                  <c:v>35397.5216</c:v>
                </c:pt>
                <c:pt idx="8">
                  <c:v>12908.5856</c:v>
                </c:pt>
                <c:pt idx="9">
                  <c:v>5860.0041000000001</c:v>
                </c:pt>
                <c:pt idx="10">
                  <c:v>2551.9834999999998</c:v>
                </c:pt>
                <c:pt idx="11">
                  <c:v>1176.7257999999999</c:v>
                </c:pt>
                <c:pt idx="12">
                  <c:v>88533.962899999999</c:v>
                </c:pt>
                <c:pt idx="13">
                  <c:v>34273.699000000001</c:v>
                </c:pt>
                <c:pt idx="14">
                  <c:v>16245.039199999999</c:v>
                </c:pt>
                <c:pt idx="15">
                  <c:v>8284.7793999999994</c:v>
                </c:pt>
                <c:pt idx="16">
                  <c:v>3979.2741999999998</c:v>
                </c:pt>
                <c:pt idx="17">
                  <c:v>1921.4268</c:v>
                </c:pt>
                <c:pt idx="18">
                  <c:v>133389.30720000001</c:v>
                </c:pt>
                <c:pt idx="19">
                  <c:v>45099.154600000002</c:v>
                </c:pt>
                <c:pt idx="20">
                  <c:v>11304.915499999999</c:v>
                </c:pt>
                <c:pt idx="21">
                  <c:v>3700.0907000000002</c:v>
                </c:pt>
                <c:pt idx="22">
                  <c:v>1745.2825</c:v>
                </c:pt>
                <c:pt idx="23">
                  <c:v>937.7278</c:v>
                </c:pt>
                <c:pt idx="24">
                  <c:v>25955.711299999999</c:v>
                </c:pt>
                <c:pt idx="25">
                  <c:v>7288.3072000000002</c:v>
                </c:pt>
                <c:pt idx="26">
                  <c:v>2646.6206000000002</c:v>
                </c:pt>
                <c:pt idx="27">
                  <c:v>1226.4536000000001</c:v>
                </c:pt>
                <c:pt idx="28">
                  <c:v>554.16290000000004</c:v>
                </c:pt>
                <c:pt idx="29">
                  <c:v>263.22059999999999</c:v>
                </c:pt>
              </c:numCache>
            </c:numRef>
          </c:xVal>
          <c:yVal>
            <c:numRef>
              <c:f>'U2018-MIDQP'!$D$2:$D$31</c:f>
              <c:numCache>
                <c:formatCode>0.00_ </c:formatCode>
                <c:ptCount val="30"/>
                <c:pt idx="0">
                  <c:v>55.5351</c:v>
                </c:pt>
                <c:pt idx="1">
                  <c:v>51.547699999999999</c:v>
                </c:pt>
                <c:pt idx="2">
                  <c:v>48.249499999999998</c:v>
                </c:pt>
                <c:pt idx="3">
                  <c:v>45.503900000000002</c:v>
                </c:pt>
                <c:pt idx="4">
                  <c:v>42.223999999999997</c:v>
                </c:pt>
                <c:pt idx="5">
                  <c:v>39.010899999999999</c:v>
                </c:pt>
                <c:pt idx="6">
                  <c:v>49.519599999999997</c:v>
                </c:pt>
                <c:pt idx="7">
                  <c:v>46.690399999999997</c:v>
                </c:pt>
                <c:pt idx="8">
                  <c:v>44.286999999999999</c:v>
                </c:pt>
                <c:pt idx="9">
                  <c:v>41.815800000000003</c:v>
                </c:pt>
                <c:pt idx="10">
                  <c:v>38.906599999999997</c:v>
                </c:pt>
                <c:pt idx="11">
                  <c:v>36.437100000000001</c:v>
                </c:pt>
                <c:pt idx="12">
                  <c:v>49.9373</c:v>
                </c:pt>
                <c:pt idx="13">
                  <c:v>46.735599999999998</c:v>
                </c:pt>
                <c:pt idx="14">
                  <c:v>44.431600000000003</c:v>
                </c:pt>
                <c:pt idx="15">
                  <c:v>41.911900000000003</c:v>
                </c:pt>
                <c:pt idx="16">
                  <c:v>38.845300000000002</c:v>
                </c:pt>
                <c:pt idx="17">
                  <c:v>35.840000000000003</c:v>
                </c:pt>
                <c:pt idx="18">
                  <c:v>53.002800000000001</c:v>
                </c:pt>
                <c:pt idx="19">
                  <c:v>49.835299999999997</c:v>
                </c:pt>
                <c:pt idx="20">
                  <c:v>47.411999999999999</c:v>
                </c:pt>
                <c:pt idx="21">
                  <c:v>45.311300000000003</c:v>
                </c:pt>
                <c:pt idx="22">
                  <c:v>42.876399999999997</c:v>
                </c:pt>
                <c:pt idx="23">
                  <c:v>39.9621</c:v>
                </c:pt>
                <c:pt idx="24">
                  <c:v>57.021500000000003</c:v>
                </c:pt>
                <c:pt idx="25">
                  <c:v>54.124499999999998</c:v>
                </c:pt>
                <c:pt idx="26">
                  <c:v>52.575499999999998</c:v>
                </c:pt>
                <c:pt idx="27">
                  <c:v>50.813699999999997</c:v>
                </c:pt>
                <c:pt idx="28">
                  <c:v>48.059199999999997</c:v>
                </c:pt>
                <c:pt idx="29">
                  <c:v>45.313400000000001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9E5-4740-A51A-93F041B1AC16}"/>
            </c:ext>
          </c:extLst>
        </c:ser>
        <c:ser>
          <c:idx val="4"/>
          <c:order val="1"/>
          <c:tx>
            <c:v>PQ422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'U2018-MIDQP'!$C$32:$C$61</c:f>
              <c:numCache>
                <c:formatCode>0.00_ </c:formatCode>
                <c:ptCount val="30"/>
                <c:pt idx="0">
                  <c:v>32951.121200000001</c:v>
                </c:pt>
                <c:pt idx="1">
                  <c:v>16541.102800000001</c:v>
                </c:pt>
                <c:pt idx="2">
                  <c:v>7198.5689000000002</c:v>
                </c:pt>
                <c:pt idx="3">
                  <c:v>3513.2972</c:v>
                </c:pt>
                <c:pt idx="4">
                  <c:v>1720.9455</c:v>
                </c:pt>
                <c:pt idx="5">
                  <c:v>884.35599999999999</c:v>
                </c:pt>
                <c:pt idx="6">
                  <c:v>76338.111300000004</c:v>
                </c:pt>
                <c:pt idx="7">
                  <c:v>27622.6227</c:v>
                </c:pt>
                <c:pt idx="8">
                  <c:v>11614.4701</c:v>
                </c:pt>
                <c:pt idx="9">
                  <c:v>5566.3959000000004</c:v>
                </c:pt>
                <c:pt idx="10">
                  <c:v>2454.9607999999998</c:v>
                </c:pt>
                <c:pt idx="11">
                  <c:v>1130.866</c:v>
                </c:pt>
                <c:pt idx="12">
                  <c:v>84143.323699999994</c:v>
                </c:pt>
                <c:pt idx="13">
                  <c:v>32833.529900000001</c:v>
                </c:pt>
                <c:pt idx="14">
                  <c:v>15617.661899999999</c:v>
                </c:pt>
                <c:pt idx="15">
                  <c:v>8009.7566999999999</c:v>
                </c:pt>
                <c:pt idx="16">
                  <c:v>3869.8433</c:v>
                </c:pt>
                <c:pt idx="17">
                  <c:v>1879.6866</c:v>
                </c:pt>
                <c:pt idx="18">
                  <c:v>88875.872199999998</c:v>
                </c:pt>
                <c:pt idx="19">
                  <c:v>30208.956699999999</c:v>
                </c:pt>
                <c:pt idx="20">
                  <c:v>8335.8598000000002</c:v>
                </c:pt>
                <c:pt idx="21">
                  <c:v>3155.5753</c:v>
                </c:pt>
                <c:pt idx="22">
                  <c:v>1600.1978999999999</c:v>
                </c:pt>
                <c:pt idx="23">
                  <c:v>882.3134</c:v>
                </c:pt>
                <c:pt idx="24">
                  <c:v>22567.352599999998</c:v>
                </c:pt>
                <c:pt idx="25">
                  <c:v>6543.5113000000001</c:v>
                </c:pt>
                <c:pt idx="26">
                  <c:v>2472.8267999999998</c:v>
                </c:pt>
                <c:pt idx="27">
                  <c:v>1178.9402</c:v>
                </c:pt>
                <c:pt idx="28">
                  <c:v>537.77110000000005</c:v>
                </c:pt>
                <c:pt idx="29">
                  <c:v>256.85149999999999</c:v>
                </c:pt>
              </c:numCache>
            </c:numRef>
          </c:xVal>
          <c:yVal>
            <c:numRef>
              <c:f>'U2018-MIDQP'!$D$32:$D$61</c:f>
              <c:numCache>
                <c:formatCode>0.00_ </c:formatCode>
                <c:ptCount val="30"/>
                <c:pt idx="0">
                  <c:v>55.542700000000004</c:v>
                </c:pt>
                <c:pt idx="1">
                  <c:v>51.566000000000003</c:v>
                </c:pt>
                <c:pt idx="2">
                  <c:v>48.262500000000003</c:v>
                </c:pt>
                <c:pt idx="3">
                  <c:v>45.507599999999996</c:v>
                </c:pt>
                <c:pt idx="4">
                  <c:v>42.216099999999997</c:v>
                </c:pt>
                <c:pt idx="5">
                  <c:v>39.012900000000002</c:v>
                </c:pt>
                <c:pt idx="6">
                  <c:v>49.522199999999998</c:v>
                </c:pt>
                <c:pt idx="7">
                  <c:v>46.723500000000001</c:v>
                </c:pt>
                <c:pt idx="8">
                  <c:v>44.314900000000002</c:v>
                </c:pt>
                <c:pt idx="9">
                  <c:v>41.839700000000001</c:v>
                </c:pt>
                <c:pt idx="10">
                  <c:v>38.9405</c:v>
                </c:pt>
                <c:pt idx="11">
                  <c:v>36.465299999999999</c:v>
                </c:pt>
                <c:pt idx="12">
                  <c:v>49.928100000000001</c:v>
                </c:pt>
                <c:pt idx="13">
                  <c:v>46.7577</c:v>
                </c:pt>
                <c:pt idx="14">
                  <c:v>44.452500000000001</c:v>
                </c:pt>
                <c:pt idx="15">
                  <c:v>41.927</c:v>
                </c:pt>
                <c:pt idx="16">
                  <c:v>38.856699999999996</c:v>
                </c:pt>
                <c:pt idx="17">
                  <c:v>35.858199999999997</c:v>
                </c:pt>
                <c:pt idx="18">
                  <c:v>52.9846</c:v>
                </c:pt>
                <c:pt idx="19">
                  <c:v>49.827599999999997</c:v>
                </c:pt>
                <c:pt idx="20">
                  <c:v>47.4069</c:v>
                </c:pt>
                <c:pt idx="21">
                  <c:v>45.317599999999999</c:v>
                </c:pt>
                <c:pt idx="22">
                  <c:v>42.883200000000002</c:v>
                </c:pt>
                <c:pt idx="23">
                  <c:v>39.956400000000002</c:v>
                </c:pt>
                <c:pt idx="24">
                  <c:v>56.991100000000003</c:v>
                </c:pt>
                <c:pt idx="25">
                  <c:v>53.953600000000002</c:v>
                </c:pt>
                <c:pt idx="26">
                  <c:v>52.416400000000003</c:v>
                </c:pt>
                <c:pt idx="27">
                  <c:v>50.695900000000002</c:v>
                </c:pt>
                <c:pt idx="28">
                  <c:v>47.9955</c:v>
                </c:pt>
                <c:pt idx="29">
                  <c:v>45.244599999999998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9E5-4740-A51A-93F041B1AC16}"/>
            </c:ext>
          </c:extLst>
        </c:ser>
        <c:ser>
          <c:idx val="1"/>
          <c:order val="2"/>
          <c:tx>
            <c:v>HLG444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'U2018-MIDQP'!$C$62:$C$85</c:f>
              <c:numCache>
                <c:formatCode>0.00_ </c:formatCode>
                <c:ptCount val="24"/>
                <c:pt idx="0">
                  <c:v>245002.54019999999</c:v>
                </c:pt>
                <c:pt idx="1">
                  <c:v>82788.232600000003</c:v>
                </c:pt>
                <c:pt idx="2">
                  <c:v>26059.323700000001</c:v>
                </c:pt>
                <c:pt idx="3">
                  <c:v>10313.398800000001</c:v>
                </c:pt>
                <c:pt idx="4">
                  <c:v>4395.5925999999999</c:v>
                </c:pt>
                <c:pt idx="5">
                  <c:v>2056.9137999999998</c:v>
                </c:pt>
                <c:pt idx="6">
                  <c:v>205585.2371</c:v>
                </c:pt>
                <c:pt idx="7">
                  <c:v>52760.110500000003</c:v>
                </c:pt>
                <c:pt idx="8">
                  <c:v>15826.050300000001</c:v>
                </c:pt>
                <c:pt idx="9">
                  <c:v>7086.2894999999999</c:v>
                </c:pt>
                <c:pt idx="10">
                  <c:v>3515.4458</c:v>
                </c:pt>
                <c:pt idx="11">
                  <c:v>1815.1125999999999</c:v>
                </c:pt>
                <c:pt idx="12">
                  <c:v>567521.91839999997</c:v>
                </c:pt>
                <c:pt idx="13">
                  <c:v>320775.80540000001</c:v>
                </c:pt>
                <c:pt idx="14">
                  <c:v>118743.8944</c:v>
                </c:pt>
                <c:pt idx="15">
                  <c:v>35170.866800000003</c:v>
                </c:pt>
                <c:pt idx="16">
                  <c:v>4669.6972999999998</c:v>
                </c:pt>
                <c:pt idx="17">
                  <c:v>824.48159999999996</c:v>
                </c:pt>
                <c:pt idx="18">
                  <c:v>363260.43709999998</c:v>
                </c:pt>
                <c:pt idx="19">
                  <c:v>169397.25030000001</c:v>
                </c:pt>
                <c:pt idx="20">
                  <c:v>40543.803699999997</c:v>
                </c:pt>
                <c:pt idx="21">
                  <c:v>7298.1724000000004</c:v>
                </c:pt>
                <c:pt idx="22">
                  <c:v>1994.5534</c:v>
                </c:pt>
                <c:pt idx="23">
                  <c:v>906.36369999999999</c:v>
                </c:pt>
              </c:numCache>
            </c:numRef>
          </c:xVal>
          <c:yVal>
            <c:numRef>
              <c:f>'U2018-MIDQP'!$D$62:$D$85</c:f>
              <c:numCache>
                <c:formatCode>0.00_ </c:formatCode>
                <c:ptCount val="24"/>
                <c:pt idx="0">
                  <c:v>51.720300000000002</c:v>
                </c:pt>
                <c:pt idx="1">
                  <c:v>47.055500000000002</c:v>
                </c:pt>
                <c:pt idx="2">
                  <c:v>44.191000000000003</c:v>
                </c:pt>
                <c:pt idx="3">
                  <c:v>41.769500000000001</c:v>
                </c:pt>
                <c:pt idx="4">
                  <c:v>39.050800000000002</c:v>
                </c:pt>
                <c:pt idx="5">
                  <c:v>36.305999999999997</c:v>
                </c:pt>
                <c:pt idx="6">
                  <c:v>51.532699999999998</c:v>
                </c:pt>
                <c:pt idx="7">
                  <c:v>47.397599999999997</c:v>
                </c:pt>
                <c:pt idx="8">
                  <c:v>45.215200000000003</c:v>
                </c:pt>
                <c:pt idx="9">
                  <c:v>43.064300000000003</c:v>
                </c:pt>
                <c:pt idx="10">
                  <c:v>40.406199999999998</c:v>
                </c:pt>
                <c:pt idx="11">
                  <c:v>37.463700000000003</c:v>
                </c:pt>
                <c:pt idx="12">
                  <c:v>51.629399999999997</c:v>
                </c:pt>
                <c:pt idx="13">
                  <c:v>46.669800000000002</c:v>
                </c:pt>
                <c:pt idx="14">
                  <c:v>41.5443</c:v>
                </c:pt>
                <c:pt idx="15">
                  <c:v>38.206200000000003</c:v>
                </c:pt>
                <c:pt idx="16">
                  <c:v>35.793199999999999</c:v>
                </c:pt>
                <c:pt idx="17">
                  <c:v>35.0946</c:v>
                </c:pt>
                <c:pt idx="18">
                  <c:v>51.636200000000002</c:v>
                </c:pt>
                <c:pt idx="19">
                  <c:v>46.713000000000001</c:v>
                </c:pt>
                <c:pt idx="20">
                  <c:v>41.829599999999999</c:v>
                </c:pt>
                <c:pt idx="21">
                  <c:v>39.973199999999999</c:v>
                </c:pt>
                <c:pt idx="22">
                  <c:v>38.6815</c:v>
                </c:pt>
                <c:pt idx="23">
                  <c:v>37.1524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E9E5-4740-A51A-93F041B1AC16}"/>
            </c:ext>
          </c:extLst>
        </c:ser>
        <c:ser>
          <c:idx val="5"/>
          <c:order val="3"/>
          <c:tx>
            <c:v>HLG422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'U2018-MIDQP'!$C$86:$C$109</c:f>
              <c:numCache>
                <c:formatCode>0.00_ </c:formatCode>
                <c:ptCount val="24"/>
                <c:pt idx="0">
                  <c:v>191053.3806</c:v>
                </c:pt>
                <c:pt idx="1">
                  <c:v>70822.569900000002</c:v>
                </c:pt>
                <c:pt idx="2">
                  <c:v>24218.192200000001</c:v>
                </c:pt>
                <c:pt idx="3">
                  <c:v>9904.3101000000006</c:v>
                </c:pt>
                <c:pt idx="4">
                  <c:v>4248.5492999999997</c:v>
                </c:pt>
                <c:pt idx="5">
                  <c:v>2000.9170999999999</c:v>
                </c:pt>
                <c:pt idx="6">
                  <c:v>150244.71590000001</c:v>
                </c:pt>
                <c:pt idx="7">
                  <c:v>41062.832199999997</c:v>
                </c:pt>
                <c:pt idx="8">
                  <c:v>14079.166999999999</c:v>
                </c:pt>
                <c:pt idx="9">
                  <c:v>6645.6989999999996</c:v>
                </c:pt>
                <c:pt idx="10">
                  <c:v>3333.8672000000001</c:v>
                </c:pt>
                <c:pt idx="11">
                  <c:v>1725.1596</c:v>
                </c:pt>
                <c:pt idx="12">
                  <c:v>413844.18310000002</c:v>
                </c:pt>
                <c:pt idx="13">
                  <c:v>242884.7703</c:v>
                </c:pt>
                <c:pt idx="14">
                  <c:v>96362.4</c:v>
                </c:pt>
                <c:pt idx="15">
                  <c:v>28837.667600000001</c:v>
                </c:pt>
                <c:pt idx="16">
                  <c:v>3846.913</c:v>
                </c:pt>
                <c:pt idx="17">
                  <c:v>691.779</c:v>
                </c:pt>
                <c:pt idx="18">
                  <c:v>282472.62190000003</c:v>
                </c:pt>
                <c:pt idx="19">
                  <c:v>145841.13649999999</c:v>
                </c:pt>
                <c:pt idx="20">
                  <c:v>35372.353000000003</c:v>
                </c:pt>
                <c:pt idx="21">
                  <c:v>6521.5571</c:v>
                </c:pt>
                <c:pt idx="22">
                  <c:v>1821.9662000000001</c:v>
                </c:pt>
                <c:pt idx="23">
                  <c:v>838.11959999999999</c:v>
                </c:pt>
              </c:numCache>
            </c:numRef>
          </c:xVal>
          <c:yVal>
            <c:numRef>
              <c:f>'U2018-MIDQP'!$D$86:$D$109</c:f>
              <c:numCache>
                <c:formatCode>0.00_ </c:formatCode>
                <c:ptCount val="24"/>
                <c:pt idx="0">
                  <c:v>51.740900000000003</c:v>
                </c:pt>
                <c:pt idx="1">
                  <c:v>47.075699999999998</c:v>
                </c:pt>
                <c:pt idx="2">
                  <c:v>44.204099999999997</c:v>
                </c:pt>
                <c:pt idx="3">
                  <c:v>41.776400000000002</c:v>
                </c:pt>
                <c:pt idx="4">
                  <c:v>39.049599999999998</c:v>
                </c:pt>
                <c:pt idx="5">
                  <c:v>36.305300000000003</c:v>
                </c:pt>
                <c:pt idx="6">
                  <c:v>51.551499999999997</c:v>
                </c:pt>
                <c:pt idx="7">
                  <c:v>47.419699999999999</c:v>
                </c:pt>
                <c:pt idx="8">
                  <c:v>45.2348</c:v>
                </c:pt>
                <c:pt idx="9">
                  <c:v>43.075899999999997</c:v>
                </c:pt>
                <c:pt idx="10">
                  <c:v>40.414000000000001</c:v>
                </c:pt>
                <c:pt idx="11">
                  <c:v>37.462299999999999</c:v>
                </c:pt>
                <c:pt idx="12">
                  <c:v>51.632300000000001</c:v>
                </c:pt>
                <c:pt idx="13">
                  <c:v>46.6419</c:v>
                </c:pt>
                <c:pt idx="14">
                  <c:v>41.567300000000003</c:v>
                </c:pt>
                <c:pt idx="15">
                  <c:v>38.118200000000002</c:v>
                </c:pt>
                <c:pt idx="16">
                  <c:v>36.019300000000001</c:v>
                </c:pt>
                <c:pt idx="17">
                  <c:v>35.341500000000003</c:v>
                </c:pt>
                <c:pt idx="18">
                  <c:v>51.665199999999999</c:v>
                </c:pt>
                <c:pt idx="19">
                  <c:v>46.7288</c:v>
                </c:pt>
                <c:pt idx="20">
                  <c:v>41.8675</c:v>
                </c:pt>
                <c:pt idx="21">
                  <c:v>40.0336</c:v>
                </c:pt>
                <c:pt idx="22">
                  <c:v>38.738300000000002</c:v>
                </c:pt>
                <c:pt idx="23">
                  <c:v>37.198399999999999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E9E5-4740-A51A-93F041B1AC16}"/>
            </c:ext>
          </c:extLst>
        </c:ser>
        <c:ser>
          <c:idx val="6"/>
          <c:order val="4"/>
          <c:tx>
            <c:v>SVT-12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'U2018-MIDQP'!$C$140:$C$169</c:f>
              <c:numCache>
                <c:formatCode>0.00_ </c:formatCode>
                <c:ptCount val="30"/>
                <c:pt idx="0">
                  <c:v>1141751.3896999999</c:v>
                </c:pt>
                <c:pt idx="1">
                  <c:v>876115.20819999999</c:v>
                </c:pt>
                <c:pt idx="2">
                  <c:v>596202.73809999996</c:v>
                </c:pt>
                <c:pt idx="3">
                  <c:v>289925.55459999997</c:v>
                </c:pt>
                <c:pt idx="4">
                  <c:v>53479.830900000001</c:v>
                </c:pt>
                <c:pt idx="5">
                  <c:v>10079.1093</c:v>
                </c:pt>
                <c:pt idx="6">
                  <c:v>1040294.2309</c:v>
                </c:pt>
                <c:pt idx="7">
                  <c:v>773229.52989999996</c:v>
                </c:pt>
                <c:pt idx="8">
                  <c:v>498022.97730000003</c:v>
                </c:pt>
                <c:pt idx="9">
                  <c:v>220238.93609999999</c:v>
                </c:pt>
                <c:pt idx="10">
                  <c:v>64719.406199999998</c:v>
                </c:pt>
                <c:pt idx="11">
                  <c:v>26867.599999999999</c:v>
                </c:pt>
                <c:pt idx="12">
                  <c:v>1185839.2371</c:v>
                </c:pt>
                <c:pt idx="13">
                  <c:v>920679.57530000003</c:v>
                </c:pt>
                <c:pt idx="14">
                  <c:v>642477.59589999996</c:v>
                </c:pt>
                <c:pt idx="15">
                  <c:v>350538.41239999997</c:v>
                </c:pt>
                <c:pt idx="16">
                  <c:v>99672</c:v>
                </c:pt>
                <c:pt idx="17">
                  <c:v>27560.878400000001</c:v>
                </c:pt>
                <c:pt idx="18">
                  <c:v>995205.41029999999</c:v>
                </c:pt>
                <c:pt idx="19">
                  <c:v>726603.78969999996</c:v>
                </c:pt>
                <c:pt idx="20">
                  <c:v>454815.45569999999</c:v>
                </c:pt>
                <c:pt idx="21">
                  <c:v>197421.7237</c:v>
                </c:pt>
                <c:pt idx="22">
                  <c:v>47162.655700000003</c:v>
                </c:pt>
                <c:pt idx="23">
                  <c:v>9438.6309000000001</c:v>
                </c:pt>
                <c:pt idx="24">
                  <c:v>1016607.4639</c:v>
                </c:pt>
                <c:pt idx="25">
                  <c:v>748598.14020000002</c:v>
                </c:pt>
                <c:pt idx="26">
                  <c:v>472257.19589999999</c:v>
                </c:pt>
                <c:pt idx="27">
                  <c:v>218370.6722</c:v>
                </c:pt>
                <c:pt idx="28">
                  <c:v>74591.674199999994</c:v>
                </c:pt>
                <c:pt idx="29">
                  <c:v>30975.3691</c:v>
                </c:pt>
              </c:numCache>
            </c:numRef>
          </c:xVal>
          <c:yVal>
            <c:numRef>
              <c:f>'U2018-MIDQP'!$D$140:$D$169</c:f>
              <c:numCache>
                <c:formatCode>0.00_ </c:formatCode>
                <c:ptCount val="30"/>
                <c:pt idx="0">
                  <c:v>51.6006</c:v>
                </c:pt>
                <c:pt idx="1">
                  <c:v>46.652000000000001</c:v>
                </c:pt>
                <c:pt idx="2">
                  <c:v>41.658200000000001</c:v>
                </c:pt>
                <c:pt idx="3">
                  <c:v>36.2879</c:v>
                </c:pt>
                <c:pt idx="4">
                  <c:v>33.776000000000003</c:v>
                </c:pt>
                <c:pt idx="5">
                  <c:v>33.051299999999998</c:v>
                </c:pt>
                <c:pt idx="6">
                  <c:v>52.396599999999999</c:v>
                </c:pt>
                <c:pt idx="7">
                  <c:v>47.460099999999997</c:v>
                </c:pt>
                <c:pt idx="8">
                  <c:v>42.541200000000003</c:v>
                </c:pt>
                <c:pt idx="9">
                  <c:v>37.736699999999999</c:v>
                </c:pt>
                <c:pt idx="10">
                  <c:v>34.614400000000003</c:v>
                </c:pt>
                <c:pt idx="11">
                  <c:v>32.248600000000003</c:v>
                </c:pt>
                <c:pt idx="12">
                  <c:v>51.589100000000002</c:v>
                </c:pt>
                <c:pt idx="13">
                  <c:v>46.627099999999999</c:v>
                </c:pt>
                <c:pt idx="14">
                  <c:v>41.610500000000002</c:v>
                </c:pt>
                <c:pt idx="15">
                  <c:v>36.249899999999997</c:v>
                </c:pt>
                <c:pt idx="16">
                  <c:v>32.080100000000002</c:v>
                </c:pt>
                <c:pt idx="17">
                  <c:v>30.4693</c:v>
                </c:pt>
                <c:pt idx="18">
                  <c:v>51.595999999999997</c:v>
                </c:pt>
                <c:pt idx="19">
                  <c:v>46.639800000000001</c:v>
                </c:pt>
                <c:pt idx="20">
                  <c:v>41.750700000000002</c:v>
                </c:pt>
                <c:pt idx="21">
                  <c:v>37.082299999999996</c:v>
                </c:pt>
                <c:pt idx="22">
                  <c:v>34.124699999999997</c:v>
                </c:pt>
                <c:pt idx="23">
                  <c:v>32.984200000000001</c:v>
                </c:pt>
                <c:pt idx="24">
                  <c:v>52.4848</c:v>
                </c:pt>
                <c:pt idx="25">
                  <c:v>47.497</c:v>
                </c:pt>
                <c:pt idx="26">
                  <c:v>42.5383</c:v>
                </c:pt>
                <c:pt idx="27">
                  <c:v>37.9161</c:v>
                </c:pt>
                <c:pt idx="28">
                  <c:v>33.673000000000002</c:v>
                </c:pt>
                <c:pt idx="29">
                  <c:v>30.6052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E9E5-4740-A51A-93F041B1AC16}"/>
            </c:ext>
          </c:extLst>
        </c:ser>
        <c:ser>
          <c:idx val="2"/>
          <c:order val="5"/>
          <c:tx>
            <c:v>high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'U2018-MIDQP'!$H$28:$H$29</c:f>
              <c:numCache>
                <c:formatCode>0.0_ </c:formatCode>
                <c:ptCount val="2"/>
                <c:pt idx="0">
                  <c:v>125000</c:v>
                </c:pt>
                <c:pt idx="1">
                  <c:v>125000</c:v>
                </c:pt>
              </c:numCache>
            </c:numRef>
          </c:xVal>
          <c:yVal>
            <c:numRef>
              <c:f>'U2018-MIDQP'!$I$28:$I$29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E9E5-4740-A51A-93F041B1AC16}"/>
            </c:ext>
          </c:extLst>
        </c:ser>
        <c:ser>
          <c:idx val="3"/>
          <c:order val="6"/>
          <c:tx>
            <c:v>main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'U2018-MIDQP'!$H$30:$H$31</c:f>
              <c:numCache>
                <c:formatCode>0.0_ </c:formatCode>
                <c:ptCount val="2"/>
                <c:pt idx="0">
                  <c:v>50000</c:v>
                </c:pt>
                <c:pt idx="1">
                  <c:v>50000</c:v>
                </c:pt>
              </c:numCache>
            </c:numRef>
          </c:xVal>
          <c:yVal>
            <c:numRef>
              <c:f>'U2018-MIDQP'!$I$30:$I$31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E9E5-4740-A51A-93F041B1AC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/>
      </c:scatterChart>
      <c:valAx>
        <c:axId val="649809272"/>
        <c:scaling>
          <c:orientation val="minMax"/>
          <c:max val="1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60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JVET-U2018-MIDQP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PQ444</c:v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'U2018-MIDQP'!$C$2:$C$31</c:f>
              <c:numCache>
                <c:formatCode>0.00_ </c:formatCode>
                <c:ptCount val="30"/>
                <c:pt idx="0">
                  <c:v>39318.102400000003</c:v>
                </c:pt>
                <c:pt idx="1">
                  <c:v>18768.665099999998</c:v>
                </c:pt>
                <c:pt idx="2">
                  <c:v>7842.8218999999999</c:v>
                </c:pt>
                <c:pt idx="3">
                  <c:v>3749.9560000000001</c:v>
                </c:pt>
                <c:pt idx="4">
                  <c:v>1821.1733999999999</c:v>
                </c:pt>
                <c:pt idx="5">
                  <c:v>932.2174</c:v>
                </c:pt>
                <c:pt idx="6">
                  <c:v>108767.8268</c:v>
                </c:pt>
                <c:pt idx="7">
                  <c:v>35397.5216</c:v>
                </c:pt>
                <c:pt idx="8">
                  <c:v>12908.5856</c:v>
                </c:pt>
                <c:pt idx="9">
                  <c:v>5860.0041000000001</c:v>
                </c:pt>
                <c:pt idx="10">
                  <c:v>2551.9834999999998</c:v>
                </c:pt>
                <c:pt idx="11">
                  <c:v>1176.7257999999999</c:v>
                </c:pt>
                <c:pt idx="12">
                  <c:v>88533.962899999999</c:v>
                </c:pt>
                <c:pt idx="13">
                  <c:v>34273.699000000001</c:v>
                </c:pt>
                <c:pt idx="14">
                  <c:v>16245.039199999999</c:v>
                </c:pt>
                <c:pt idx="15">
                  <c:v>8284.7793999999994</c:v>
                </c:pt>
                <c:pt idx="16">
                  <c:v>3979.2741999999998</c:v>
                </c:pt>
                <c:pt idx="17">
                  <c:v>1921.4268</c:v>
                </c:pt>
                <c:pt idx="18">
                  <c:v>133389.30720000001</c:v>
                </c:pt>
                <c:pt idx="19">
                  <c:v>45099.154600000002</c:v>
                </c:pt>
                <c:pt idx="20">
                  <c:v>11304.915499999999</c:v>
                </c:pt>
                <c:pt idx="21">
                  <c:v>3700.0907000000002</c:v>
                </c:pt>
                <c:pt idx="22">
                  <c:v>1745.2825</c:v>
                </c:pt>
                <c:pt idx="23">
                  <c:v>937.7278</c:v>
                </c:pt>
                <c:pt idx="24">
                  <c:v>25955.711299999999</c:v>
                </c:pt>
                <c:pt idx="25">
                  <c:v>7288.3072000000002</c:v>
                </c:pt>
                <c:pt idx="26">
                  <c:v>2646.6206000000002</c:v>
                </c:pt>
                <c:pt idx="27">
                  <c:v>1226.4536000000001</c:v>
                </c:pt>
                <c:pt idx="28">
                  <c:v>554.16290000000004</c:v>
                </c:pt>
                <c:pt idx="29">
                  <c:v>263.22059999999999</c:v>
                </c:pt>
              </c:numCache>
            </c:numRef>
          </c:xVal>
          <c:yVal>
            <c:numRef>
              <c:f>'U2018-MIDQP'!$D$2:$D$31</c:f>
              <c:numCache>
                <c:formatCode>0.00_ </c:formatCode>
                <c:ptCount val="30"/>
                <c:pt idx="0">
                  <c:v>55.5351</c:v>
                </c:pt>
                <c:pt idx="1">
                  <c:v>51.547699999999999</c:v>
                </c:pt>
                <c:pt idx="2">
                  <c:v>48.249499999999998</c:v>
                </c:pt>
                <c:pt idx="3">
                  <c:v>45.503900000000002</c:v>
                </c:pt>
                <c:pt idx="4">
                  <c:v>42.223999999999997</c:v>
                </c:pt>
                <c:pt idx="5">
                  <c:v>39.010899999999999</c:v>
                </c:pt>
                <c:pt idx="6">
                  <c:v>49.519599999999997</c:v>
                </c:pt>
                <c:pt idx="7">
                  <c:v>46.690399999999997</c:v>
                </c:pt>
                <c:pt idx="8">
                  <c:v>44.286999999999999</c:v>
                </c:pt>
                <c:pt idx="9">
                  <c:v>41.815800000000003</c:v>
                </c:pt>
                <c:pt idx="10">
                  <c:v>38.906599999999997</c:v>
                </c:pt>
                <c:pt idx="11">
                  <c:v>36.437100000000001</c:v>
                </c:pt>
                <c:pt idx="12">
                  <c:v>49.9373</c:v>
                </c:pt>
                <c:pt idx="13">
                  <c:v>46.735599999999998</c:v>
                </c:pt>
                <c:pt idx="14">
                  <c:v>44.431600000000003</c:v>
                </c:pt>
                <c:pt idx="15">
                  <c:v>41.911900000000003</c:v>
                </c:pt>
                <c:pt idx="16">
                  <c:v>38.845300000000002</c:v>
                </c:pt>
                <c:pt idx="17">
                  <c:v>35.840000000000003</c:v>
                </c:pt>
                <c:pt idx="18">
                  <c:v>53.002800000000001</c:v>
                </c:pt>
                <c:pt idx="19">
                  <c:v>49.835299999999997</c:v>
                </c:pt>
                <c:pt idx="20">
                  <c:v>47.411999999999999</c:v>
                </c:pt>
                <c:pt idx="21">
                  <c:v>45.311300000000003</c:v>
                </c:pt>
                <c:pt idx="22">
                  <c:v>42.876399999999997</c:v>
                </c:pt>
                <c:pt idx="23">
                  <c:v>39.9621</c:v>
                </c:pt>
                <c:pt idx="24">
                  <c:v>57.021500000000003</c:v>
                </c:pt>
                <c:pt idx="25">
                  <c:v>54.124499999999998</c:v>
                </c:pt>
                <c:pt idx="26">
                  <c:v>52.575499999999998</c:v>
                </c:pt>
                <c:pt idx="27">
                  <c:v>50.813699999999997</c:v>
                </c:pt>
                <c:pt idx="28">
                  <c:v>48.059199999999997</c:v>
                </c:pt>
                <c:pt idx="29">
                  <c:v>45.313400000000001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9AD-405E-8D15-45DDF08E11E8}"/>
            </c:ext>
          </c:extLst>
        </c:ser>
        <c:ser>
          <c:idx val="4"/>
          <c:order val="1"/>
          <c:tx>
            <c:v>PQ422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'U2018-MIDQP'!$C$32:$C$61</c:f>
              <c:numCache>
                <c:formatCode>0.00_ </c:formatCode>
                <c:ptCount val="30"/>
                <c:pt idx="0">
                  <c:v>32951.121200000001</c:v>
                </c:pt>
                <c:pt idx="1">
                  <c:v>16541.102800000001</c:v>
                </c:pt>
                <c:pt idx="2">
                  <c:v>7198.5689000000002</c:v>
                </c:pt>
                <c:pt idx="3">
                  <c:v>3513.2972</c:v>
                </c:pt>
                <c:pt idx="4">
                  <c:v>1720.9455</c:v>
                </c:pt>
                <c:pt idx="5">
                  <c:v>884.35599999999999</c:v>
                </c:pt>
                <c:pt idx="6">
                  <c:v>76338.111300000004</c:v>
                </c:pt>
                <c:pt idx="7">
                  <c:v>27622.6227</c:v>
                </c:pt>
                <c:pt idx="8">
                  <c:v>11614.4701</c:v>
                </c:pt>
                <c:pt idx="9">
                  <c:v>5566.3959000000004</c:v>
                </c:pt>
                <c:pt idx="10">
                  <c:v>2454.9607999999998</c:v>
                </c:pt>
                <c:pt idx="11">
                  <c:v>1130.866</c:v>
                </c:pt>
                <c:pt idx="12">
                  <c:v>84143.323699999994</c:v>
                </c:pt>
                <c:pt idx="13">
                  <c:v>32833.529900000001</c:v>
                </c:pt>
                <c:pt idx="14">
                  <c:v>15617.661899999999</c:v>
                </c:pt>
                <c:pt idx="15">
                  <c:v>8009.7566999999999</c:v>
                </c:pt>
                <c:pt idx="16">
                  <c:v>3869.8433</c:v>
                </c:pt>
                <c:pt idx="17">
                  <c:v>1879.6866</c:v>
                </c:pt>
                <c:pt idx="18">
                  <c:v>88875.872199999998</c:v>
                </c:pt>
                <c:pt idx="19">
                  <c:v>30208.956699999999</c:v>
                </c:pt>
                <c:pt idx="20">
                  <c:v>8335.8598000000002</c:v>
                </c:pt>
                <c:pt idx="21">
                  <c:v>3155.5753</c:v>
                </c:pt>
                <c:pt idx="22">
                  <c:v>1600.1978999999999</c:v>
                </c:pt>
                <c:pt idx="23">
                  <c:v>882.3134</c:v>
                </c:pt>
                <c:pt idx="24">
                  <c:v>22567.352599999998</c:v>
                </c:pt>
                <c:pt idx="25">
                  <c:v>6543.5113000000001</c:v>
                </c:pt>
                <c:pt idx="26">
                  <c:v>2472.8267999999998</c:v>
                </c:pt>
                <c:pt idx="27">
                  <c:v>1178.9402</c:v>
                </c:pt>
                <c:pt idx="28">
                  <c:v>537.77110000000005</c:v>
                </c:pt>
                <c:pt idx="29">
                  <c:v>256.85149999999999</c:v>
                </c:pt>
              </c:numCache>
            </c:numRef>
          </c:xVal>
          <c:yVal>
            <c:numRef>
              <c:f>'U2018-MIDQP'!$D$32:$D$61</c:f>
              <c:numCache>
                <c:formatCode>0.00_ </c:formatCode>
                <c:ptCount val="30"/>
                <c:pt idx="0">
                  <c:v>55.542700000000004</c:v>
                </c:pt>
                <c:pt idx="1">
                  <c:v>51.566000000000003</c:v>
                </c:pt>
                <c:pt idx="2">
                  <c:v>48.262500000000003</c:v>
                </c:pt>
                <c:pt idx="3">
                  <c:v>45.507599999999996</c:v>
                </c:pt>
                <c:pt idx="4">
                  <c:v>42.216099999999997</c:v>
                </c:pt>
                <c:pt idx="5">
                  <c:v>39.012900000000002</c:v>
                </c:pt>
                <c:pt idx="6">
                  <c:v>49.522199999999998</c:v>
                </c:pt>
                <c:pt idx="7">
                  <c:v>46.723500000000001</c:v>
                </c:pt>
                <c:pt idx="8">
                  <c:v>44.314900000000002</c:v>
                </c:pt>
                <c:pt idx="9">
                  <c:v>41.839700000000001</c:v>
                </c:pt>
                <c:pt idx="10">
                  <c:v>38.9405</c:v>
                </c:pt>
                <c:pt idx="11">
                  <c:v>36.465299999999999</c:v>
                </c:pt>
                <c:pt idx="12">
                  <c:v>49.928100000000001</c:v>
                </c:pt>
                <c:pt idx="13">
                  <c:v>46.7577</c:v>
                </c:pt>
                <c:pt idx="14">
                  <c:v>44.452500000000001</c:v>
                </c:pt>
                <c:pt idx="15">
                  <c:v>41.927</c:v>
                </c:pt>
                <c:pt idx="16">
                  <c:v>38.856699999999996</c:v>
                </c:pt>
                <c:pt idx="17">
                  <c:v>35.858199999999997</c:v>
                </c:pt>
                <c:pt idx="18">
                  <c:v>52.9846</c:v>
                </c:pt>
                <c:pt idx="19">
                  <c:v>49.827599999999997</c:v>
                </c:pt>
                <c:pt idx="20">
                  <c:v>47.4069</c:v>
                </c:pt>
                <c:pt idx="21">
                  <c:v>45.317599999999999</c:v>
                </c:pt>
                <c:pt idx="22">
                  <c:v>42.883200000000002</c:v>
                </c:pt>
                <c:pt idx="23">
                  <c:v>39.956400000000002</c:v>
                </c:pt>
                <c:pt idx="24">
                  <c:v>56.991100000000003</c:v>
                </c:pt>
                <c:pt idx="25">
                  <c:v>53.953600000000002</c:v>
                </c:pt>
                <c:pt idx="26">
                  <c:v>52.416400000000003</c:v>
                </c:pt>
                <c:pt idx="27">
                  <c:v>50.695900000000002</c:v>
                </c:pt>
                <c:pt idx="28">
                  <c:v>47.9955</c:v>
                </c:pt>
                <c:pt idx="29">
                  <c:v>45.244599999999998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9AD-405E-8D15-45DDF08E11E8}"/>
            </c:ext>
          </c:extLst>
        </c:ser>
        <c:ser>
          <c:idx val="1"/>
          <c:order val="2"/>
          <c:tx>
            <c:v>HLG444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'U2018-MIDQP'!$C$62:$C$85</c:f>
              <c:numCache>
                <c:formatCode>0.00_ </c:formatCode>
                <c:ptCount val="24"/>
                <c:pt idx="0">
                  <c:v>245002.54019999999</c:v>
                </c:pt>
                <c:pt idx="1">
                  <c:v>82788.232600000003</c:v>
                </c:pt>
                <c:pt idx="2">
                  <c:v>26059.323700000001</c:v>
                </c:pt>
                <c:pt idx="3">
                  <c:v>10313.398800000001</c:v>
                </c:pt>
                <c:pt idx="4">
                  <c:v>4395.5925999999999</c:v>
                </c:pt>
                <c:pt idx="5">
                  <c:v>2056.9137999999998</c:v>
                </c:pt>
                <c:pt idx="6">
                  <c:v>205585.2371</c:v>
                </c:pt>
                <c:pt idx="7">
                  <c:v>52760.110500000003</c:v>
                </c:pt>
                <c:pt idx="8">
                  <c:v>15826.050300000001</c:v>
                </c:pt>
                <c:pt idx="9">
                  <c:v>7086.2894999999999</c:v>
                </c:pt>
                <c:pt idx="10">
                  <c:v>3515.4458</c:v>
                </c:pt>
                <c:pt idx="11">
                  <c:v>1815.1125999999999</c:v>
                </c:pt>
                <c:pt idx="12">
                  <c:v>567521.91839999997</c:v>
                </c:pt>
                <c:pt idx="13">
                  <c:v>320775.80540000001</c:v>
                </c:pt>
                <c:pt idx="14">
                  <c:v>118743.8944</c:v>
                </c:pt>
                <c:pt idx="15">
                  <c:v>35170.866800000003</c:v>
                </c:pt>
                <c:pt idx="16">
                  <c:v>4669.6972999999998</c:v>
                </c:pt>
                <c:pt idx="17">
                  <c:v>824.48159999999996</c:v>
                </c:pt>
                <c:pt idx="18">
                  <c:v>363260.43709999998</c:v>
                </c:pt>
                <c:pt idx="19">
                  <c:v>169397.25030000001</c:v>
                </c:pt>
                <c:pt idx="20">
                  <c:v>40543.803699999997</c:v>
                </c:pt>
                <c:pt idx="21">
                  <c:v>7298.1724000000004</c:v>
                </c:pt>
                <c:pt idx="22">
                  <c:v>1994.5534</c:v>
                </c:pt>
                <c:pt idx="23">
                  <c:v>906.36369999999999</c:v>
                </c:pt>
              </c:numCache>
            </c:numRef>
          </c:xVal>
          <c:yVal>
            <c:numRef>
              <c:f>'U2018-MIDQP'!$D$62:$D$85</c:f>
              <c:numCache>
                <c:formatCode>0.00_ </c:formatCode>
                <c:ptCount val="24"/>
                <c:pt idx="0">
                  <c:v>51.720300000000002</c:v>
                </c:pt>
                <c:pt idx="1">
                  <c:v>47.055500000000002</c:v>
                </c:pt>
                <c:pt idx="2">
                  <c:v>44.191000000000003</c:v>
                </c:pt>
                <c:pt idx="3">
                  <c:v>41.769500000000001</c:v>
                </c:pt>
                <c:pt idx="4">
                  <c:v>39.050800000000002</c:v>
                </c:pt>
                <c:pt idx="5">
                  <c:v>36.305999999999997</c:v>
                </c:pt>
                <c:pt idx="6">
                  <c:v>51.532699999999998</c:v>
                </c:pt>
                <c:pt idx="7">
                  <c:v>47.397599999999997</c:v>
                </c:pt>
                <c:pt idx="8">
                  <c:v>45.215200000000003</c:v>
                </c:pt>
                <c:pt idx="9">
                  <c:v>43.064300000000003</c:v>
                </c:pt>
                <c:pt idx="10">
                  <c:v>40.406199999999998</c:v>
                </c:pt>
                <c:pt idx="11">
                  <c:v>37.463700000000003</c:v>
                </c:pt>
                <c:pt idx="12">
                  <c:v>51.629399999999997</c:v>
                </c:pt>
                <c:pt idx="13">
                  <c:v>46.669800000000002</c:v>
                </c:pt>
                <c:pt idx="14">
                  <c:v>41.5443</c:v>
                </c:pt>
                <c:pt idx="15">
                  <c:v>38.206200000000003</c:v>
                </c:pt>
                <c:pt idx="16">
                  <c:v>35.793199999999999</c:v>
                </c:pt>
                <c:pt idx="17">
                  <c:v>35.0946</c:v>
                </c:pt>
                <c:pt idx="18">
                  <c:v>51.636200000000002</c:v>
                </c:pt>
                <c:pt idx="19">
                  <c:v>46.713000000000001</c:v>
                </c:pt>
                <c:pt idx="20">
                  <c:v>41.829599999999999</c:v>
                </c:pt>
                <c:pt idx="21">
                  <c:v>39.973199999999999</c:v>
                </c:pt>
                <c:pt idx="22">
                  <c:v>38.6815</c:v>
                </c:pt>
                <c:pt idx="23">
                  <c:v>37.1524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9AD-405E-8D15-45DDF08E11E8}"/>
            </c:ext>
          </c:extLst>
        </c:ser>
        <c:ser>
          <c:idx val="5"/>
          <c:order val="3"/>
          <c:tx>
            <c:v>HLG422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'U2018-MIDQP'!$C$86:$C$109</c:f>
              <c:numCache>
                <c:formatCode>0.00_ </c:formatCode>
                <c:ptCount val="24"/>
                <c:pt idx="0">
                  <c:v>191053.3806</c:v>
                </c:pt>
                <c:pt idx="1">
                  <c:v>70822.569900000002</c:v>
                </c:pt>
                <c:pt idx="2">
                  <c:v>24218.192200000001</c:v>
                </c:pt>
                <c:pt idx="3">
                  <c:v>9904.3101000000006</c:v>
                </c:pt>
                <c:pt idx="4">
                  <c:v>4248.5492999999997</c:v>
                </c:pt>
                <c:pt idx="5">
                  <c:v>2000.9170999999999</c:v>
                </c:pt>
                <c:pt idx="6">
                  <c:v>150244.71590000001</c:v>
                </c:pt>
                <c:pt idx="7">
                  <c:v>41062.832199999997</c:v>
                </c:pt>
                <c:pt idx="8">
                  <c:v>14079.166999999999</c:v>
                </c:pt>
                <c:pt idx="9">
                  <c:v>6645.6989999999996</c:v>
                </c:pt>
                <c:pt idx="10">
                  <c:v>3333.8672000000001</c:v>
                </c:pt>
                <c:pt idx="11">
                  <c:v>1725.1596</c:v>
                </c:pt>
                <c:pt idx="12">
                  <c:v>413844.18310000002</c:v>
                </c:pt>
                <c:pt idx="13">
                  <c:v>242884.7703</c:v>
                </c:pt>
                <c:pt idx="14">
                  <c:v>96362.4</c:v>
                </c:pt>
                <c:pt idx="15">
                  <c:v>28837.667600000001</c:v>
                </c:pt>
                <c:pt idx="16">
                  <c:v>3846.913</c:v>
                </c:pt>
                <c:pt idx="17">
                  <c:v>691.779</c:v>
                </c:pt>
                <c:pt idx="18">
                  <c:v>282472.62190000003</c:v>
                </c:pt>
                <c:pt idx="19">
                  <c:v>145841.13649999999</c:v>
                </c:pt>
                <c:pt idx="20">
                  <c:v>35372.353000000003</c:v>
                </c:pt>
                <c:pt idx="21">
                  <c:v>6521.5571</c:v>
                </c:pt>
                <c:pt idx="22">
                  <c:v>1821.9662000000001</c:v>
                </c:pt>
                <c:pt idx="23">
                  <c:v>838.11959999999999</c:v>
                </c:pt>
              </c:numCache>
            </c:numRef>
          </c:xVal>
          <c:yVal>
            <c:numRef>
              <c:f>'U2018-MIDQP'!$D$86:$D$109</c:f>
              <c:numCache>
                <c:formatCode>0.00_ </c:formatCode>
                <c:ptCount val="24"/>
                <c:pt idx="0">
                  <c:v>51.740900000000003</c:v>
                </c:pt>
                <c:pt idx="1">
                  <c:v>47.075699999999998</c:v>
                </c:pt>
                <c:pt idx="2">
                  <c:v>44.204099999999997</c:v>
                </c:pt>
                <c:pt idx="3">
                  <c:v>41.776400000000002</c:v>
                </c:pt>
                <c:pt idx="4">
                  <c:v>39.049599999999998</c:v>
                </c:pt>
                <c:pt idx="5">
                  <c:v>36.305300000000003</c:v>
                </c:pt>
                <c:pt idx="6">
                  <c:v>51.551499999999997</c:v>
                </c:pt>
                <c:pt idx="7">
                  <c:v>47.419699999999999</c:v>
                </c:pt>
                <c:pt idx="8">
                  <c:v>45.2348</c:v>
                </c:pt>
                <c:pt idx="9">
                  <c:v>43.075899999999997</c:v>
                </c:pt>
                <c:pt idx="10">
                  <c:v>40.414000000000001</c:v>
                </c:pt>
                <c:pt idx="11">
                  <c:v>37.462299999999999</c:v>
                </c:pt>
                <c:pt idx="12">
                  <c:v>51.632300000000001</c:v>
                </c:pt>
                <c:pt idx="13">
                  <c:v>46.6419</c:v>
                </c:pt>
                <c:pt idx="14">
                  <c:v>41.567300000000003</c:v>
                </c:pt>
                <c:pt idx="15">
                  <c:v>38.118200000000002</c:v>
                </c:pt>
                <c:pt idx="16">
                  <c:v>36.019300000000001</c:v>
                </c:pt>
                <c:pt idx="17">
                  <c:v>35.341500000000003</c:v>
                </c:pt>
                <c:pt idx="18">
                  <c:v>51.665199999999999</c:v>
                </c:pt>
                <c:pt idx="19">
                  <c:v>46.7288</c:v>
                </c:pt>
                <c:pt idx="20">
                  <c:v>41.8675</c:v>
                </c:pt>
                <c:pt idx="21">
                  <c:v>40.0336</c:v>
                </c:pt>
                <c:pt idx="22">
                  <c:v>38.738300000000002</c:v>
                </c:pt>
                <c:pt idx="23">
                  <c:v>37.198399999999999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B9AD-405E-8D15-45DDF08E11E8}"/>
            </c:ext>
          </c:extLst>
        </c:ser>
        <c:ser>
          <c:idx val="6"/>
          <c:order val="4"/>
          <c:tx>
            <c:v>SVT-12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'U2018-MIDQP'!$C$140:$C$169</c:f>
              <c:numCache>
                <c:formatCode>0.00_ </c:formatCode>
                <c:ptCount val="30"/>
                <c:pt idx="0">
                  <c:v>1141751.3896999999</c:v>
                </c:pt>
                <c:pt idx="1">
                  <c:v>876115.20819999999</c:v>
                </c:pt>
                <c:pt idx="2">
                  <c:v>596202.73809999996</c:v>
                </c:pt>
                <c:pt idx="3">
                  <c:v>289925.55459999997</c:v>
                </c:pt>
                <c:pt idx="4">
                  <c:v>53479.830900000001</c:v>
                </c:pt>
                <c:pt idx="5">
                  <c:v>10079.1093</c:v>
                </c:pt>
                <c:pt idx="6">
                  <c:v>1040294.2309</c:v>
                </c:pt>
                <c:pt idx="7">
                  <c:v>773229.52989999996</c:v>
                </c:pt>
                <c:pt idx="8">
                  <c:v>498022.97730000003</c:v>
                </c:pt>
                <c:pt idx="9">
                  <c:v>220238.93609999999</c:v>
                </c:pt>
                <c:pt idx="10">
                  <c:v>64719.406199999998</c:v>
                </c:pt>
                <c:pt idx="11">
                  <c:v>26867.599999999999</c:v>
                </c:pt>
                <c:pt idx="12">
                  <c:v>1185839.2371</c:v>
                </c:pt>
                <c:pt idx="13">
                  <c:v>920679.57530000003</c:v>
                </c:pt>
                <c:pt idx="14">
                  <c:v>642477.59589999996</c:v>
                </c:pt>
                <c:pt idx="15">
                  <c:v>350538.41239999997</c:v>
                </c:pt>
                <c:pt idx="16">
                  <c:v>99672</c:v>
                </c:pt>
                <c:pt idx="17">
                  <c:v>27560.878400000001</c:v>
                </c:pt>
                <c:pt idx="18">
                  <c:v>995205.41029999999</c:v>
                </c:pt>
                <c:pt idx="19">
                  <c:v>726603.78969999996</c:v>
                </c:pt>
                <c:pt idx="20">
                  <c:v>454815.45569999999</c:v>
                </c:pt>
                <c:pt idx="21">
                  <c:v>197421.7237</c:v>
                </c:pt>
                <c:pt idx="22">
                  <c:v>47162.655700000003</c:v>
                </c:pt>
                <c:pt idx="23">
                  <c:v>9438.6309000000001</c:v>
                </c:pt>
                <c:pt idx="24">
                  <c:v>1016607.4639</c:v>
                </c:pt>
                <c:pt idx="25">
                  <c:v>748598.14020000002</c:v>
                </c:pt>
                <c:pt idx="26">
                  <c:v>472257.19589999999</c:v>
                </c:pt>
                <c:pt idx="27">
                  <c:v>218370.6722</c:v>
                </c:pt>
                <c:pt idx="28">
                  <c:v>74591.674199999994</c:v>
                </c:pt>
                <c:pt idx="29">
                  <c:v>30975.3691</c:v>
                </c:pt>
              </c:numCache>
            </c:numRef>
          </c:xVal>
          <c:yVal>
            <c:numRef>
              <c:f>'U2018-MIDQP'!$D$140:$D$169</c:f>
              <c:numCache>
                <c:formatCode>0.00_ </c:formatCode>
                <c:ptCount val="30"/>
                <c:pt idx="0">
                  <c:v>51.6006</c:v>
                </c:pt>
                <c:pt idx="1">
                  <c:v>46.652000000000001</c:v>
                </c:pt>
                <c:pt idx="2">
                  <c:v>41.658200000000001</c:v>
                </c:pt>
                <c:pt idx="3">
                  <c:v>36.2879</c:v>
                </c:pt>
                <c:pt idx="4">
                  <c:v>33.776000000000003</c:v>
                </c:pt>
                <c:pt idx="5">
                  <c:v>33.051299999999998</c:v>
                </c:pt>
                <c:pt idx="6">
                  <c:v>52.396599999999999</c:v>
                </c:pt>
                <c:pt idx="7">
                  <c:v>47.460099999999997</c:v>
                </c:pt>
                <c:pt idx="8">
                  <c:v>42.541200000000003</c:v>
                </c:pt>
                <c:pt idx="9">
                  <c:v>37.736699999999999</c:v>
                </c:pt>
                <c:pt idx="10">
                  <c:v>34.614400000000003</c:v>
                </c:pt>
                <c:pt idx="11">
                  <c:v>32.248600000000003</c:v>
                </c:pt>
                <c:pt idx="12">
                  <c:v>51.589100000000002</c:v>
                </c:pt>
                <c:pt idx="13">
                  <c:v>46.627099999999999</c:v>
                </c:pt>
                <c:pt idx="14">
                  <c:v>41.610500000000002</c:v>
                </c:pt>
                <c:pt idx="15">
                  <c:v>36.249899999999997</c:v>
                </c:pt>
                <c:pt idx="16">
                  <c:v>32.080100000000002</c:v>
                </c:pt>
                <c:pt idx="17">
                  <c:v>30.4693</c:v>
                </c:pt>
                <c:pt idx="18">
                  <c:v>51.595999999999997</c:v>
                </c:pt>
                <c:pt idx="19">
                  <c:v>46.639800000000001</c:v>
                </c:pt>
                <c:pt idx="20">
                  <c:v>41.750700000000002</c:v>
                </c:pt>
                <c:pt idx="21">
                  <c:v>37.082299999999996</c:v>
                </c:pt>
                <c:pt idx="22">
                  <c:v>34.124699999999997</c:v>
                </c:pt>
                <c:pt idx="23">
                  <c:v>32.984200000000001</c:v>
                </c:pt>
                <c:pt idx="24">
                  <c:v>52.4848</c:v>
                </c:pt>
                <c:pt idx="25">
                  <c:v>47.497</c:v>
                </c:pt>
                <c:pt idx="26">
                  <c:v>42.5383</c:v>
                </c:pt>
                <c:pt idx="27">
                  <c:v>37.9161</c:v>
                </c:pt>
                <c:pt idx="28">
                  <c:v>33.673000000000002</c:v>
                </c:pt>
                <c:pt idx="29">
                  <c:v>30.6052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B9AD-405E-8D15-45DDF08E11E8}"/>
            </c:ext>
          </c:extLst>
        </c:ser>
        <c:ser>
          <c:idx val="2"/>
          <c:order val="5"/>
          <c:tx>
            <c:v>high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'U2018-MIDQP'!$H$28:$H$29</c:f>
              <c:numCache>
                <c:formatCode>0.0_ </c:formatCode>
                <c:ptCount val="2"/>
                <c:pt idx="0">
                  <c:v>187500</c:v>
                </c:pt>
                <c:pt idx="1">
                  <c:v>187500</c:v>
                </c:pt>
              </c:numCache>
            </c:numRef>
          </c:xVal>
          <c:yVal>
            <c:numRef>
              <c:f>'U2018-MIDQP'!$I$28:$I$29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B9AD-405E-8D15-45DDF08E11E8}"/>
            </c:ext>
          </c:extLst>
        </c:ser>
        <c:ser>
          <c:idx val="3"/>
          <c:order val="6"/>
          <c:tx>
            <c:v>main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'U2018-MIDQP'!$H$30:$H$31</c:f>
              <c:numCache>
                <c:formatCode>0.0_ </c:formatCode>
                <c:ptCount val="2"/>
                <c:pt idx="0">
                  <c:v>75000</c:v>
                </c:pt>
                <c:pt idx="1">
                  <c:v>75000</c:v>
                </c:pt>
              </c:numCache>
            </c:numRef>
          </c:xVal>
          <c:yVal>
            <c:numRef>
              <c:f>'U2018-MIDQP'!$I$30:$I$31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B9AD-405E-8D15-45DDF08E11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/>
      </c:scatterChart>
      <c:valAx>
        <c:axId val="649809272"/>
        <c:scaling>
          <c:orientation val="minMax"/>
          <c:max val="1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60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JVET-U2018-QP7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 (2)'!$S$2:$S$6</c:f>
              <c:numCache>
                <c:formatCode>0.0_ </c:formatCode>
                <c:ptCount val="5"/>
                <c:pt idx="0">
                  <c:v>39318.102400000003</c:v>
                </c:pt>
                <c:pt idx="1">
                  <c:v>108767.8268</c:v>
                </c:pt>
                <c:pt idx="2">
                  <c:v>88533.962899999999</c:v>
                </c:pt>
                <c:pt idx="3">
                  <c:v>133389.30720000001</c:v>
                </c:pt>
                <c:pt idx="4">
                  <c:v>25955.711299999999</c:v>
                </c:pt>
              </c:numCache>
            </c:numRef>
          </c:xVal>
          <c:yVal>
            <c:numRef>
              <c:f>'U2018-MIDQP (2)'!$T$2:$T$6</c:f>
              <c:numCache>
                <c:formatCode>0.0_ </c:formatCode>
                <c:ptCount val="5"/>
                <c:pt idx="0">
                  <c:v>55.5351</c:v>
                </c:pt>
                <c:pt idx="1">
                  <c:v>49.519599999999997</c:v>
                </c:pt>
                <c:pt idx="2">
                  <c:v>49.9373</c:v>
                </c:pt>
                <c:pt idx="3">
                  <c:v>53.002800000000001</c:v>
                </c:pt>
                <c:pt idx="4">
                  <c:v>57.021500000000003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8AB-4920-A8A5-480DD319D82C}"/>
            </c:ext>
          </c:extLst>
        </c:ser>
        <c:ser>
          <c:idx val="4"/>
          <c:order val="1"/>
          <c:tx>
            <c:v>PQ422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 (2)'!$S$7:$S$11</c:f>
              <c:numCache>
                <c:formatCode>0.0_ </c:formatCode>
                <c:ptCount val="5"/>
                <c:pt idx="0">
                  <c:v>32951.121200000001</c:v>
                </c:pt>
                <c:pt idx="1">
                  <c:v>76338.111300000004</c:v>
                </c:pt>
                <c:pt idx="2">
                  <c:v>84143.323699999994</c:v>
                </c:pt>
                <c:pt idx="3">
                  <c:v>88875.872199999998</c:v>
                </c:pt>
                <c:pt idx="4">
                  <c:v>22567.352599999998</c:v>
                </c:pt>
              </c:numCache>
            </c:numRef>
          </c:xVal>
          <c:yVal>
            <c:numRef>
              <c:f>'U2018-MIDQP (2)'!$T$7:$T$11</c:f>
              <c:numCache>
                <c:formatCode>0.0_ </c:formatCode>
                <c:ptCount val="5"/>
                <c:pt idx="0">
                  <c:v>55.542700000000004</c:v>
                </c:pt>
                <c:pt idx="1">
                  <c:v>49.522199999999998</c:v>
                </c:pt>
                <c:pt idx="2">
                  <c:v>49.928100000000001</c:v>
                </c:pt>
                <c:pt idx="3">
                  <c:v>52.9846</c:v>
                </c:pt>
                <c:pt idx="4">
                  <c:v>56.991100000000003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8AB-4920-A8A5-480DD319D82C}"/>
            </c:ext>
          </c:extLst>
        </c:ser>
        <c:ser>
          <c:idx val="1"/>
          <c:order val="2"/>
          <c:tx>
            <c:v>HLG444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 (2)'!$S$12:$S$15</c:f>
              <c:numCache>
                <c:formatCode>0.0_ </c:formatCode>
                <c:ptCount val="4"/>
                <c:pt idx="0">
                  <c:v>245002.54019999999</c:v>
                </c:pt>
                <c:pt idx="1">
                  <c:v>205585.2371</c:v>
                </c:pt>
                <c:pt idx="2">
                  <c:v>567521.91839999997</c:v>
                </c:pt>
                <c:pt idx="3">
                  <c:v>363260.43709999998</c:v>
                </c:pt>
              </c:numCache>
            </c:numRef>
          </c:xVal>
          <c:yVal>
            <c:numRef>
              <c:f>'U2018-MIDQP (2)'!$T$12:$T$15</c:f>
              <c:numCache>
                <c:formatCode>0.0_ </c:formatCode>
                <c:ptCount val="4"/>
                <c:pt idx="0">
                  <c:v>51.720300000000002</c:v>
                </c:pt>
                <c:pt idx="1">
                  <c:v>51.532699999999998</c:v>
                </c:pt>
                <c:pt idx="2">
                  <c:v>51.629399999999997</c:v>
                </c:pt>
                <c:pt idx="3">
                  <c:v>51.636200000000002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8AB-4920-A8A5-480DD319D82C}"/>
            </c:ext>
          </c:extLst>
        </c:ser>
        <c:ser>
          <c:idx val="5"/>
          <c:order val="3"/>
          <c:tx>
            <c:v>HLG422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 (2)'!$S$16:$S$19</c:f>
              <c:numCache>
                <c:formatCode>0.0_ </c:formatCode>
                <c:ptCount val="4"/>
                <c:pt idx="0">
                  <c:v>191053.3806</c:v>
                </c:pt>
                <c:pt idx="1">
                  <c:v>150244.71590000001</c:v>
                </c:pt>
                <c:pt idx="2">
                  <c:v>413844.18310000002</c:v>
                </c:pt>
                <c:pt idx="3">
                  <c:v>282472.62190000003</c:v>
                </c:pt>
              </c:numCache>
            </c:numRef>
          </c:xVal>
          <c:yVal>
            <c:numRef>
              <c:f>'U2018-MIDQP (2)'!$T$16:$T$19</c:f>
              <c:numCache>
                <c:formatCode>0.0_ </c:formatCode>
                <c:ptCount val="4"/>
                <c:pt idx="0">
                  <c:v>51.740900000000003</c:v>
                </c:pt>
                <c:pt idx="1">
                  <c:v>51.551499999999997</c:v>
                </c:pt>
                <c:pt idx="2">
                  <c:v>51.632300000000001</c:v>
                </c:pt>
                <c:pt idx="3">
                  <c:v>51.665199999999999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B8AB-4920-A8A5-480DD319D82C}"/>
            </c:ext>
          </c:extLst>
        </c:ser>
        <c:ser>
          <c:idx val="6"/>
          <c:order val="4"/>
          <c:tx>
            <c:v>SVT-12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'U2018-MIDQP (2)'!$S$20:$S$24</c:f>
              <c:numCache>
                <c:formatCode>0.0_ </c:formatCode>
                <c:ptCount val="5"/>
                <c:pt idx="0">
                  <c:v>1141751.3896999999</c:v>
                </c:pt>
                <c:pt idx="1">
                  <c:v>1040294.2309</c:v>
                </c:pt>
                <c:pt idx="2">
                  <c:v>1185839.2371</c:v>
                </c:pt>
                <c:pt idx="3">
                  <c:v>995205.41029999999</c:v>
                </c:pt>
                <c:pt idx="4">
                  <c:v>1016607.4639</c:v>
                </c:pt>
              </c:numCache>
            </c:numRef>
          </c:xVal>
          <c:yVal>
            <c:numRef>
              <c:f>'U2018-MIDQP (2)'!$T$20:$T$24</c:f>
              <c:numCache>
                <c:formatCode>0.0_ </c:formatCode>
                <c:ptCount val="5"/>
                <c:pt idx="0">
                  <c:v>51.6006</c:v>
                </c:pt>
                <c:pt idx="1">
                  <c:v>52.396599999999999</c:v>
                </c:pt>
                <c:pt idx="2">
                  <c:v>51.589100000000002</c:v>
                </c:pt>
                <c:pt idx="3">
                  <c:v>51.595999999999997</c:v>
                </c:pt>
                <c:pt idx="4">
                  <c:v>52.4848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B8AB-4920-A8A5-480DD319D82C}"/>
            </c:ext>
          </c:extLst>
        </c:ser>
        <c:ser>
          <c:idx val="2"/>
          <c:order val="5"/>
          <c:tx>
            <c:v>high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'U2018-MIDQP (2)'!$H$28:$H$29</c:f>
              <c:numCache>
                <c:formatCode>0.0_ </c:formatCode>
                <c:ptCount val="2"/>
                <c:pt idx="0">
                  <c:v>187500</c:v>
                </c:pt>
                <c:pt idx="1">
                  <c:v>187500</c:v>
                </c:pt>
              </c:numCache>
            </c:numRef>
          </c:xVal>
          <c:yVal>
            <c:numRef>
              <c:f>'U2018-MIDQP (2)'!$I$28:$I$29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B8AB-4920-A8A5-480DD319D82C}"/>
            </c:ext>
          </c:extLst>
        </c:ser>
        <c:ser>
          <c:idx val="3"/>
          <c:order val="6"/>
          <c:tx>
            <c:v>main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'U2018-MIDQP (2)'!$H$30:$H$31</c:f>
              <c:numCache>
                <c:formatCode>0.0_ </c:formatCode>
                <c:ptCount val="2"/>
                <c:pt idx="0">
                  <c:v>75000</c:v>
                </c:pt>
                <c:pt idx="1">
                  <c:v>75000</c:v>
                </c:pt>
              </c:numCache>
            </c:numRef>
          </c:xVal>
          <c:yVal>
            <c:numRef>
              <c:f>'U2018-MIDQP (2)'!$I$30:$I$31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B8AB-4920-A8A5-480DD319D8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/>
      </c:scatterChart>
      <c:valAx>
        <c:axId val="649809272"/>
        <c:scaling>
          <c:orientation val="minMax"/>
          <c:max val="1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60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JVET-U2018-QP12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 (2)'!$Y$2:$Y$6</c:f>
              <c:numCache>
                <c:formatCode>0.0_ </c:formatCode>
                <c:ptCount val="5"/>
                <c:pt idx="0">
                  <c:v>18768.665099999998</c:v>
                </c:pt>
                <c:pt idx="1">
                  <c:v>35397.5216</c:v>
                </c:pt>
                <c:pt idx="2">
                  <c:v>34273.699000000001</c:v>
                </c:pt>
                <c:pt idx="3">
                  <c:v>45099.154600000002</c:v>
                </c:pt>
                <c:pt idx="4">
                  <c:v>7288.3072000000002</c:v>
                </c:pt>
              </c:numCache>
            </c:numRef>
          </c:xVal>
          <c:yVal>
            <c:numRef>
              <c:f>'U2018-MIDQP (2)'!$Z$2:$Z$6</c:f>
              <c:numCache>
                <c:formatCode>0.0_ </c:formatCode>
                <c:ptCount val="5"/>
                <c:pt idx="0">
                  <c:v>51.547699999999999</c:v>
                </c:pt>
                <c:pt idx="1">
                  <c:v>46.690399999999997</c:v>
                </c:pt>
                <c:pt idx="2">
                  <c:v>46.735599999999998</c:v>
                </c:pt>
                <c:pt idx="3">
                  <c:v>49.835299999999997</c:v>
                </c:pt>
                <c:pt idx="4">
                  <c:v>54.124499999999998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E3DF-4263-9C8C-C8EFBEABAB99}"/>
            </c:ext>
          </c:extLst>
        </c:ser>
        <c:ser>
          <c:idx val="4"/>
          <c:order val="1"/>
          <c:tx>
            <c:v>PQ422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 (2)'!$Y$7:$Y$11</c:f>
              <c:numCache>
                <c:formatCode>0.0_ </c:formatCode>
                <c:ptCount val="5"/>
                <c:pt idx="0">
                  <c:v>16541.102800000001</c:v>
                </c:pt>
                <c:pt idx="1">
                  <c:v>27622.6227</c:v>
                </c:pt>
                <c:pt idx="2">
                  <c:v>32833.529900000001</c:v>
                </c:pt>
                <c:pt idx="3">
                  <c:v>30208.956699999999</c:v>
                </c:pt>
                <c:pt idx="4">
                  <c:v>6543.5113000000001</c:v>
                </c:pt>
              </c:numCache>
            </c:numRef>
          </c:xVal>
          <c:yVal>
            <c:numRef>
              <c:f>'U2018-MIDQP (2)'!$Z$7:$Z$11</c:f>
              <c:numCache>
                <c:formatCode>0.0_ </c:formatCode>
                <c:ptCount val="5"/>
                <c:pt idx="0">
                  <c:v>51.566000000000003</c:v>
                </c:pt>
                <c:pt idx="1">
                  <c:v>46.723500000000001</c:v>
                </c:pt>
                <c:pt idx="2">
                  <c:v>46.7577</c:v>
                </c:pt>
                <c:pt idx="3">
                  <c:v>49.827599999999997</c:v>
                </c:pt>
                <c:pt idx="4">
                  <c:v>53.953600000000002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E3DF-4263-9C8C-C8EFBEABAB99}"/>
            </c:ext>
          </c:extLst>
        </c:ser>
        <c:ser>
          <c:idx val="1"/>
          <c:order val="2"/>
          <c:tx>
            <c:v>HLG444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 (2)'!$Y$12:$Y$15</c:f>
              <c:numCache>
                <c:formatCode>0.0_ </c:formatCode>
                <c:ptCount val="4"/>
                <c:pt idx="0">
                  <c:v>82788.232600000003</c:v>
                </c:pt>
                <c:pt idx="1">
                  <c:v>52760.110500000003</c:v>
                </c:pt>
                <c:pt idx="2">
                  <c:v>320775.80540000001</c:v>
                </c:pt>
                <c:pt idx="3">
                  <c:v>169397.25030000001</c:v>
                </c:pt>
              </c:numCache>
            </c:numRef>
          </c:xVal>
          <c:yVal>
            <c:numRef>
              <c:f>'U2018-MIDQP (2)'!$Z$12:$Z$15</c:f>
              <c:numCache>
                <c:formatCode>0.0_ </c:formatCode>
                <c:ptCount val="4"/>
                <c:pt idx="0">
                  <c:v>47.055500000000002</c:v>
                </c:pt>
                <c:pt idx="1">
                  <c:v>47.397599999999997</c:v>
                </c:pt>
                <c:pt idx="2">
                  <c:v>46.669800000000002</c:v>
                </c:pt>
                <c:pt idx="3">
                  <c:v>46.713000000000001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E3DF-4263-9C8C-C8EFBEABAB99}"/>
            </c:ext>
          </c:extLst>
        </c:ser>
        <c:ser>
          <c:idx val="5"/>
          <c:order val="3"/>
          <c:tx>
            <c:v>HLG422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 (2)'!$Y$16:$Y$19</c:f>
              <c:numCache>
                <c:formatCode>0.0_ </c:formatCode>
                <c:ptCount val="4"/>
                <c:pt idx="0">
                  <c:v>70822.569900000002</c:v>
                </c:pt>
                <c:pt idx="1">
                  <c:v>41062.832199999997</c:v>
                </c:pt>
                <c:pt idx="2">
                  <c:v>242884.7703</c:v>
                </c:pt>
                <c:pt idx="3">
                  <c:v>145841.13649999999</c:v>
                </c:pt>
              </c:numCache>
            </c:numRef>
          </c:xVal>
          <c:yVal>
            <c:numRef>
              <c:f>'U2018-MIDQP (2)'!$Z$16:$Z$19</c:f>
              <c:numCache>
                <c:formatCode>0.0_ </c:formatCode>
                <c:ptCount val="4"/>
                <c:pt idx="0">
                  <c:v>47.075699999999998</c:v>
                </c:pt>
                <c:pt idx="1">
                  <c:v>47.419699999999999</c:v>
                </c:pt>
                <c:pt idx="2">
                  <c:v>46.6419</c:v>
                </c:pt>
                <c:pt idx="3">
                  <c:v>46.7288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E3DF-4263-9C8C-C8EFBEABAB99}"/>
            </c:ext>
          </c:extLst>
        </c:ser>
        <c:ser>
          <c:idx val="6"/>
          <c:order val="4"/>
          <c:tx>
            <c:v>SVT-12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'U2018-MIDQP (2)'!$Y$20:$Y$24</c:f>
              <c:numCache>
                <c:formatCode>0.0_ </c:formatCode>
                <c:ptCount val="5"/>
                <c:pt idx="0">
                  <c:v>876115.20819999999</c:v>
                </c:pt>
                <c:pt idx="1">
                  <c:v>773229.52989999996</c:v>
                </c:pt>
                <c:pt idx="2">
                  <c:v>920679.57530000003</c:v>
                </c:pt>
                <c:pt idx="3">
                  <c:v>726603.78969999996</c:v>
                </c:pt>
                <c:pt idx="4">
                  <c:v>748598.14020000002</c:v>
                </c:pt>
              </c:numCache>
            </c:numRef>
          </c:xVal>
          <c:yVal>
            <c:numRef>
              <c:f>'U2018-MIDQP (2)'!$Z$20:$Z$24</c:f>
              <c:numCache>
                <c:formatCode>0.0_ </c:formatCode>
                <c:ptCount val="5"/>
                <c:pt idx="0">
                  <c:v>46.652000000000001</c:v>
                </c:pt>
                <c:pt idx="1">
                  <c:v>47.460099999999997</c:v>
                </c:pt>
                <c:pt idx="2">
                  <c:v>46.627099999999999</c:v>
                </c:pt>
                <c:pt idx="3">
                  <c:v>46.639800000000001</c:v>
                </c:pt>
                <c:pt idx="4">
                  <c:v>47.497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E3DF-4263-9C8C-C8EFBEABAB99}"/>
            </c:ext>
          </c:extLst>
        </c:ser>
        <c:ser>
          <c:idx val="2"/>
          <c:order val="5"/>
          <c:tx>
            <c:v>high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'U2018-MIDQP (2)'!$H$28:$H$29</c:f>
              <c:numCache>
                <c:formatCode>0.0_ </c:formatCode>
                <c:ptCount val="2"/>
                <c:pt idx="0">
                  <c:v>187500</c:v>
                </c:pt>
                <c:pt idx="1">
                  <c:v>187500</c:v>
                </c:pt>
              </c:numCache>
            </c:numRef>
          </c:xVal>
          <c:yVal>
            <c:numRef>
              <c:f>'U2018-MIDQP (2)'!$I$28:$I$29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E3DF-4263-9C8C-C8EFBEABAB99}"/>
            </c:ext>
          </c:extLst>
        </c:ser>
        <c:ser>
          <c:idx val="3"/>
          <c:order val="6"/>
          <c:tx>
            <c:v>main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'U2018-MIDQP (2)'!$H$30:$H$31</c:f>
              <c:numCache>
                <c:formatCode>0.0_ </c:formatCode>
                <c:ptCount val="2"/>
                <c:pt idx="0">
                  <c:v>75000</c:v>
                </c:pt>
                <c:pt idx="1">
                  <c:v>75000</c:v>
                </c:pt>
              </c:numCache>
            </c:numRef>
          </c:xVal>
          <c:yVal>
            <c:numRef>
              <c:f>'U2018-MIDQP (2)'!$I$30:$I$31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E3DF-4263-9C8C-C8EFBEABAB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/>
      </c:scatterChart>
      <c:valAx>
        <c:axId val="649809272"/>
        <c:scaling>
          <c:orientation val="minMax"/>
          <c:max val="1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60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JVET-U2018-QP17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166447944007"/>
          <c:y val="0.14393518518518519"/>
          <c:w val="0.65157128554806931"/>
          <c:h val="0.67364209682123066"/>
        </c:manualLayout>
      </c:layout>
      <c:scatterChart>
        <c:scatterStyle val="lineMarker"/>
        <c:varyColors val="0"/>
        <c:ser>
          <c:idx val="0"/>
          <c:order val="0"/>
          <c:tx>
            <c:v>PQ444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 (2)'!$AE$2:$AE$6</c:f>
              <c:numCache>
                <c:formatCode>0.0_ </c:formatCode>
                <c:ptCount val="5"/>
                <c:pt idx="0">
                  <c:v>7842.8218999999999</c:v>
                </c:pt>
                <c:pt idx="1">
                  <c:v>12908.5856</c:v>
                </c:pt>
                <c:pt idx="2">
                  <c:v>16245.039199999999</c:v>
                </c:pt>
                <c:pt idx="3">
                  <c:v>11304.915499999999</c:v>
                </c:pt>
                <c:pt idx="4">
                  <c:v>2646.6206000000002</c:v>
                </c:pt>
              </c:numCache>
            </c:numRef>
          </c:xVal>
          <c:yVal>
            <c:numRef>
              <c:f>'U2018-MIDQP (2)'!$AF$2:$AF$6</c:f>
              <c:numCache>
                <c:formatCode>0.0_ </c:formatCode>
                <c:ptCount val="5"/>
                <c:pt idx="0">
                  <c:v>48.249499999999998</c:v>
                </c:pt>
                <c:pt idx="1">
                  <c:v>44.286999999999999</c:v>
                </c:pt>
                <c:pt idx="2">
                  <c:v>44.431600000000003</c:v>
                </c:pt>
                <c:pt idx="3">
                  <c:v>47.411999999999999</c:v>
                </c:pt>
                <c:pt idx="4">
                  <c:v>52.575499999999998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F74-4C22-9642-3ACD9814FF15}"/>
            </c:ext>
          </c:extLst>
        </c:ser>
        <c:ser>
          <c:idx val="4"/>
          <c:order val="1"/>
          <c:tx>
            <c:v>PQ422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xVal>
            <c:numRef>
              <c:f>'U2018-MIDQP (2)'!$AE$7:$AE$11</c:f>
              <c:numCache>
                <c:formatCode>0.0_ </c:formatCode>
                <c:ptCount val="5"/>
                <c:pt idx="0">
                  <c:v>7198.5689000000002</c:v>
                </c:pt>
                <c:pt idx="1">
                  <c:v>11614.4701</c:v>
                </c:pt>
                <c:pt idx="2">
                  <c:v>15617.661899999999</c:v>
                </c:pt>
                <c:pt idx="3">
                  <c:v>8335.8598000000002</c:v>
                </c:pt>
                <c:pt idx="4">
                  <c:v>2472.8267999999998</c:v>
                </c:pt>
              </c:numCache>
            </c:numRef>
          </c:xVal>
          <c:yVal>
            <c:numRef>
              <c:f>'U2018-MIDQP (2)'!$AF$7:$AF$11</c:f>
              <c:numCache>
                <c:formatCode>0.0_ </c:formatCode>
                <c:ptCount val="5"/>
                <c:pt idx="0">
                  <c:v>48.262500000000003</c:v>
                </c:pt>
                <c:pt idx="1">
                  <c:v>44.314900000000002</c:v>
                </c:pt>
                <c:pt idx="2">
                  <c:v>44.452500000000001</c:v>
                </c:pt>
                <c:pt idx="3">
                  <c:v>47.4069</c:v>
                </c:pt>
                <c:pt idx="4">
                  <c:v>52.416400000000003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F74-4C22-9642-3ACD9814FF15}"/>
            </c:ext>
          </c:extLst>
        </c:ser>
        <c:ser>
          <c:idx val="1"/>
          <c:order val="2"/>
          <c:tx>
            <c:v>HLG444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 (2)'!$AE$12:$AE$15</c:f>
              <c:numCache>
                <c:formatCode>0.0_ </c:formatCode>
                <c:ptCount val="4"/>
                <c:pt idx="0">
                  <c:v>26059.323700000001</c:v>
                </c:pt>
                <c:pt idx="1">
                  <c:v>15826.050300000001</c:v>
                </c:pt>
                <c:pt idx="2">
                  <c:v>118743.8944</c:v>
                </c:pt>
                <c:pt idx="3">
                  <c:v>40543.803699999997</c:v>
                </c:pt>
              </c:numCache>
            </c:numRef>
          </c:xVal>
          <c:yVal>
            <c:numRef>
              <c:f>'U2018-MIDQP (2)'!$AF$12:$AF$15</c:f>
              <c:numCache>
                <c:formatCode>0.0_ </c:formatCode>
                <c:ptCount val="4"/>
                <c:pt idx="0">
                  <c:v>44.191000000000003</c:v>
                </c:pt>
                <c:pt idx="1">
                  <c:v>45.215200000000003</c:v>
                </c:pt>
                <c:pt idx="2">
                  <c:v>41.5443</c:v>
                </c:pt>
                <c:pt idx="3">
                  <c:v>41.829599999999999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AF74-4C22-9642-3ACD9814FF15}"/>
            </c:ext>
          </c:extLst>
        </c:ser>
        <c:ser>
          <c:idx val="5"/>
          <c:order val="3"/>
          <c:tx>
            <c:v>HLG422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5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xVal>
            <c:numRef>
              <c:f>'U2018-MIDQP (2)'!$AE$16:$AE$19</c:f>
              <c:numCache>
                <c:formatCode>0.0_ </c:formatCode>
                <c:ptCount val="4"/>
                <c:pt idx="0">
                  <c:v>24218.192200000001</c:v>
                </c:pt>
                <c:pt idx="1">
                  <c:v>14079.166999999999</c:v>
                </c:pt>
                <c:pt idx="2">
                  <c:v>96362.4</c:v>
                </c:pt>
                <c:pt idx="3">
                  <c:v>35372.353000000003</c:v>
                </c:pt>
              </c:numCache>
            </c:numRef>
          </c:xVal>
          <c:yVal>
            <c:numRef>
              <c:f>'U2018-MIDQP (2)'!$AF$16:$AF$19</c:f>
              <c:numCache>
                <c:formatCode>0.0_ </c:formatCode>
                <c:ptCount val="4"/>
                <c:pt idx="0">
                  <c:v>44.204099999999997</c:v>
                </c:pt>
                <c:pt idx="1">
                  <c:v>45.2348</c:v>
                </c:pt>
                <c:pt idx="2">
                  <c:v>41.567300000000003</c:v>
                </c:pt>
                <c:pt idx="3">
                  <c:v>41.8675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AF74-4C22-9642-3ACD9814FF15}"/>
            </c:ext>
          </c:extLst>
        </c:ser>
        <c:ser>
          <c:idx val="6"/>
          <c:order val="4"/>
          <c:tx>
            <c:v>SVT-12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B050"/>
              </a:solidFill>
              <a:ln w="9525">
                <a:solidFill>
                  <a:srgbClr val="00B050"/>
                </a:solidFill>
              </a:ln>
              <a:effectLst/>
            </c:spPr>
          </c:marker>
          <c:xVal>
            <c:numRef>
              <c:f>'U2018-MIDQP (2)'!$AE$20:$AE$24</c:f>
              <c:numCache>
                <c:formatCode>0.0_ </c:formatCode>
                <c:ptCount val="5"/>
                <c:pt idx="0">
                  <c:v>596202.73809999996</c:v>
                </c:pt>
                <c:pt idx="1">
                  <c:v>498022.97730000003</c:v>
                </c:pt>
                <c:pt idx="2">
                  <c:v>642477.59589999996</c:v>
                </c:pt>
                <c:pt idx="3">
                  <c:v>454815.45569999999</c:v>
                </c:pt>
                <c:pt idx="4">
                  <c:v>472257.19589999999</c:v>
                </c:pt>
              </c:numCache>
            </c:numRef>
          </c:xVal>
          <c:yVal>
            <c:numRef>
              <c:f>'U2018-MIDQP (2)'!$AF$20:$AF$24</c:f>
              <c:numCache>
                <c:formatCode>0.0_ </c:formatCode>
                <c:ptCount val="5"/>
                <c:pt idx="0">
                  <c:v>41.658200000000001</c:v>
                </c:pt>
                <c:pt idx="1">
                  <c:v>42.541200000000003</c:v>
                </c:pt>
                <c:pt idx="2">
                  <c:v>41.610500000000002</c:v>
                </c:pt>
                <c:pt idx="3">
                  <c:v>41.750700000000002</c:v>
                </c:pt>
                <c:pt idx="4">
                  <c:v>42.5383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AF74-4C22-9642-3ACD9814FF15}"/>
            </c:ext>
          </c:extLst>
        </c:ser>
        <c:ser>
          <c:idx val="2"/>
          <c:order val="5"/>
          <c:tx>
            <c:v>high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round/>
            </a:ln>
            <a:effectLst/>
          </c:spPr>
          <c:marker>
            <c:symbol val="none"/>
          </c:marker>
          <c:xVal>
            <c:numRef>
              <c:f>'U2018-MIDQP (2)'!$H$28:$H$29</c:f>
              <c:numCache>
                <c:formatCode>0.0_ </c:formatCode>
                <c:ptCount val="2"/>
                <c:pt idx="0">
                  <c:v>187500</c:v>
                </c:pt>
                <c:pt idx="1">
                  <c:v>187500</c:v>
                </c:pt>
              </c:numCache>
            </c:numRef>
          </c:xVal>
          <c:yVal>
            <c:numRef>
              <c:f>'U2018-MIDQP (2)'!$I$28:$I$29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AF74-4C22-9642-3ACD9814FF15}"/>
            </c:ext>
          </c:extLst>
        </c:ser>
        <c:ser>
          <c:idx val="3"/>
          <c:order val="6"/>
          <c:tx>
            <c:v>main</c:v>
          </c:tx>
          <c:spPr>
            <a:ln w="25400" cap="rnd">
              <a:solidFill>
                <a:schemeClr val="tx1">
                  <a:lumMod val="50000"/>
                  <a:lumOff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xVal>
            <c:numRef>
              <c:f>'U2018-MIDQP (2)'!$H$30:$H$31</c:f>
              <c:numCache>
                <c:formatCode>0.0_ </c:formatCode>
                <c:ptCount val="2"/>
                <c:pt idx="0">
                  <c:v>75000</c:v>
                </c:pt>
                <c:pt idx="1">
                  <c:v>75000</c:v>
                </c:pt>
              </c:numCache>
            </c:numRef>
          </c:xVal>
          <c:yVal>
            <c:numRef>
              <c:f>'U2018-MIDQP (2)'!$I$30:$I$31</c:f>
              <c:numCache>
                <c:formatCode>0.0_ </c:formatCode>
                <c:ptCount val="2"/>
                <c:pt idx="0">
                  <c:v>90</c:v>
                </c:pt>
                <c:pt idx="1">
                  <c:v>30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AF74-4C22-9642-3ACD9814FF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49809272"/>
        <c:axId val="649805992"/>
        <c:extLst/>
      </c:scatterChart>
      <c:valAx>
        <c:axId val="649809272"/>
        <c:scaling>
          <c:orientation val="minMax"/>
          <c:max val="1000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kbps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5992"/>
        <c:crosses val="autoZero"/>
        <c:crossBetween val="midCat"/>
      </c:valAx>
      <c:valAx>
        <c:axId val="649805992"/>
        <c:scaling>
          <c:orientation val="minMax"/>
          <c:max val="60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dB (Y)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_ 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980927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2021/10/5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JVET-W0093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JVET-W0093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Group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JVET-W0093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8336914" cy="1415612"/>
          </a:xfrm>
        </p:spPr>
        <p:txBody>
          <a:bodyPr/>
          <a:lstStyle/>
          <a:p>
            <a:pPr marL="1346200" indent="-1346200">
              <a:tabLst>
                <a:tab pos="1433513" algn="l"/>
              </a:tabLst>
            </a:pPr>
            <a:r>
              <a:rPr lang="en-GB" sz="2800" b="1" dirty="0"/>
              <a:t>On maximum bit-rates for high bit-depth profiles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JVET-X0109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Steve Keating, Adrian Browne,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Group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4:4:4 profile / JVET-U2018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QP=12</a:t>
            </a:r>
          </a:p>
          <a:p>
            <a:pPr lvl="1"/>
            <a:r>
              <a:rPr lang="en-GB" dirty="0" err="1"/>
              <a:t>CpbVclFactor</a:t>
            </a:r>
            <a:r>
              <a:rPr lang="en-GB" dirty="0"/>
              <a:t> increased 1.5x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6AD66E-5E92-40CA-9271-8132ED0F880B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333E790D-7B93-43F6-B97B-201D8B7C6F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6892269"/>
              </p:ext>
            </p:extLst>
          </p:nvPr>
        </p:nvGraphicFramePr>
        <p:xfrm>
          <a:off x="1728000" y="2160000"/>
          <a:ext cx="66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472561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4:4:4 profile / JVET-U2018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QP=17</a:t>
            </a:r>
          </a:p>
          <a:p>
            <a:pPr lvl="1"/>
            <a:r>
              <a:rPr lang="en-GB" dirty="0" err="1"/>
              <a:t>CpbVclFactor</a:t>
            </a:r>
            <a:r>
              <a:rPr lang="en-GB" dirty="0"/>
              <a:t> increased 1.5x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6AD66E-5E92-40CA-9271-8132ED0F880B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578A4E2E-D443-4C1F-9B64-CE1021A9A81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2794770"/>
              </p:ext>
            </p:extLst>
          </p:nvPr>
        </p:nvGraphicFramePr>
        <p:xfrm>
          <a:off x="1728000" y="2160000"/>
          <a:ext cx="66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707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4:4:4 profile / JVET-U2018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QP=22</a:t>
            </a:r>
          </a:p>
          <a:p>
            <a:pPr lvl="1"/>
            <a:r>
              <a:rPr lang="en-GB" dirty="0" err="1"/>
              <a:t>CpbVclFactor</a:t>
            </a:r>
            <a:r>
              <a:rPr lang="en-GB" dirty="0"/>
              <a:t> increased 1.5x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6AD66E-5E92-40CA-9271-8132ED0F880B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494C3F3C-7AAC-4A3D-8256-CAC0FB23D73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247204"/>
              </p:ext>
            </p:extLst>
          </p:nvPr>
        </p:nvGraphicFramePr>
        <p:xfrm>
          <a:off x="1728000" y="2160000"/>
          <a:ext cx="66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93209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HEVC high-throughput profiles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 12 .. QP=-13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AFED37D8-81F3-486A-8E3E-E7860981A72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7632222"/>
              </p:ext>
            </p:extLst>
          </p:nvPr>
        </p:nvGraphicFramePr>
        <p:xfrm>
          <a:off x="1728000" y="2160000"/>
          <a:ext cx="66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16051AFF-47EC-4ACF-9109-C366227B36F3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</p:spTree>
    <p:extLst>
      <p:ext uri="{BB962C8B-B14F-4D97-AF65-F5344CB8AC3E}">
        <p14:creationId xmlns:p14="http://schemas.microsoft.com/office/powerpoint/2010/main" val="4137334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HEVC high-throughput profiles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 12 .. QP=-13 (12-bit)</a:t>
            </a:r>
          </a:p>
          <a:p>
            <a:r>
              <a:rPr lang="en-GB" dirty="0"/>
              <a:t>QP = -8 .. QP=-33 (16-bit)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A73B0A1-44B2-416B-B6FD-B19051707E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3635472"/>
              </p:ext>
            </p:extLst>
          </p:nvPr>
        </p:nvGraphicFramePr>
        <p:xfrm>
          <a:off x="1728000" y="2160000"/>
          <a:ext cx="66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0869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628502"/>
            <a:ext cx="8352000" cy="4635497"/>
          </a:xfrm>
        </p:spPr>
        <p:txBody>
          <a:bodyPr/>
          <a:lstStyle/>
          <a:p>
            <a:pPr lvl="1"/>
            <a:r>
              <a:rPr lang="en-GB" dirty="0"/>
              <a:t>Maximum bit-rate for 12-bit profiles can sometimes limit the PSNR to ~40dB, even in high tier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In order to allow higher quality:</a:t>
            </a:r>
          </a:p>
          <a:p>
            <a:pPr lvl="2"/>
            <a:r>
              <a:rPr lang="en-GB" dirty="0"/>
              <a:t>A higher level could be used (but may require a 4k decoder for a 2k bit-stream etc.)</a:t>
            </a:r>
          </a:p>
          <a:p>
            <a:pPr lvl="2"/>
            <a:r>
              <a:rPr lang="en-GB" dirty="0"/>
              <a:t>Maximum specified bit-rate for these profiles could be increased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37280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4:4:4 profile / JVET-U2018LOWQP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QP=12 .. QP=-13</a:t>
            </a:r>
          </a:p>
          <a:p>
            <a:pPr lvl="1"/>
            <a:r>
              <a:rPr lang="en-GB" dirty="0" err="1"/>
              <a:t>CpbVclFactor</a:t>
            </a:r>
            <a:r>
              <a:rPr lang="en-GB" dirty="0"/>
              <a:t> increased 1.5x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3660123"/>
              </p:ext>
            </p:extLst>
          </p:nvPr>
        </p:nvGraphicFramePr>
        <p:xfrm>
          <a:off x="1728000" y="2160000"/>
          <a:ext cx="66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F080A82-0F73-44BD-BAC9-66C16B9D2D98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</p:spTree>
    <p:extLst>
      <p:ext uri="{BB962C8B-B14F-4D97-AF65-F5344CB8AC3E}">
        <p14:creationId xmlns:p14="http://schemas.microsoft.com/office/powerpoint/2010/main" val="718509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9" y="1628502"/>
            <a:ext cx="8352000" cy="4635497"/>
          </a:xfrm>
        </p:spPr>
        <p:txBody>
          <a:bodyPr/>
          <a:lstStyle/>
          <a:p>
            <a:pPr lvl="1"/>
            <a:r>
              <a:rPr lang="en-GB" dirty="0"/>
              <a:t>Maximum bit-rate is a function of level, tier, </a:t>
            </a:r>
            <a:r>
              <a:rPr lang="en-GB" dirty="0" err="1"/>
              <a:t>CpbVclFactor</a:t>
            </a:r>
            <a:r>
              <a:rPr lang="en-GB" dirty="0"/>
              <a:t> and the </a:t>
            </a:r>
            <a:r>
              <a:rPr lang="en-GB" dirty="0" err="1"/>
              <a:t>HBRfactor</a:t>
            </a:r>
            <a:r>
              <a:rPr lang="en-GB" dirty="0"/>
              <a:t> of the profile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The following plots show the bit-rate vs. PSNR for various CTCs along with the specified maximum bit-rates for main and high tiers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17038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10 profile / JVET-M1010 CTC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7460494"/>
              </p:ext>
            </p:extLst>
          </p:nvPr>
        </p:nvGraphicFramePr>
        <p:xfrm>
          <a:off x="1620000" y="1800000"/>
          <a:ext cx="6480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2613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profile / JVET-U2018-420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2"/>
            <a:ext cx="8352000" cy="494310"/>
          </a:xfrm>
        </p:spPr>
        <p:txBody>
          <a:bodyPr/>
          <a:lstStyle/>
          <a:p>
            <a:r>
              <a:rPr lang="en-GB" dirty="0"/>
              <a:t>QP=17 .. QP=2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5573261"/>
              </p:ext>
            </p:extLst>
          </p:nvPr>
        </p:nvGraphicFramePr>
        <p:xfrm>
          <a:off x="1728000" y="2160000"/>
          <a:ext cx="648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D328BC-A167-4923-89F2-A7579F4EC3CC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</p:spTree>
    <p:extLst>
      <p:ext uri="{BB962C8B-B14F-4D97-AF65-F5344CB8AC3E}">
        <p14:creationId xmlns:p14="http://schemas.microsoft.com/office/powerpoint/2010/main" val="3627539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profile / JVET-U2018-420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QP=17 .. QP=2</a:t>
            </a:r>
          </a:p>
          <a:p>
            <a:pPr lvl="1"/>
            <a:r>
              <a:rPr lang="en-GB" dirty="0" err="1"/>
              <a:t>CpbVclFactor</a:t>
            </a:r>
            <a:r>
              <a:rPr lang="en-GB" dirty="0"/>
              <a:t> increased 1.5x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5585777"/>
              </p:ext>
            </p:extLst>
          </p:nvPr>
        </p:nvGraphicFramePr>
        <p:xfrm>
          <a:off x="1728000" y="2159999"/>
          <a:ext cx="648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B9119A5-2F74-4304-A530-36F3660A170C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</p:spTree>
    <p:extLst>
      <p:ext uri="{BB962C8B-B14F-4D97-AF65-F5344CB8AC3E}">
        <p14:creationId xmlns:p14="http://schemas.microsoft.com/office/powerpoint/2010/main" val="2078830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profile / JVET-U2018-420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QP=17 .. QP=2</a:t>
            </a:r>
          </a:p>
          <a:p>
            <a:pPr lvl="1"/>
            <a:r>
              <a:rPr lang="en-GB" dirty="0" err="1"/>
              <a:t>CpbVclFactor</a:t>
            </a:r>
            <a:r>
              <a:rPr lang="en-GB" dirty="0"/>
              <a:t> increased 1.5x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0196534"/>
              </p:ext>
            </p:extLst>
          </p:nvPr>
        </p:nvGraphicFramePr>
        <p:xfrm>
          <a:off x="1728000" y="2160000"/>
          <a:ext cx="648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B9119A5-2F74-4304-A530-36F3660A170C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  <p:graphicFrame>
        <p:nvGraphicFramePr>
          <p:cNvPr id="12" name="Table 6">
            <a:extLst>
              <a:ext uri="{FF2B5EF4-FFF2-40B4-BE49-F238E27FC236}">
                <a16:creationId xmlns:a16="http://schemas.microsoft.com/office/drawing/2014/main" id="{EC7B9594-670E-40D4-B480-09EBAA14F21E}"/>
              </a:ext>
            </a:extLst>
          </p:cNvPr>
          <p:cNvGraphicFramePr>
            <a:graphicFrameLocks noGrp="1"/>
          </p:cNvGraphicFramePr>
          <p:nvPr/>
        </p:nvGraphicFramePr>
        <p:xfrm>
          <a:off x="461683" y="2687320"/>
          <a:ext cx="127142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808">
                  <a:extLst>
                    <a:ext uri="{9D8B030D-6E8A-4147-A177-3AD203B41FA5}">
                      <a16:colId xmlns:a16="http://schemas.microsoft.com/office/drawing/2014/main" val="2872139352"/>
                    </a:ext>
                  </a:extLst>
                </a:gridCol>
                <a:gridCol w="423808">
                  <a:extLst>
                    <a:ext uri="{9D8B030D-6E8A-4147-A177-3AD203B41FA5}">
                      <a16:colId xmlns:a16="http://schemas.microsoft.com/office/drawing/2014/main" val="3981391697"/>
                    </a:ext>
                  </a:extLst>
                </a:gridCol>
                <a:gridCol w="423808">
                  <a:extLst>
                    <a:ext uri="{9D8B030D-6E8A-4147-A177-3AD203B41FA5}">
                      <a16:colId xmlns:a16="http://schemas.microsoft.com/office/drawing/2014/main" val="11323398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800" dirty="0"/>
                        <a:t>MSE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10 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12 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4559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800" dirty="0"/>
                        <a:t>60dB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2421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800" dirty="0"/>
                        <a:t>50dB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170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96440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800" dirty="0"/>
                        <a:t>40dB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800" dirty="0"/>
                        <a:t>1700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77516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6964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4:4:4 profile / JVET-U2018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QP=32 .. QP=7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1563263"/>
              </p:ext>
            </p:extLst>
          </p:nvPr>
        </p:nvGraphicFramePr>
        <p:xfrm>
          <a:off x="1728000" y="2160000"/>
          <a:ext cx="66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2561E36-3666-4F74-A7EC-BD36FA7B0AA8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</p:spTree>
    <p:extLst>
      <p:ext uri="{BB962C8B-B14F-4D97-AF65-F5344CB8AC3E}">
        <p14:creationId xmlns:p14="http://schemas.microsoft.com/office/powerpoint/2010/main" val="3839820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4:4:4 profile / JVET-U2018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QP=32 .. QP=7</a:t>
            </a:r>
          </a:p>
          <a:p>
            <a:pPr lvl="1"/>
            <a:r>
              <a:rPr lang="en-GB" dirty="0" err="1"/>
              <a:t>CpbVclFactor</a:t>
            </a:r>
            <a:r>
              <a:rPr lang="en-GB" dirty="0"/>
              <a:t> increased 1.5x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9117701"/>
              </p:ext>
            </p:extLst>
          </p:nvPr>
        </p:nvGraphicFramePr>
        <p:xfrm>
          <a:off x="1728000" y="2160000"/>
          <a:ext cx="66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C6AD66E-5E92-40CA-9271-8132ED0F880B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</p:spTree>
    <p:extLst>
      <p:ext uri="{BB962C8B-B14F-4D97-AF65-F5344CB8AC3E}">
        <p14:creationId xmlns:p14="http://schemas.microsoft.com/office/powerpoint/2010/main" val="8064964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75999" y="503275"/>
            <a:ext cx="8174595" cy="720725"/>
          </a:xfrm>
        </p:spPr>
        <p:txBody>
          <a:bodyPr/>
          <a:lstStyle/>
          <a:p>
            <a:r>
              <a:rPr lang="en-GB" dirty="0"/>
              <a:t>Main 12 4:4:4 profile / JVET-U2018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575999" y="1447651"/>
            <a:ext cx="8352000" cy="657595"/>
          </a:xfrm>
        </p:spPr>
        <p:txBody>
          <a:bodyPr/>
          <a:lstStyle/>
          <a:p>
            <a:r>
              <a:rPr lang="en-GB" dirty="0"/>
              <a:t>QP=7</a:t>
            </a:r>
          </a:p>
          <a:p>
            <a:pPr lvl="1"/>
            <a:r>
              <a:rPr lang="en-GB" dirty="0" err="1"/>
              <a:t>CpbVclFactor</a:t>
            </a:r>
            <a:r>
              <a:rPr lang="en-GB" dirty="0"/>
              <a:t> increased 1.5x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JVET-X0109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2021/10/5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6AD66E-5E92-40CA-9271-8132ED0F880B}"/>
              </a:ext>
            </a:extLst>
          </p:cNvPr>
          <p:cNvSpPr txBox="1"/>
          <p:nvPr/>
        </p:nvSpPr>
        <p:spPr>
          <a:xfrm>
            <a:off x="435428" y="5516106"/>
            <a:ext cx="19421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Note: Limits are for 2k60fps</a:t>
            </a:r>
            <a:br>
              <a:rPr lang="en-GB" sz="1100" dirty="0"/>
            </a:br>
            <a:r>
              <a:rPr lang="en-GB" sz="1100" dirty="0"/>
              <a:t>although some PQ </a:t>
            </a:r>
            <a:br>
              <a:rPr lang="en-GB" sz="1100" dirty="0"/>
            </a:br>
            <a:r>
              <a:rPr lang="en-GB" sz="1100" dirty="0"/>
              <a:t>sequences are 24/25fps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D51801BC-F02A-4B9D-AD8E-4D4E1433BB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3500839"/>
              </p:ext>
            </p:extLst>
          </p:nvPr>
        </p:nvGraphicFramePr>
        <p:xfrm>
          <a:off x="1728000" y="2160000"/>
          <a:ext cx="666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15598849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2C8E60515AA84C98623DCB6CA7EDC5" ma:contentTypeVersion="14" ma:contentTypeDescription="Create a new document." ma:contentTypeScope="" ma:versionID="9fe164e5419644c9fe2be46c65e8c53d">
  <xsd:schema xmlns:xsd="http://www.w3.org/2001/XMLSchema" xmlns:xs="http://www.w3.org/2001/XMLSchema" xmlns:p="http://schemas.microsoft.com/office/2006/metadata/properties" xmlns:ns2="7b59c312-58c3-4ce3-9529-3c4467a6efef" xmlns:ns3="d0918fc3-219b-4555-953f-57c11515ad88" targetNamespace="http://schemas.microsoft.com/office/2006/metadata/properties" ma:root="true" ma:fieldsID="681c8cef97107af7a3923179c7cf7e2b" ns2:_="" ns3:_="">
    <xsd:import namespace="7b59c312-58c3-4ce3-9529-3c4467a6efef"/>
    <xsd:import namespace="d0918fc3-219b-4555-953f-57c11515ad8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_Flow_Signoff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59c312-58c3-4ce3-9529-3c4467a6efe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918fc3-219b-4555-953f-57c11515ad8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b59c312-58c3-4ce3-9529-3c4467a6efef" xsi:nil="true"/>
  </documentManagement>
</p:properties>
</file>

<file path=customXml/itemProps1.xml><?xml version="1.0" encoding="utf-8"?>
<ds:datastoreItem xmlns:ds="http://schemas.openxmlformats.org/officeDocument/2006/customXml" ds:itemID="{6C9AD7EA-B873-4014-8E67-EAB9D0109D1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35799D-438C-4634-8DBA-79E69C06A0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b59c312-58c3-4ce3-9529-3c4467a6efef"/>
    <ds:schemaRef ds:uri="d0918fc3-219b-4555-953f-57c11515ad8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925CCA-E574-46EA-8372-F66A8CD3244A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d0918fc3-219b-4555-953f-57c11515ad88"/>
    <ds:schemaRef ds:uri="http://schemas.microsoft.com/office/infopath/2007/PartnerControls"/>
    <ds:schemaRef ds:uri="7b59c312-58c3-4ce3-9529-3c4467a6efe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590</Words>
  <Application>Microsoft Office PowerPoint</Application>
  <PresentationFormat>On-screen Show (4:3)</PresentationFormat>
  <Paragraphs>157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HGP創英角ｺﾞｼｯｸUB</vt:lpstr>
      <vt:lpstr>Arial</vt:lpstr>
      <vt:lpstr>Lucida Sans</vt:lpstr>
      <vt:lpstr>GBM_Master</vt:lpstr>
      <vt:lpstr>On maximum bit-rates for high bit-depth profiles</vt:lpstr>
      <vt:lpstr>Introduction</vt:lpstr>
      <vt:lpstr>Main 10 profile / JVET-M1010 CTC</vt:lpstr>
      <vt:lpstr>Main 12 profile / JVET-U2018-420</vt:lpstr>
      <vt:lpstr>Main 12 profile / JVET-U2018-420</vt:lpstr>
      <vt:lpstr>Main 12 profile / JVET-U2018-420</vt:lpstr>
      <vt:lpstr>Main 12 4:4:4 profile / JVET-U2018</vt:lpstr>
      <vt:lpstr>Main 12 4:4:4 profile / JVET-U2018</vt:lpstr>
      <vt:lpstr>Main 12 4:4:4 profile / JVET-U2018</vt:lpstr>
      <vt:lpstr>Main 12 4:4:4 profile / JVET-U2018</vt:lpstr>
      <vt:lpstr>Main 12 4:4:4 profile / JVET-U2018</vt:lpstr>
      <vt:lpstr>Main 12 4:4:4 profile / JVET-U2018</vt:lpstr>
      <vt:lpstr>HEVC high-throughput profiles</vt:lpstr>
      <vt:lpstr>HEVC high-throughput profiles</vt:lpstr>
      <vt:lpstr>Conclusion</vt:lpstr>
      <vt:lpstr>PowerPoint Presentation</vt:lpstr>
      <vt:lpstr>Main 12 4:4:4 profile / JVET-U2018LOWQP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2021-10-06T13:23:39Z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0x010100592C8E60515AA84C98623DCB6CA7EDC5</vt:lpwstr>
  </property>
</Properties>
</file>