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111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70F1DC-CE83-8A79-E715-9321D3036AF1}" v="52" dt="2021-07-08T05:03:36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7" d="100"/>
          <a:sy n="87" d="100"/>
        </p:scale>
        <p:origin x="442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ming Cao" userId="7b5aa31f-263c-458d-b0a3-280aebbfa217" providerId="ADAL" clId="{889EEB99-DBFA-4E02-9283-1F90FEFF0D44}"/>
    <pc:docChg chg="modSld">
      <pc:chgData name="Keming Cao" userId="7b5aa31f-263c-458d-b0a3-280aebbfa217" providerId="ADAL" clId="{889EEB99-DBFA-4E02-9283-1F90FEFF0D44}" dt="2021-07-09T04:59:41.034" v="17" actId="20577"/>
      <pc:docMkLst>
        <pc:docMk/>
      </pc:docMkLst>
      <pc:sldChg chg="modSp mod">
        <pc:chgData name="Keming Cao" userId="7b5aa31f-263c-458d-b0a3-280aebbfa217" providerId="ADAL" clId="{889EEB99-DBFA-4E02-9283-1F90FEFF0D44}" dt="2021-07-09T04:59:41.034" v="17" actId="20577"/>
        <pc:sldMkLst>
          <pc:docMk/>
          <pc:sldMk cId="3143161455" sldId="1119"/>
        </pc:sldMkLst>
        <pc:graphicFrameChg chg="modGraphic">
          <ac:chgData name="Keming Cao" userId="7b5aa31f-263c-458d-b0a3-280aebbfa217" providerId="ADAL" clId="{889EEB99-DBFA-4E02-9283-1F90FEFF0D44}" dt="2021-07-09T04:59:41.034" v="17" actId="20577"/>
          <ac:graphicFrameMkLst>
            <pc:docMk/>
            <pc:sldMk cId="3143161455" sldId="1119"/>
            <ac:graphicFrameMk id="4" creationId="{2BB75E57-71C2-4988-B06A-173DD748A576}"/>
          </ac:graphicFrameMkLst>
        </pc:graphicFrameChg>
      </pc:sldChg>
    </pc:docChg>
  </pc:docChgLst>
  <pc:docChgLst>
    <pc:chgData name="Keming Cao" userId="S::kemicao@qti.qualcomm.com::7b5aa31f-263c-458d-b0a3-280aebbfa217" providerId="AD" clId="Web-{ED70F1DC-CE83-8A79-E715-9321D3036AF1}"/>
    <pc:docChg chg="modSld">
      <pc:chgData name="Keming Cao" userId="S::kemicao@qti.qualcomm.com::7b5aa31f-263c-458d-b0a3-280aebbfa217" providerId="AD" clId="Web-{ED70F1DC-CE83-8A79-E715-9321D3036AF1}" dt="2021-07-08T05:03:34.945" v="43"/>
      <pc:docMkLst>
        <pc:docMk/>
      </pc:docMkLst>
      <pc:sldChg chg="modSp">
        <pc:chgData name="Keming Cao" userId="S::kemicao@qti.qualcomm.com::7b5aa31f-263c-458d-b0a3-280aebbfa217" providerId="AD" clId="Web-{ED70F1DC-CE83-8A79-E715-9321D3036AF1}" dt="2021-07-08T05:03:34.945" v="43"/>
        <pc:sldMkLst>
          <pc:docMk/>
          <pc:sldMk cId="3143161455" sldId="1119"/>
        </pc:sldMkLst>
        <pc:graphicFrameChg chg="mod modGraphic">
          <ac:chgData name="Keming Cao" userId="S::kemicao@qti.qualcomm.com::7b5aa31f-263c-458d-b0a3-280aebbfa217" providerId="AD" clId="Web-{ED70F1DC-CE83-8A79-E715-9321D3036AF1}" dt="2021-07-08T05:03:34.945" v="43"/>
          <ac:graphicFrameMkLst>
            <pc:docMk/>
            <pc:sldMk cId="3143161455" sldId="1119"/>
            <ac:graphicFrameMk id="3" creationId="{1188696C-FE57-4ED5-8E7D-680A2F65B27A}"/>
          </ac:graphicFrameMkLst>
        </pc:graphicFrameChg>
      </pc:sldChg>
    </pc:docChg>
  </pc:docChgLst>
  <pc:docChgLst>
    <pc:chgData name="Keming Cao" userId="S::kemicao@qti.qualcomm.com::7b5aa31f-263c-458d-b0a3-280aebbfa217" providerId="AD" clId="Web-{AEB9F08F-81AE-E4C4-B8B8-2069B3B481E5}"/>
    <pc:docChg chg="modSld">
      <pc:chgData name="Keming Cao" userId="S::kemicao@qti.qualcomm.com::7b5aa31f-263c-458d-b0a3-280aebbfa217" providerId="AD" clId="Web-{AEB9F08F-81AE-E4C4-B8B8-2069B3B481E5}" dt="2021-07-07T06:40:35.602" v="83"/>
      <pc:docMkLst>
        <pc:docMk/>
      </pc:docMkLst>
      <pc:sldChg chg="modSp">
        <pc:chgData name="Keming Cao" userId="S::kemicao@qti.qualcomm.com::7b5aa31f-263c-458d-b0a3-280aebbfa217" providerId="AD" clId="Web-{AEB9F08F-81AE-E4C4-B8B8-2069B3B481E5}" dt="2021-07-07T06:40:35.602" v="83"/>
        <pc:sldMkLst>
          <pc:docMk/>
          <pc:sldMk cId="3143161455" sldId="1119"/>
        </pc:sldMkLst>
        <pc:graphicFrameChg chg="mod modGraphic">
          <ac:chgData name="Keming Cao" userId="S::kemicao@qti.qualcomm.com::7b5aa31f-263c-458d-b0a3-280aebbfa217" providerId="AD" clId="Web-{AEB9F08F-81AE-E4C4-B8B8-2069B3B481E5}" dt="2021-07-07T06:39:51.146" v="23"/>
          <ac:graphicFrameMkLst>
            <pc:docMk/>
            <pc:sldMk cId="3143161455" sldId="1119"/>
            <ac:graphicFrameMk id="3" creationId="{1188696C-FE57-4ED5-8E7D-680A2F65B27A}"/>
          </ac:graphicFrameMkLst>
        </pc:graphicFrameChg>
        <pc:graphicFrameChg chg="mod modGraphic">
          <ac:chgData name="Keming Cao" userId="S::kemicao@qti.qualcomm.com::7b5aa31f-263c-458d-b0a3-280aebbfa217" providerId="AD" clId="Web-{AEB9F08F-81AE-E4C4-B8B8-2069B3B481E5}" dt="2021-07-07T06:40:35.602" v="83"/>
          <ac:graphicFrameMkLst>
            <pc:docMk/>
            <pc:sldMk cId="3143161455" sldId="1119"/>
            <ac:graphicFrameMk id="4" creationId="{2BB75E57-71C2-4988-B06A-173DD748A576}"/>
          </ac:graphicFrameMkLst>
        </pc:graphicFrameChg>
      </pc:sldChg>
    </pc:docChg>
  </pc:docChgLst>
  <pc:docChgLst>
    <pc:chgData name="Keming Cao" userId="7b5aa31f-263c-458d-b0a3-280aebbfa217" providerId="ADAL" clId="{EE8A1AC3-1317-4086-9119-CD2FFA557C15}"/>
    <pc:docChg chg="delSld modSld">
      <pc:chgData name="Keming Cao" userId="7b5aa31f-263c-458d-b0a3-280aebbfa217" providerId="ADAL" clId="{EE8A1AC3-1317-4086-9119-CD2FFA557C15}" dt="2021-07-07T02:15:31.415" v="27" actId="12"/>
      <pc:docMkLst>
        <pc:docMk/>
      </pc:docMkLst>
      <pc:sldChg chg="del">
        <pc:chgData name="Keming Cao" userId="7b5aa31f-263c-458d-b0a3-280aebbfa217" providerId="ADAL" clId="{EE8A1AC3-1317-4086-9119-CD2FFA557C15}" dt="2021-07-07T02:11:22.606" v="0" actId="2696"/>
        <pc:sldMkLst>
          <pc:docMk/>
          <pc:sldMk cId="1569807309" sldId="1117"/>
        </pc:sldMkLst>
      </pc:sldChg>
      <pc:sldChg chg="modSp mod">
        <pc:chgData name="Keming Cao" userId="7b5aa31f-263c-458d-b0a3-280aebbfa217" providerId="ADAL" clId="{EE8A1AC3-1317-4086-9119-CD2FFA557C15}" dt="2021-07-07T02:15:31.415" v="27" actId="12"/>
        <pc:sldMkLst>
          <pc:docMk/>
          <pc:sldMk cId="3143161455" sldId="1119"/>
        </pc:sldMkLst>
        <pc:spChg chg="mod">
          <ac:chgData name="Keming Cao" userId="7b5aa31f-263c-458d-b0a3-280aebbfa217" providerId="ADAL" clId="{EE8A1AC3-1317-4086-9119-CD2FFA557C15}" dt="2021-07-07T02:15:31.415" v="27" actId="12"/>
          <ac:spMkLst>
            <pc:docMk/>
            <pc:sldMk cId="3143161455" sldId="1119"/>
            <ac:spMk id="7" creationId="{8A53580F-8F89-47B9-BDB7-ECA3E30866F5}"/>
          </ac:spMkLst>
        </pc:spChg>
        <pc:graphicFrameChg chg="mod">
          <ac:chgData name="Keming Cao" userId="7b5aa31f-263c-458d-b0a3-280aebbfa217" providerId="ADAL" clId="{EE8A1AC3-1317-4086-9119-CD2FFA557C15}" dt="2021-07-07T02:11:34.058" v="24" actId="1036"/>
          <ac:graphicFrameMkLst>
            <pc:docMk/>
            <pc:sldMk cId="3143161455" sldId="1119"/>
            <ac:graphicFrameMk id="3" creationId="{1188696C-FE57-4ED5-8E7D-680A2F65B27A}"/>
          </ac:graphicFrameMkLst>
        </pc:graphicFrameChg>
        <pc:graphicFrameChg chg="mod">
          <ac:chgData name="Keming Cao" userId="7b5aa31f-263c-458d-b0a3-280aebbfa217" providerId="ADAL" clId="{EE8A1AC3-1317-4086-9119-CD2FFA557C15}" dt="2021-07-07T02:11:34.058" v="24" actId="1036"/>
          <ac:graphicFrameMkLst>
            <pc:docMk/>
            <pc:sldMk cId="3143161455" sldId="1119"/>
            <ac:graphicFrameMk id="4" creationId="{2BB75E57-71C2-4988-B06A-173DD748A576}"/>
          </ac:graphicFrameMkLst>
        </pc:graphicFrameChg>
      </pc:sldChg>
      <pc:sldMasterChg chg="delSldLayout">
        <pc:chgData name="Keming Cao" userId="7b5aa31f-263c-458d-b0a3-280aebbfa217" providerId="ADAL" clId="{EE8A1AC3-1317-4086-9119-CD2FFA557C15}" dt="2021-07-07T02:11:22.606" v="0" actId="2696"/>
        <pc:sldMasterMkLst>
          <pc:docMk/>
          <pc:sldMasterMk cId="2705322087" sldId="2147483648"/>
        </pc:sldMasterMkLst>
        <pc:sldLayoutChg chg="del">
          <pc:chgData name="Keming Cao" userId="7b5aa31f-263c-458d-b0a3-280aebbfa217" providerId="ADAL" clId="{EE8A1AC3-1317-4086-9119-CD2FFA557C15}" dt="2021-07-07T02:11:22.606" v="0" actId="2696"/>
          <pc:sldLayoutMkLst>
            <pc:docMk/>
            <pc:sldMasterMk cId="2705322087" sldId="2147483648"/>
            <pc:sldLayoutMk cId="2325307688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098FB-11C5-4E4C-8DA4-6BEC5E72E92B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F48ED-3684-4DC8-B7EA-B53E94773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54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6235B-C55A-475F-A033-5E41B3620D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264147-B3F8-4B30-B5D4-241C834D2A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3B70B-C919-4FE5-BFD3-5D94D1ED1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F5BCB-5F38-49EC-9F95-1970960D3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20808-2AA6-4BCB-A871-81BEE672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752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2FC5A-5D4A-4DA2-9290-A4886AA24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4286AC-B6CF-46A1-945C-5B70B1285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5D9B4-FC4A-4A8E-B420-10877C91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E93F3-2B5C-49D1-9B3C-A8D6F6C80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F3219-A997-42D8-B1BB-080EC0E91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79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FABCEA-E034-4A51-A767-C67F86C92B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1B70FF-4E3E-401C-A916-8CE093ACB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9D17E-8339-43A0-A059-D90025487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6C0CE-F761-477D-9CE7-E5A2879E2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AE45E-4D65-4447-B1EF-7D8F54F5A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9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41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AA204-70B7-41EF-944B-894149190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436B8-E07F-48FC-B40A-48F69B6EF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8EDDE-F824-40CA-96AA-697379852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8532B-F82F-42BB-B6CC-EA2C8C724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0592F1-AAD3-400C-92A9-19AC3AAD4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7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B150C-416A-4BE9-A280-FC4904454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F1DDBF-C49A-4911-A66B-B636AF68A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BB0ED-D985-4651-BDF8-9B79F14C5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B0886-81D8-40EC-9EBE-7BD9CD2BF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6E690-DD99-4896-BC68-63B0CB5B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2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1092F-D2DB-4096-8465-C02CE8776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60725-7F3F-4DDE-97B4-5644857DD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AEFD0-4BCE-43F4-B11C-24D6A7F1E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EC000-5405-428C-B87D-CF7491533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A14A06-6A98-416E-898F-091DC046B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9E0C67-0182-416B-A384-9BD1DB391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12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B25EB-F700-481A-BC56-E0839D391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A6575-E2EA-4C25-B55A-C95801197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607125-14C0-47DC-BB2C-45349A80A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B50022-2AA5-46ED-A73A-1695875A45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E743BD-5DDE-4371-81E9-365A2B6C8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8BA196-03A5-4DD9-9A5A-F2AF6C139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471CA4-B374-4662-AD5A-3F5A49828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5F00CE-C3E3-4B22-BDB0-9B60CC0BD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38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5C26E-9D33-4483-AB9B-3EB51EF51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5D5400-62A6-4F73-9F5B-6450A9502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BADE1E-7566-44E2-BC30-78F2BCBAE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85679-62AD-4372-BCA3-7730F215E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12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8E577D-ADD1-4221-92BE-C058E5DB6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A533A3-CCBF-4919-BC7D-76A1B189E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B233C-EA48-4477-BB32-700C885C3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566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2D777-A906-4794-B642-78CB9607B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2B1B0-FD4B-40F1-B739-DBE41FCE9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092CB-8BD4-46AF-9678-6A0CFF2CAD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601365-DA06-4DAF-B9F1-8FC2C243A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0D5FE4-2AA2-4B92-AD0E-7280F68E3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63FBFD-EDC5-42AA-9876-6683117E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1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73E5-6773-4E33-9CDA-5D7F69B6E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4C7552-C620-4924-B390-7CEE86A43E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3FD41A-1A26-44D0-A9CE-C097EBB97E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74DB9-3940-4A26-87B5-DD4286A93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EEDA0F-2590-4821-AE04-43A9EF084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8FD9F-E3D9-4431-80F5-3E04041FB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419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7E90A8-9283-413F-A9B4-122C966EA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5189AA-AD15-4CB8-8979-E038D47DC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998FE-1A6B-4820-A573-2F0171AB6C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B045-8D9B-47E2-A9D5-DA05962F2E34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F38D4-8941-4EDA-8C53-1301E4C60B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3F379-2C73-4052-BD4B-70D564DE28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22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A3364-95A8-44D0-80E3-06A989298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731" y="1122363"/>
            <a:ext cx="10830187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>
                <a:solidFill>
                  <a:schemeClr val="tx1"/>
                </a:solidFill>
              </a:rPr>
              <a:t>JVET-W0124</a:t>
            </a:r>
            <a:br>
              <a:rPr lang="en-US" sz="6000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chemeClr val="tx1"/>
                </a:solidFill>
              </a:rPr>
              <a:t>EE2-related: Template-based intra most probable modes sorting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2E9DDD-1C8E-4153-93CF-E89527AA8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1816" y="3979543"/>
            <a:ext cx="9144000" cy="1655762"/>
          </a:xfrm>
        </p:spPr>
        <p:txBody>
          <a:bodyPr/>
          <a:lstStyle/>
          <a:p>
            <a:pPr algn="l"/>
            <a:r>
              <a:rPr lang="en-US" sz="2400" b="0" dirty="0">
                <a:solidFill>
                  <a:schemeClr val="tx1"/>
                </a:solidFill>
              </a:rPr>
              <a:t>Keming Cao, Nan Hu, Vadim Seregin, Marta Karczewicz </a:t>
            </a:r>
          </a:p>
          <a:p>
            <a:pPr algn="l"/>
            <a:r>
              <a:rPr lang="en-US" sz="2400" b="0" dirty="0">
                <a:solidFill>
                  <a:schemeClr val="tx1"/>
                </a:solidFill>
              </a:rPr>
              <a:t>Qualcomm Inc.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508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MPM sorting and </a:t>
            </a:r>
            <a:r>
              <a:rPr lang="en-US" dirty="0"/>
              <a:t>Result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A53580F-8F89-47B9-BDB7-ECA3E30866F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91680" y="1232511"/>
            <a:ext cx="11190732" cy="4681728"/>
          </a:xfrm>
        </p:spPr>
        <p:txBody>
          <a:bodyPr/>
          <a:lstStyle/>
          <a:p>
            <a:pPr marL="0" lvl="6" indent="0">
              <a:buNone/>
            </a:pPr>
            <a:r>
              <a:rPr lang="en-US" sz="2200" dirty="0"/>
              <a:t>MPM sorting:</a:t>
            </a: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Sort intra modes in the MPM list by TIMD template cost from EE2-2.1</a:t>
            </a: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Planar position is kept unchanged (first in the list</a:t>
            </a:r>
            <a:r>
              <a:rPr lang="zh-CN" altLang="en-US" sz="1800" dirty="0"/>
              <a:t>）</a:t>
            </a:r>
            <a:endParaRPr lang="en-US" altLang="zh-CN" sz="1800" dirty="0"/>
          </a:p>
          <a:p>
            <a:pPr marL="457200" lvl="6">
              <a:buClr>
                <a:schemeClr val="tx1"/>
              </a:buClr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 </a:t>
            </a:r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/>
              </a:solidFill>
            </a:endParaRPr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/>
              </a:solidFill>
            </a:endParaRPr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lvl="6">
              <a:buNone/>
            </a:pPr>
            <a:endParaRPr lang="en-US" altLang="zh-CN" sz="1800" dirty="0">
              <a:solidFill>
                <a:schemeClr val="tx1"/>
              </a:solidFill>
            </a:endParaRPr>
          </a:p>
          <a:p>
            <a:pPr marL="0" lvl="6" indent="0">
              <a:buNone/>
            </a:pPr>
            <a:r>
              <a:rPr lang="en-US" altLang="zh-CN" sz="1800" dirty="0"/>
              <a:t>Thank </a:t>
            </a:r>
            <a:r>
              <a:rPr lang="en-US" altLang="zh-CN" sz="1800" dirty="0" err="1"/>
              <a:t>InterDigital</a:t>
            </a:r>
            <a:r>
              <a:rPr lang="en-US" altLang="zh-CN" sz="1800" dirty="0"/>
              <a:t> for cross-checking</a:t>
            </a:r>
            <a:endParaRPr lang="en-US" altLang="zh-CN" sz="18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88696C-FE57-4ED5-8E7D-680A2F65B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32574"/>
              </p:ext>
            </p:extLst>
          </p:nvPr>
        </p:nvGraphicFramePr>
        <p:xfrm>
          <a:off x="1085055" y="2574971"/>
          <a:ext cx="4554539" cy="2150745"/>
        </p:xfrm>
        <a:graphic>
          <a:graphicData uri="http://schemas.openxmlformats.org/drawingml/2006/table">
            <a:tbl>
              <a:tblPr/>
              <a:tblGrid>
                <a:gridCol w="1076289">
                  <a:extLst>
                    <a:ext uri="{9D8B030D-6E8A-4147-A177-3AD203B41FA5}">
                      <a16:colId xmlns:a16="http://schemas.microsoft.com/office/drawing/2014/main" val="2911886115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3398075893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3867261535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1785211510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3028882568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4162415586"/>
                    </a:ext>
                  </a:extLst>
                </a:gridCol>
              </a:tblGrid>
              <a:tr h="29707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09684"/>
                  </a:ext>
                </a:extLst>
              </a:tr>
              <a:tr h="29707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203770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106136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827708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825852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051857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354471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876082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864292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491054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67585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B75E57-71C2-4988-B06A-173DD748A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244091"/>
              </p:ext>
            </p:extLst>
          </p:nvPr>
        </p:nvGraphicFramePr>
        <p:xfrm>
          <a:off x="6552406" y="2574970"/>
          <a:ext cx="4406900" cy="2150747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1745047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431056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242772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056020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809713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37388864"/>
                    </a:ext>
                  </a:extLst>
                </a:gridCol>
              </a:tblGrid>
              <a:tr h="287688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7455592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354457"/>
                  </a:ext>
                </a:extLst>
              </a:tr>
              <a:tr h="26698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061924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064030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196651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396135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569392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526200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575221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039792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441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316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6F2CCA6-A4D4-4890-B5ED-069712D75D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A4D9AF0-AF4C-4F2F-8125-D8D3F54ADC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519397-9642-477C-90F7-564EEFEAD08D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a4784b13-8bb2-4d79-9d47-3a3867450a90"/>
    <ds:schemaRef ds:uri="2d713343-d069-4d9c-a0e4-feacafe3e3fc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304</Words>
  <Application>Microsoft Office PowerPoint</Application>
  <PresentationFormat>Widescreen</PresentationFormat>
  <Paragraphs>123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JVET-W0124 EE2-related: Template-based intra most probable modes sorting</vt:lpstr>
      <vt:lpstr>MPM sorting and Result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JVET-W0124 EE2-related: Template-based intra most probable modes sorting</dc:title>
  <dc:creator>Keming Cao</dc:creator>
  <cp:lastModifiedBy>Keming Cao</cp:lastModifiedBy>
  <cp:revision>14</cp:revision>
  <dcterms:created xsi:type="dcterms:W3CDTF">2021-07-07T02:07:18Z</dcterms:created>
  <dcterms:modified xsi:type="dcterms:W3CDTF">2021-07-11T02:25:06Z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